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86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Masters/slideMaster8.xml" ContentType="application/vnd.openxmlformats-officedocument.presentationml.slideMaster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90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Masters/slideMaster9.xml" ContentType="application/vnd.openxmlformats-officedocument.presentationml.slideMaster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slideMasters/slideMaster7.xml" ContentType="application/vnd.openxmlformats-officedocument.presentationml.slideMaster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notesSlides/notesSlide6.xml" ContentType="application/vnd.openxmlformats-officedocument.presentationml.notesSlid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97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0" r:id="rId2"/>
    <p:sldMasterId id="2147483651" r:id="rId3"/>
    <p:sldMasterId id="2147483652" r:id="rId4"/>
    <p:sldMasterId id="2147483653" r:id="rId5"/>
    <p:sldMasterId id="2147483654" r:id="rId6"/>
    <p:sldMasterId id="2147483655" r:id="rId7"/>
    <p:sldMasterId id="2147483656" r:id="rId8"/>
    <p:sldMasterId id="2147483657" r:id="rId9"/>
  </p:sldMasterIdLst>
  <p:notesMasterIdLst>
    <p:notesMasterId r:id="rId25"/>
  </p:notesMasterIdLst>
  <p:sldIdLst>
    <p:sldId id="256" r:id="rId10"/>
    <p:sldId id="257" r:id="rId11"/>
    <p:sldId id="258" r:id="rId12"/>
    <p:sldId id="259" r:id="rId13"/>
    <p:sldId id="269" r:id="rId14"/>
    <p:sldId id="260" r:id="rId15"/>
    <p:sldId id="270" r:id="rId16"/>
    <p:sldId id="261" r:id="rId17"/>
    <p:sldId id="262" r:id="rId18"/>
    <p:sldId id="264" r:id="rId19"/>
    <p:sldId id="263" r:id="rId20"/>
    <p:sldId id="265" r:id="rId21"/>
    <p:sldId id="266" r:id="rId22"/>
    <p:sldId id="267" r:id="rId23"/>
    <p:sldId id="268" r:id="rId2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theme" Target="theme/theme1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FE3CAB5-0DE1-4969-884E-FBECAFFD280B}" type="datetimeFigureOut">
              <a:rPr lang="en-US"/>
              <a:pPr>
                <a:defRPr/>
              </a:pPr>
              <a:t>9/21/2009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23B35DF1-2A6A-4833-865C-624EA7CDA0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0F5AFB8-9949-4662-AD92-6E1A040CC44D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50A9616-5476-45CE-85A0-13B58F9BE2FF}" type="slidenum">
              <a:rPr lang="en-US" smtClean="0"/>
              <a:pPr/>
              <a:t>11</a:t>
            </a:fld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50A9616-5476-45CE-85A0-13B58F9BE2FF}" type="slidenum">
              <a:rPr lang="en-US" smtClean="0"/>
              <a:pPr/>
              <a:t>12</a:t>
            </a:fld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50A9616-5476-45CE-85A0-13B58F9BE2FF}" type="slidenum">
              <a:rPr lang="en-US" smtClean="0"/>
              <a:pPr/>
              <a:t>13</a:t>
            </a:fld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50A9616-5476-45CE-85A0-13B58F9BE2FF}" type="slidenum">
              <a:rPr lang="en-US" smtClean="0"/>
              <a:pPr/>
              <a:t>14</a:t>
            </a:fld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3B35DF1-2A6A-4833-865C-624EA7CDA0DB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5DDC539-BFED-49FC-AA99-0776F03603AE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6EA21B4-3EF7-458B-91A4-741882F17F38}" type="slidenum">
              <a:rPr lang="en-US" smtClean="0"/>
              <a:pPr/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BC0D0ED-24C4-4AC2-BAEA-C44B73E94C02}" type="slidenum">
              <a:rPr lang="en-US" smtClean="0"/>
              <a:pPr/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36FD47C-49BD-4F9C-932D-9D5BD7E22E0C}" type="slidenum">
              <a:rPr lang="en-US" smtClean="0"/>
              <a:pPr/>
              <a:t>6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3B35DF1-2A6A-4833-865C-624EA7CDA0DB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5A5EF92-D446-4761-924F-8F5101104950}" type="slidenum">
              <a:rPr lang="en-US" smtClean="0"/>
              <a:pPr/>
              <a:t>8</a:t>
            </a:fld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8E7AEF4-D541-4E71-A19A-CD2AB4326E51}" type="slidenum">
              <a:rPr lang="en-US" smtClean="0"/>
              <a:pPr/>
              <a:t>9</a:t>
            </a:fld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CD04B82-4BBB-4354-AF6C-21833D2BD6A9}" type="slidenum">
              <a:rPr lang="en-US" smtClean="0"/>
              <a:pPr/>
              <a:t>10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E0354A-1A19-42A5-9A57-2571B585C0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79BACB-F49E-4459-A18D-6FA6B25658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0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F0E703-4E00-4495-87A0-608BB70827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D32A83-3CD9-40A9-9C7B-C1C55AFF10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0629CC-843C-4DA8-BC82-5B943CBF6E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5E16B8-319F-41E6-A81A-A104D22B0D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052D36-3626-4784-941D-7936118A9B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B04745-24C4-4F23-AC8F-E75AECB708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6A3677-01CA-4EEE-B096-3DD89B9357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75A324-135E-4CF0-BE4C-654F4B9C1A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2B26DD-1215-4AE3-B7D5-640C015CEF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E9D12A-0325-4B60-AFE1-866ADC71F7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E10FC7-7255-4092-846A-EFA24A344D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D34606-32A2-4FE1-A02C-FC742E0395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0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2BD63A-8CD8-4C98-8CC7-C7D34A32B3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81C842-C705-456D-A6B1-639704CA21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2E4DC2-E9BD-49B5-94EE-CA6D4A2F3C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A37894-E72D-4F06-A6EA-D651E3C1FF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667000"/>
            <a:ext cx="3810000" cy="3459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3810000" cy="3459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2883D7-EDB0-4F69-B85D-138282DA59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F91012-EA95-48F3-844A-7953C0CAC5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CDA512-ECDF-44C4-B133-C0ED7316E2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E75406-9271-4E3E-BB31-2B22F1BF90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12C7C1-CF35-4458-883B-89E4A5B33A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F00887-AFD2-4418-A085-897C14F8B3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119EA5-8249-4C87-9989-9A7DE09EDD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8CCFAD-E09F-4874-8879-833EC059C1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72300" y="1524000"/>
            <a:ext cx="2095500" cy="46021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1524000"/>
            <a:ext cx="6134100" cy="4602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962BF6-8CC2-4724-A58A-8DE9200BD2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6D8E94-C94A-479E-A107-B683846D21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554FE6-C823-4BA7-A063-C6B451ACCA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E92851-E7B8-4848-ABC9-ECD7DF7A76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6C5637-32AE-40EC-9083-D2F65F419A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D31B62-A4E1-4CEF-B28B-EFA46210D9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BC7A27-1A31-4570-A5CF-7A5903941C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23B758-BC05-448B-839B-ACECCD3434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275C27-73F0-46CF-9ADF-AAD5273D32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49E9B6-D69A-4E32-A582-47A506E3DF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E24C86-2849-48E0-BA20-F6F3078394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762256-4EAD-48EF-9310-663F52D63E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0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74D2AE-AC98-4330-84D8-37B4100000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01CD94-12F2-4185-8ED2-83C153FD3E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13CA9D-5DCA-4B43-AC15-49CC67D8A2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A562CF-4A14-4FD7-94BB-F69308265A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5B21A2-6E98-4D6C-B4B3-5C9CAA5770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06EE58-0C5B-47AA-ACE8-8782C6AB63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95D6A6-3163-4C15-9CDD-3EE84A520C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1B2E31-DC39-45D2-99AB-15D30592FE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478315-E40F-4761-827B-9A0B4854D9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817BD9-13BA-4776-915E-A2B12CD464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53D8E8-3F12-48C0-AC7E-5F8F30CE1A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F69162-4F3C-4580-A383-60624F9AB3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0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36C76B-E4C4-406F-B177-5A984D1979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30C752-D274-4A8B-A8ED-D8D24F27D4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93001A-AD4D-4F4A-B508-CF7DDB5593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77C807-8CDD-48F4-ADF1-5DC45B098B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667000"/>
            <a:ext cx="3810000" cy="3459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3810000" cy="3459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8C564A-BC2A-48E1-83DA-7E5AB22059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01EF36-30BD-4175-9FC1-3758AA9484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F7F5DF-1DA0-43C9-8108-A102A2E4DE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D2A634-E916-4B40-A513-C1289C6D66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52289E-6945-4455-8B34-39E1942D0F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1DAEDE-14EE-4548-A03D-A8BCB15303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2A39DF-5F6B-496E-B9A4-609A78829A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3D27E6-CC40-41AB-9319-AD5483E100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72300" y="1524000"/>
            <a:ext cx="2095500" cy="46021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1524000"/>
            <a:ext cx="6134100" cy="4602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A2B200-789B-4EAD-9F83-DD9540FFF1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C58FA0-6ADB-4771-8DE5-BECA108A4E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E6EAE5-A08A-4699-8774-991087F2DB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F8A335-2595-4FB4-BDC7-EB1702E608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46A93D-400C-46D5-8605-1A5C5F2C2E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685EE9-31AB-4590-AB2A-6DA31F2555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324226-2336-45F3-814E-31D563E36B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6F8EA1-A758-4811-868B-8E8372FBC4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0568C5-5C80-48BE-8C53-E2ECDA637D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15D7B2-A144-4BCD-9389-3F0516D0AC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418C79-AFDA-42EF-B0FC-67505F210B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DF7027-0C99-4F13-BBD6-7E4E7FCEA3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0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3077CC-FFCB-4084-BF5E-D8E52F1E50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FEAFB5-BF2A-4C44-B91A-13BE069A47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3AD508-C9F6-4709-90C7-EA9139F884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198DBC-B130-4409-AC7C-35E01768BF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203E32-A93C-499E-BF70-02101C30CE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EEC5FA-D4D3-4709-84E5-6E779BD6D4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E50537-8DD0-45A3-B09B-8D16E8BB5B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309F88-52C8-4AF0-B381-A37AA9F5BB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4E50EE-C5CA-4905-B0F7-4502A55EA8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D35201-5122-4733-9400-794A4BADD8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3C022C-A822-4469-9AB3-84E0D43F07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5BD7C5-77AC-4BB6-820F-297994697B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0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76C1EA-AA6A-4DD8-9EB3-AE084E58AA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13A2F7-1D55-467D-BBBB-1BB54128BD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729595-9D43-42BF-8CCF-22164E5B17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D7BF27-7763-4266-A8D0-E3C83AEE6D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E8C2AC-60AC-4959-901D-93E216FC50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667000"/>
            <a:ext cx="3810000" cy="3459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3810000" cy="3459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A55B68-168E-4B81-9F2E-823652FE45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9C93DC-0F40-4ACB-87CD-E1537AB4C5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0151C2-3533-4BD4-ADE9-3100468443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A6EC5F-4725-40DD-8C8B-E67832F43D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9C99A7-A470-4D8C-BBC4-9AA4C7BD13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2AE2B4-3424-44D0-84EF-3B6318738E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1A8193-C0B8-43EC-BD6B-E384A8A815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72300" y="1524000"/>
            <a:ext cx="2095500" cy="46021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1524000"/>
            <a:ext cx="6134100" cy="4602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68348F-438C-4EA5-8023-A18E27D102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8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9.jpe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3246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D22165D7-4AC2-41DC-BF53-49E594297F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ngiomaAOE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ngiomaAOE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ngiomaAOE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ngiomaAOE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ngiomaAOE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ngiomaAOE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ngiomaAOE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ngiomaAOE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3246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78DB5ABA-35D4-43AA-B965-E3E978B31F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17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17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17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17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17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1524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667000"/>
            <a:ext cx="7772400" cy="3459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3246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D5385128-C733-4068-A1D6-C0BCBC09B8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19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19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19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19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19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3246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55E20CC-02EB-4716-BFAD-B59452FAA9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2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2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2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2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2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3246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4A34CB55-0C44-4EB7-8A8A-25CD894EA7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1524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667000"/>
            <a:ext cx="7772400" cy="3459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3246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C1AEA51A-A097-4830-AFA4-10B0DFAF2B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2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2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2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2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2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3246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F7FD4152-0477-428E-BB5A-C31F6B9DEB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29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29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29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29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29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3246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349189BE-E63B-4271-87A0-6A6E3C2C85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3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3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3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3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3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1524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667000"/>
            <a:ext cx="7772400" cy="3459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3246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D9AD06DC-EB9B-4754-8D14-AD4249763F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3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3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3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3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3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6.bin"/><Relationship Id="rId4" Type="http://schemas.openxmlformats.org/officeDocument/2006/relationships/oleObject" Target="../embeddings/oleObject5.bin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1.4: Types of Functions and their Rates of Change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September 21, 2009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Find the average rate of</a:t>
            </a:r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600200"/>
            <a:ext cx="4724400" cy="4724400"/>
          </a:xfrm>
        </p:spPr>
        <p:txBody>
          <a:bodyPr/>
          <a:lstStyle/>
          <a:p>
            <a:pPr eaLnBrk="1" hangingPunct="1"/>
            <a:r>
              <a:rPr lang="en-US" smtClean="0"/>
              <a:t>Find the average rate of change between 0 and 4 for each graph.</a:t>
            </a:r>
          </a:p>
        </p:txBody>
      </p:sp>
      <p:graphicFrame>
        <p:nvGraphicFramePr>
          <p:cNvPr id="24580" name="Object 4"/>
          <p:cNvGraphicFramePr>
            <a:graphicFrameLocks noChangeAspect="1"/>
          </p:cNvGraphicFramePr>
          <p:nvPr/>
        </p:nvGraphicFramePr>
        <p:xfrm>
          <a:off x="5334000" y="1600200"/>
          <a:ext cx="3489325" cy="4543425"/>
        </p:xfrm>
        <a:graphic>
          <a:graphicData uri="http://schemas.openxmlformats.org/presentationml/2006/ole">
            <p:oleObj spid="_x0000_s3074" name="PBrush" r:id="rId4" imgW="3000000" imgH="3905795" progId="PBrush">
              <p:embed/>
            </p:oleObj>
          </a:graphicData>
        </a:graphic>
      </p:graphicFrame>
      <p:graphicFrame>
        <p:nvGraphicFramePr>
          <p:cNvPr id="24581" name="Object 5"/>
          <p:cNvGraphicFramePr>
            <a:graphicFrameLocks noChangeAspect="1"/>
          </p:cNvGraphicFramePr>
          <p:nvPr/>
        </p:nvGraphicFramePr>
        <p:xfrm>
          <a:off x="5334000" y="1524000"/>
          <a:ext cx="3489325" cy="4543425"/>
        </p:xfrm>
        <a:graphic>
          <a:graphicData uri="http://schemas.openxmlformats.org/presentationml/2006/ole">
            <p:oleObj spid="_x0000_s3075" name="PBrush" r:id="rId5" imgW="3000000" imgH="3905795" progId="PBrush">
              <p:embed/>
            </p:oleObj>
          </a:graphicData>
        </a:graphic>
      </p:graphicFrame>
      <p:sp>
        <p:nvSpPr>
          <p:cNvPr id="6" name="SMARTPenAnnotation603"/>
          <p:cNvSpPr/>
          <p:nvPr/>
        </p:nvSpPr>
        <p:spPr>
          <a:xfrm>
            <a:off x="620077" y="3351847"/>
            <a:ext cx="334328" cy="257176"/>
          </a:xfrm>
          <a:custGeom>
            <a:avLst/>
            <a:gdLst/>
            <a:ahLst/>
            <a:cxnLst/>
            <a:rect l="0" t="0" r="0" b="0"/>
            <a:pathLst>
              <a:path w="334328" h="257176">
                <a:moveTo>
                  <a:pt x="0" y="0"/>
                </a:moveTo>
                <a:lnTo>
                  <a:pt x="0" y="4551"/>
                </a:lnTo>
                <a:lnTo>
                  <a:pt x="952" y="6844"/>
                </a:lnTo>
                <a:lnTo>
                  <a:pt x="4551" y="11932"/>
                </a:lnTo>
                <a:lnTo>
                  <a:pt x="5891" y="16527"/>
                </a:lnTo>
                <a:lnTo>
                  <a:pt x="6785" y="22448"/>
                </a:lnTo>
                <a:lnTo>
                  <a:pt x="7381" y="29253"/>
                </a:lnTo>
                <a:lnTo>
                  <a:pt x="7778" y="37599"/>
                </a:lnTo>
                <a:lnTo>
                  <a:pt x="8219" y="57034"/>
                </a:lnTo>
                <a:lnTo>
                  <a:pt x="9289" y="66597"/>
                </a:lnTo>
                <a:lnTo>
                  <a:pt x="10956" y="75831"/>
                </a:lnTo>
                <a:lnTo>
                  <a:pt x="17851" y="105018"/>
                </a:lnTo>
                <a:lnTo>
                  <a:pt x="20473" y="115732"/>
                </a:lnTo>
                <a:lnTo>
                  <a:pt x="22221" y="124780"/>
                </a:lnTo>
                <a:lnTo>
                  <a:pt x="23387" y="132717"/>
                </a:lnTo>
                <a:lnTo>
                  <a:pt x="24164" y="139913"/>
                </a:lnTo>
                <a:lnTo>
                  <a:pt x="24682" y="149473"/>
                </a:lnTo>
                <a:lnTo>
                  <a:pt x="25257" y="172795"/>
                </a:lnTo>
                <a:lnTo>
                  <a:pt x="24458" y="181872"/>
                </a:lnTo>
                <a:lnTo>
                  <a:pt x="22973" y="188875"/>
                </a:lnTo>
                <a:lnTo>
                  <a:pt x="21030" y="194497"/>
                </a:lnTo>
                <a:lnTo>
                  <a:pt x="19735" y="199197"/>
                </a:lnTo>
                <a:lnTo>
                  <a:pt x="18296" y="206959"/>
                </a:lnTo>
                <a:lnTo>
                  <a:pt x="18865" y="209410"/>
                </a:lnTo>
                <a:lnTo>
                  <a:pt x="20197" y="211044"/>
                </a:lnTo>
                <a:lnTo>
                  <a:pt x="24627" y="213667"/>
                </a:lnTo>
                <a:lnTo>
                  <a:pt x="25233" y="208946"/>
                </a:lnTo>
                <a:lnTo>
                  <a:pt x="25394" y="205020"/>
                </a:lnTo>
                <a:lnTo>
                  <a:pt x="24550" y="199545"/>
                </a:lnTo>
                <a:lnTo>
                  <a:pt x="23034" y="193038"/>
                </a:lnTo>
                <a:lnTo>
                  <a:pt x="21071" y="185842"/>
                </a:lnTo>
                <a:lnTo>
                  <a:pt x="19762" y="178187"/>
                </a:lnTo>
                <a:lnTo>
                  <a:pt x="18890" y="170226"/>
                </a:lnTo>
                <a:lnTo>
                  <a:pt x="18308" y="162062"/>
                </a:lnTo>
                <a:lnTo>
                  <a:pt x="17920" y="154714"/>
                </a:lnTo>
                <a:lnTo>
                  <a:pt x="17490" y="141470"/>
                </a:lnTo>
                <a:lnTo>
                  <a:pt x="19280" y="133365"/>
                </a:lnTo>
                <a:lnTo>
                  <a:pt x="22378" y="124153"/>
                </a:lnTo>
                <a:lnTo>
                  <a:pt x="26349" y="114201"/>
                </a:lnTo>
                <a:lnTo>
                  <a:pt x="28996" y="105662"/>
                </a:lnTo>
                <a:lnTo>
                  <a:pt x="30760" y="98064"/>
                </a:lnTo>
                <a:lnTo>
                  <a:pt x="31937" y="91094"/>
                </a:lnTo>
                <a:lnTo>
                  <a:pt x="33674" y="84541"/>
                </a:lnTo>
                <a:lnTo>
                  <a:pt x="35784" y="78269"/>
                </a:lnTo>
                <a:lnTo>
                  <a:pt x="38144" y="72181"/>
                </a:lnTo>
                <a:lnTo>
                  <a:pt x="39717" y="67171"/>
                </a:lnTo>
                <a:lnTo>
                  <a:pt x="40765" y="62878"/>
                </a:lnTo>
                <a:lnTo>
                  <a:pt x="41464" y="59064"/>
                </a:lnTo>
                <a:lnTo>
                  <a:pt x="42883" y="54616"/>
                </a:lnTo>
                <a:lnTo>
                  <a:pt x="44781" y="49746"/>
                </a:lnTo>
                <a:lnTo>
                  <a:pt x="46999" y="44594"/>
                </a:lnTo>
                <a:lnTo>
                  <a:pt x="49430" y="40207"/>
                </a:lnTo>
                <a:lnTo>
                  <a:pt x="54671" y="32792"/>
                </a:lnTo>
                <a:lnTo>
                  <a:pt x="57636" y="26322"/>
                </a:lnTo>
                <a:lnTo>
                  <a:pt x="58426" y="23263"/>
                </a:lnTo>
                <a:lnTo>
                  <a:pt x="60858" y="21224"/>
                </a:lnTo>
                <a:lnTo>
                  <a:pt x="64385" y="19864"/>
                </a:lnTo>
                <a:lnTo>
                  <a:pt x="73383" y="17401"/>
                </a:lnTo>
                <a:lnTo>
                  <a:pt x="83732" y="13132"/>
                </a:lnTo>
                <a:lnTo>
                  <a:pt x="89159" y="11612"/>
                </a:lnTo>
                <a:lnTo>
                  <a:pt x="94682" y="10599"/>
                </a:lnTo>
                <a:lnTo>
                  <a:pt x="104946" y="9473"/>
                </a:lnTo>
                <a:lnTo>
                  <a:pt x="112682" y="8973"/>
                </a:lnTo>
                <a:lnTo>
                  <a:pt x="116079" y="9792"/>
                </a:lnTo>
                <a:lnTo>
                  <a:pt x="122393" y="13242"/>
                </a:lnTo>
                <a:lnTo>
                  <a:pt x="131303" y="20539"/>
                </a:lnTo>
                <a:lnTo>
                  <a:pt x="137097" y="25956"/>
                </a:lnTo>
                <a:lnTo>
                  <a:pt x="148577" y="37195"/>
                </a:lnTo>
                <a:lnTo>
                  <a:pt x="151439" y="40989"/>
                </a:lnTo>
                <a:lnTo>
                  <a:pt x="154299" y="45423"/>
                </a:lnTo>
                <a:lnTo>
                  <a:pt x="157159" y="50285"/>
                </a:lnTo>
                <a:lnTo>
                  <a:pt x="160017" y="58288"/>
                </a:lnTo>
                <a:lnTo>
                  <a:pt x="162876" y="68386"/>
                </a:lnTo>
                <a:lnTo>
                  <a:pt x="165734" y="79881"/>
                </a:lnTo>
                <a:lnTo>
                  <a:pt x="167639" y="89449"/>
                </a:lnTo>
                <a:lnTo>
                  <a:pt x="168909" y="97733"/>
                </a:lnTo>
                <a:lnTo>
                  <a:pt x="169756" y="105160"/>
                </a:lnTo>
                <a:lnTo>
                  <a:pt x="170321" y="112017"/>
                </a:lnTo>
                <a:lnTo>
                  <a:pt x="170697" y="118493"/>
                </a:lnTo>
                <a:lnTo>
                  <a:pt x="171115" y="130769"/>
                </a:lnTo>
                <a:lnTo>
                  <a:pt x="171406" y="155380"/>
                </a:lnTo>
                <a:lnTo>
                  <a:pt x="170468" y="159784"/>
                </a:lnTo>
                <a:lnTo>
                  <a:pt x="168890" y="164625"/>
                </a:lnTo>
                <a:lnTo>
                  <a:pt x="166886" y="169758"/>
                </a:lnTo>
                <a:lnTo>
                  <a:pt x="162119" y="183081"/>
                </a:lnTo>
                <a:lnTo>
                  <a:pt x="159514" y="190634"/>
                </a:lnTo>
                <a:lnTo>
                  <a:pt x="156825" y="196622"/>
                </a:lnTo>
                <a:lnTo>
                  <a:pt x="154080" y="201566"/>
                </a:lnTo>
                <a:lnTo>
                  <a:pt x="151298" y="205815"/>
                </a:lnTo>
                <a:lnTo>
                  <a:pt x="150395" y="208648"/>
                </a:lnTo>
                <a:lnTo>
                  <a:pt x="150746" y="210536"/>
                </a:lnTo>
                <a:lnTo>
                  <a:pt x="151932" y="211795"/>
                </a:lnTo>
                <a:lnTo>
                  <a:pt x="152723" y="211681"/>
                </a:lnTo>
                <a:lnTo>
                  <a:pt x="153250" y="210654"/>
                </a:lnTo>
                <a:lnTo>
                  <a:pt x="153992" y="204656"/>
                </a:lnTo>
                <a:lnTo>
                  <a:pt x="154212" y="196846"/>
                </a:lnTo>
                <a:lnTo>
                  <a:pt x="154243" y="194096"/>
                </a:lnTo>
                <a:lnTo>
                  <a:pt x="155216" y="191310"/>
                </a:lnTo>
                <a:lnTo>
                  <a:pt x="158837" y="185674"/>
                </a:lnTo>
                <a:lnTo>
                  <a:pt x="161137" y="178075"/>
                </a:lnTo>
                <a:lnTo>
                  <a:pt x="163622" y="167294"/>
                </a:lnTo>
                <a:lnTo>
                  <a:pt x="168923" y="141981"/>
                </a:lnTo>
                <a:lnTo>
                  <a:pt x="174455" y="118030"/>
                </a:lnTo>
                <a:lnTo>
                  <a:pt x="178215" y="107262"/>
                </a:lnTo>
                <a:lnTo>
                  <a:pt x="182628" y="97226"/>
                </a:lnTo>
                <a:lnTo>
                  <a:pt x="187474" y="87677"/>
                </a:lnTo>
                <a:lnTo>
                  <a:pt x="190705" y="80359"/>
                </a:lnTo>
                <a:lnTo>
                  <a:pt x="192859" y="74527"/>
                </a:lnTo>
                <a:lnTo>
                  <a:pt x="194295" y="69688"/>
                </a:lnTo>
                <a:lnTo>
                  <a:pt x="197158" y="65509"/>
                </a:lnTo>
                <a:lnTo>
                  <a:pt x="205418" y="58325"/>
                </a:lnTo>
                <a:lnTo>
                  <a:pt x="212899" y="51957"/>
                </a:lnTo>
                <a:lnTo>
                  <a:pt x="219399" y="45952"/>
                </a:lnTo>
                <a:lnTo>
                  <a:pt x="225463" y="40108"/>
                </a:lnTo>
                <a:lnTo>
                  <a:pt x="230319" y="37216"/>
                </a:lnTo>
                <a:lnTo>
                  <a:pt x="236413" y="34336"/>
                </a:lnTo>
                <a:lnTo>
                  <a:pt x="243334" y="31463"/>
                </a:lnTo>
                <a:lnTo>
                  <a:pt x="249853" y="29548"/>
                </a:lnTo>
                <a:lnTo>
                  <a:pt x="256103" y="28271"/>
                </a:lnTo>
                <a:lnTo>
                  <a:pt x="262176" y="27420"/>
                </a:lnTo>
                <a:lnTo>
                  <a:pt x="269081" y="27805"/>
                </a:lnTo>
                <a:lnTo>
                  <a:pt x="276542" y="29014"/>
                </a:lnTo>
                <a:lnTo>
                  <a:pt x="284374" y="30773"/>
                </a:lnTo>
                <a:lnTo>
                  <a:pt x="290548" y="32898"/>
                </a:lnTo>
                <a:lnTo>
                  <a:pt x="299947" y="37799"/>
                </a:lnTo>
                <a:lnTo>
                  <a:pt x="307300" y="43152"/>
                </a:lnTo>
                <a:lnTo>
                  <a:pt x="310594" y="45913"/>
                </a:lnTo>
                <a:lnTo>
                  <a:pt x="312790" y="49659"/>
                </a:lnTo>
                <a:lnTo>
                  <a:pt x="314254" y="54061"/>
                </a:lnTo>
                <a:lnTo>
                  <a:pt x="315230" y="58901"/>
                </a:lnTo>
                <a:lnTo>
                  <a:pt x="321155" y="83916"/>
                </a:lnTo>
                <a:lnTo>
                  <a:pt x="322688" y="103569"/>
                </a:lnTo>
                <a:lnTo>
                  <a:pt x="323711" y="130006"/>
                </a:lnTo>
                <a:lnTo>
                  <a:pt x="325149" y="205525"/>
                </a:lnTo>
                <a:lnTo>
                  <a:pt x="334327" y="25717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604"/>
          <p:cNvSpPr/>
          <p:nvPr/>
        </p:nvSpPr>
        <p:spPr>
          <a:xfrm>
            <a:off x="1065847" y="3438106"/>
            <a:ext cx="265748" cy="16612"/>
          </a:xfrm>
          <a:custGeom>
            <a:avLst/>
            <a:gdLst/>
            <a:ahLst/>
            <a:cxnLst/>
            <a:rect l="0" t="0" r="0" b="0"/>
            <a:pathLst>
              <a:path w="265748" h="16612">
                <a:moveTo>
                  <a:pt x="0" y="16611"/>
                </a:moveTo>
                <a:lnTo>
                  <a:pt x="0" y="12060"/>
                </a:lnTo>
                <a:lnTo>
                  <a:pt x="952" y="10719"/>
                </a:lnTo>
                <a:lnTo>
                  <a:pt x="2540" y="9826"/>
                </a:lnTo>
                <a:lnTo>
                  <a:pt x="4551" y="9230"/>
                </a:lnTo>
                <a:lnTo>
                  <a:pt x="6844" y="8833"/>
                </a:lnTo>
                <a:lnTo>
                  <a:pt x="11932" y="8392"/>
                </a:lnTo>
                <a:lnTo>
                  <a:pt x="65659" y="8143"/>
                </a:lnTo>
                <a:lnTo>
                  <a:pt x="90445" y="7156"/>
                </a:lnTo>
                <a:lnTo>
                  <a:pt x="167980" y="2168"/>
                </a:lnTo>
                <a:lnTo>
                  <a:pt x="228736" y="267"/>
                </a:lnTo>
                <a:lnTo>
                  <a:pt x="240121" y="0"/>
                </a:lnTo>
                <a:lnTo>
                  <a:pt x="265747" y="803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605"/>
          <p:cNvSpPr/>
          <p:nvPr/>
        </p:nvSpPr>
        <p:spPr>
          <a:xfrm>
            <a:off x="1048702" y="3524522"/>
            <a:ext cx="282893" cy="24494"/>
          </a:xfrm>
          <a:custGeom>
            <a:avLst/>
            <a:gdLst/>
            <a:ahLst/>
            <a:cxnLst/>
            <a:rect l="0" t="0" r="0" b="0"/>
            <a:pathLst>
              <a:path w="282893" h="24494">
                <a:moveTo>
                  <a:pt x="0" y="24493"/>
                </a:moveTo>
                <a:lnTo>
                  <a:pt x="18203" y="19942"/>
                </a:lnTo>
                <a:lnTo>
                  <a:pt x="24518" y="18601"/>
                </a:lnTo>
                <a:lnTo>
                  <a:pt x="29680" y="17707"/>
                </a:lnTo>
                <a:lnTo>
                  <a:pt x="34074" y="17112"/>
                </a:lnTo>
                <a:lnTo>
                  <a:pt x="51657" y="13910"/>
                </a:lnTo>
                <a:lnTo>
                  <a:pt x="63013" y="11722"/>
                </a:lnTo>
                <a:lnTo>
                  <a:pt x="76299" y="10264"/>
                </a:lnTo>
                <a:lnTo>
                  <a:pt x="90871" y="9292"/>
                </a:lnTo>
                <a:lnTo>
                  <a:pt x="106300" y="8644"/>
                </a:lnTo>
                <a:lnTo>
                  <a:pt x="178076" y="7732"/>
                </a:lnTo>
                <a:lnTo>
                  <a:pt x="197775" y="6651"/>
                </a:lnTo>
                <a:lnTo>
                  <a:pt x="212812" y="4978"/>
                </a:lnTo>
                <a:lnTo>
                  <a:pt x="224742" y="2911"/>
                </a:lnTo>
                <a:lnTo>
                  <a:pt x="234601" y="1532"/>
                </a:lnTo>
                <a:lnTo>
                  <a:pt x="243078" y="613"/>
                </a:lnTo>
                <a:lnTo>
                  <a:pt x="250634" y="0"/>
                </a:lnTo>
                <a:lnTo>
                  <a:pt x="257577" y="545"/>
                </a:lnTo>
                <a:lnTo>
                  <a:pt x="264110" y="1860"/>
                </a:lnTo>
                <a:lnTo>
                  <a:pt x="282892" y="734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606"/>
          <p:cNvSpPr/>
          <p:nvPr/>
        </p:nvSpPr>
        <p:spPr>
          <a:xfrm>
            <a:off x="1451609" y="3471862"/>
            <a:ext cx="1020129" cy="8574"/>
          </a:xfrm>
          <a:custGeom>
            <a:avLst/>
            <a:gdLst/>
            <a:ahLst/>
            <a:cxnLst/>
            <a:rect l="0" t="0" r="0" b="0"/>
            <a:pathLst>
              <a:path w="1020129" h="8574">
                <a:moveTo>
                  <a:pt x="0" y="8573"/>
                </a:moveTo>
                <a:lnTo>
                  <a:pt x="220497" y="8573"/>
                </a:lnTo>
                <a:lnTo>
                  <a:pt x="269449" y="6033"/>
                </a:lnTo>
                <a:lnTo>
                  <a:pt x="302506" y="4022"/>
                </a:lnTo>
                <a:lnTo>
                  <a:pt x="374795" y="1787"/>
                </a:lnTo>
                <a:lnTo>
                  <a:pt x="602143" y="47"/>
                </a:lnTo>
                <a:lnTo>
                  <a:pt x="615741" y="31"/>
                </a:lnTo>
                <a:lnTo>
                  <a:pt x="633380" y="973"/>
                </a:lnTo>
                <a:lnTo>
                  <a:pt x="694398" y="5898"/>
                </a:lnTo>
                <a:lnTo>
                  <a:pt x="710582" y="6790"/>
                </a:lnTo>
                <a:lnTo>
                  <a:pt x="725182" y="7384"/>
                </a:lnTo>
                <a:lnTo>
                  <a:pt x="786687" y="8220"/>
                </a:lnTo>
                <a:lnTo>
                  <a:pt x="920343" y="8563"/>
                </a:lnTo>
                <a:lnTo>
                  <a:pt x="930745" y="7614"/>
                </a:lnTo>
                <a:lnTo>
                  <a:pt x="940537" y="6029"/>
                </a:lnTo>
                <a:lnTo>
                  <a:pt x="949922" y="4019"/>
                </a:lnTo>
                <a:lnTo>
                  <a:pt x="960942" y="2680"/>
                </a:lnTo>
                <a:lnTo>
                  <a:pt x="973050" y="1786"/>
                </a:lnTo>
                <a:lnTo>
                  <a:pt x="1002687" y="529"/>
                </a:lnTo>
                <a:lnTo>
                  <a:pt x="102012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607"/>
          <p:cNvSpPr/>
          <p:nvPr/>
        </p:nvSpPr>
        <p:spPr>
          <a:xfrm>
            <a:off x="1411832" y="3574732"/>
            <a:ext cx="288381" cy="128586"/>
          </a:xfrm>
          <a:custGeom>
            <a:avLst/>
            <a:gdLst/>
            <a:ahLst/>
            <a:cxnLst/>
            <a:rect l="0" t="0" r="0" b="0"/>
            <a:pathLst>
              <a:path w="288381" h="128586">
                <a:moveTo>
                  <a:pt x="99785" y="0"/>
                </a:moveTo>
                <a:lnTo>
                  <a:pt x="99785" y="4551"/>
                </a:lnTo>
                <a:lnTo>
                  <a:pt x="97880" y="7797"/>
                </a:lnTo>
                <a:lnTo>
                  <a:pt x="94705" y="11865"/>
                </a:lnTo>
                <a:lnTo>
                  <a:pt x="90683" y="16483"/>
                </a:lnTo>
                <a:lnTo>
                  <a:pt x="87050" y="21466"/>
                </a:lnTo>
                <a:lnTo>
                  <a:pt x="83675" y="26693"/>
                </a:lnTo>
                <a:lnTo>
                  <a:pt x="80472" y="32083"/>
                </a:lnTo>
                <a:lnTo>
                  <a:pt x="77385" y="36628"/>
                </a:lnTo>
                <a:lnTo>
                  <a:pt x="74374" y="40612"/>
                </a:lnTo>
                <a:lnTo>
                  <a:pt x="71414" y="44219"/>
                </a:lnTo>
                <a:lnTo>
                  <a:pt x="68489" y="47577"/>
                </a:lnTo>
                <a:lnTo>
                  <a:pt x="65586" y="50768"/>
                </a:lnTo>
                <a:lnTo>
                  <a:pt x="62698" y="53848"/>
                </a:lnTo>
                <a:lnTo>
                  <a:pt x="23355" y="93541"/>
                </a:lnTo>
                <a:lnTo>
                  <a:pt x="18352" y="97603"/>
                </a:lnTo>
                <a:lnTo>
                  <a:pt x="13111" y="101264"/>
                </a:lnTo>
                <a:lnTo>
                  <a:pt x="7712" y="104657"/>
                </a:lnTo>
                <a:lnTo>
                  <a:pt x="4113" y="107871"/>
                </a:lnTo>
                <a:lnTo>
                  <a:pt x="1714" y="110967"/>
                </a:lnTo>
                <a:lnTo>
                  <a:pt x="114" y="113983"/>
                </a:lnTo>
                <a:lnTo>
                  <a:pt x="0" y="115993"/>
                </a:lnTo>
                <a:lnTo>
                  <a:pt x="877" y="117334"/>
                </a:lnTo>
                <a:lnTo>
                  <a:pt x="2414" y="118228"/>
                </a:lnTo>
                <a:lnTo>
                  <a:pt x="6661" y="119221"/>
                </a:lnTo>
                <a:lnTo>
                  <a:pt x="9127" y="119485"/>
                </a:lnTo>
                <a:lnTo>
                  <a:pt x="11724" y="120614"/>
                </a:lnTo>
                <a:lnTo>
                  <a:pt x="17149" y="124409"/>
                </a:lnTo>
                <a:lnTo>
                  <a:pt x="22735" y="126730"/>
                </a:lnTo>
                <a:lnTo>
                  <a:pt x="25559" y="127350"/>
                </a:lnTo>
                <a:lnTo>
                  <a:pt x="34108" y="127762"/>
                </a:lnTo>
                <a:lnTo>
                  <a:pt x="74187" y="128343"/>
                </a:lnTo>
                <a:lnTo>
                  <a:pt x="268092" y="128585"/>
                </a:lnTo>
                <a:lnTo>
                  <a:pt x="274855" y="127633"/>
                </a:lnTo>
                <a:lnTo>
                  <a:pt x="279363" y="126046"/>
                </a:lnTo>
                <a:lnTo>
                  <a:pt x="288380" y="12001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608"/>
          <p:cNvSpPr/>
          <p:nvPr/>
        </p:nvSpPr>
        <p:spPr>
          <a:xfrm>
            <a:off x="1623059" y="3574732"/>
            <a:ext cx="16793" cy="274321"/>
          </a:xfrm>
          <a:custGeom>
            <a:avLst/>
            <a:gdLst/>
            <a:ahLst/>
            <a:cxnLst/>
            <a:rect l="0" t="0" r="0" b="0"/>
            <a:pathLst>
              <a:path w="16793" h="274321">
                <a:moveTo>
                  <a:pt x="8573" y="0"/>
                </a:moveTo>
                <a:lnTo>
                  <a:pt x="1192" y="0"/>
                </a:lnTo>
                <a:lnTo>
                  <a:pt x="795" y="953"/>
                </a:lnTo>
                <a:lnTo>
                  <a:pt x="353" y="4551"/>
                </a:lnTo>
                <a:lnTo>
                  <a:pt x="157" y="11865"/>
                </a:lnTo>
                <a:lnTo>
                  <a:pt x="105" y="16483"/>
                </a:lnTo>
                <a:lnTo>
                  <a:pt x="1023" y="23371"/>
                </a:lnTo>
                <a:lnTo>
                  <a:pt x="2587" y="31773"/>
                </a:lnTo>
                <a:lnTo>
                  <a:pt x="4582" y="41185"/>
                </a:lnTo>
                <a:lnTo>
                  <a:pt x="5913" y="51269"/>
                </a:lnTo>
                <a:lnTo>
                  <a:pt x="6800" y="61802"/>
                </a:lnTo>
                <a:lnTo>
                  <a:pt x="7785" y="81760"/>
                </a:lnTo>
                <a:lnTo>
                  <a:pt x="8223" y="96980"/>
                </a:lnTo>
                <a:lnTo>
                  <a:pt x="8553" y="142679"/>
                </a:lnTo>
                <a:lnTo>
                  <a:pt x="8572" y="194024"/>
                </a:lnTo>
                <a:lnTo>
                  <a:pt x="9525" y="198882"/>
                </a:lnTo>
                <a:lnTo>
                  <a:pt x="11113" y="203073"/>
                </a:lnTo>
                <a:lnTo>
                  <a:pt x="13123" y="206820"/>
                </a:lnTo>
                <a:lnTo>
                  <a:pt x="14464" y="211222"/>
                </a:lnTo>
                <a:lnTo>
                  <a:pt x="15358" y="216062"/>
                </a:lnTo>
                <a:lnTo>
                  <a:pt x="15954" y="221194"/>
                </a:lnTo>
                <a:lnTo>
                  <a:pt x="16351" y="226520"/>
                </a:lnTo>
                <a:lnTo>
                  <a:pt x="16616" y="231976"/>
                </a:lnTo>
                <a:lnTo>
                  <a:pt x="16792" y="237518"/>
                </a:lnTo>
                <a:lnTo>
                  <a:pt x="15958" y="242166"/>
                </a:lnTo>
                <a:lnTo>
                  <a:pt x="14448" y="246216"/>
                </a:lnTo>
                <a:lnTo>
                  <a:pt x="12490" y="249869"/>
                </a:lnTo>
                <a:lnTo>
                  <a:pt x="10232" y="253257"/>
                </a:lnTo>
                <a:lnTo>
                  <a:pt x="7774" y="256468"/>
                </a:lnTo>
                <a:lnTo>
                  <a:pt x="0" y="2743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609"/>
          <p:cNvSpPr/>
          <p:nvPr/>
        </p:nvSpPr>
        <p:spPr>
          <a:xfrm>
            <a:off x="1768792" y="3694747"/>
            <a:ext cx="274321" cy="17146"/>
          </a:xfrm>
          <a:custGeom>
            <a:avLst/>
            <a:gdLst/>
            <a:ahLst/>
            <a:cxnLst/>
            <a:rect l="0" t="0" r="0" b="0"/>
            <a:pathLst>
              <a:path w="274321" h="17146">
                <a:moveTo>
                  <a:pt x="0" y="17145"/>
                </a:moveTo>
                <a:lnTo>
                  <a:pt x="13652" y="8044"/>
                </a:lnTo>
                <a:lnTo>
                  <a:pt x="19579" y="5362"/>
                </a:lnTo>
                <a:lnTo>
                  <a:pt x="25435" y="3575"/>
                </a:lnTo>
                <a:lnTo>
                  <a:pt x="31244" y="2383"/>
                </a:lnTo>
                <a:lnTo>
                  <a:pt x="40832" y="1589"/>
                </a:lnTo>
                <a:lnTo>
                  <a:pt x="52939" y="1059"/>
                </a:lnTo>
                <a:lnTo>
                  <a:pt x="89663" y="314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610"/>
          <p:cNvSpPr/>
          <p:nvPr/>
        </p:nvSpPr>
        <p:spPr>
          <a:xfrm>
            <a:off x="2107806" y="3574884"/>
            <a:ext cx="250751" cy="179837"/>
          </a:xfrm>
          <a:custGeom>
            <a:avLst/>
            <a:gdLst/>
            <a:ahLst/>
            <a:cxnLst/>
            <a:rect l="0" t="0" r="0" b="0"/>
            <a:pathLst>
              <a:path w="250751" h="179837">
                <a:moveTo>
                  <a:pt x="98183" y="8420"/>
                </a:moveTo>
                <a:lnTo>
                  <a:pt x="93633" y="8420"/>
                </a:lnTo>
                <a:lnTo>
                  <a:pt x="89435" y="10326"/>
                </a:lnTo>
                <a:lnTo>
                  <a:pt x="83778" y="13501"/>
                </a:lnTo>
                <a:lnTo>
                  <a:pt x="77150" y="17522"/>
                </a:lnTo>
                <a:lnTo>
                  <a:pt x="68921" y="24966"/>
                </a:lnTo>
                <a:lnTo>
                  <a:pt x="59625" y="34691"/>
                </a:lnTo>
                <a:lnTo>
                  <a:pt x="49618" y="45936"/>
                </a:lnTo>
                <a:lnTo>
                  <a:pt x="40089" y="57244"/>
                </a:lnTo>
                <a:lnTo>
                  <a:pt x="21881" y="79967"/>
                </a:lnTo>
                <a:lnTo>
                  <a:pt x="15883" y="89456"/>
                </a:lnTo>
                <a:lnTo>
                  <a:pt x="11884" y="97687"/>
                </a:lnTo>
                <a:lnTo>
                  <a:pt x="6488" y="112864"/>
                </a:lnTo>
                <a:lnTo>
                  <a:pt x="915" y="129135"/>
                </a:lnTo>
                <a:lnTo>
                  <a:pt x="0" y="135570"/>
                </a:lnTo>
                <a:lnTo>
                  <a:pt x="343" y="140812"/>
                </a:lnTo>
                <a:lnTo>
                  <a:pt x="1524" y="145259"/>
                </a:lnTo>
                <a:lnTo>
                  <a:pt x="3264" y="149176"/>
                </a:lnTo>
                <a:lnTo>
                  <a:pt x="5376" y="152740"/>
                </a:lnTo>
                <a:lnTo>
                  <a:pt x="7737" y="156069"/>
                </a:lnTo>
                <a:lnTo>
                  <a:pt x="10263" y="159240"/>
                </a:lnTo>
                <a:lnTo>
                  <a:pt x="12900" y="162307"/>
                </a:lnTo>
                <a:lnTo>
                  <a:pt x="15610" y="165304"/>
                </a:lnTo>
                <a:lnTo>
                  <a:pt x="18370" y="167302"/>
                </a:lnTo>
                <a:lnTo>
                  <a:pt x="23976" y="169522"/>
                </a:lnTo>
                <a:lnTo>
                  <a:pt x="29642" y="173049"/>
                </a:lnTo>
                <a:lnTo>
                  <a:pt x="32487" y="175323"/>
                </a:lnTo>
                <a:lnTo>
                  <a:pt x="36288" y="176839"/>
                </a:lnTo>
                <a:lnTo>
                  <a:pt x="40727" y="177849"/>
                </a:lnTo>
                <a:lnTo>
                  <a:pt x="45592" y="178523"/>
                </a:lnTo>
                <a:lnTo>
                  <a:pt x="52645" y="178972"/>
                </a:lnTo>
                <a:lnTo>
                  <a:pt x="70642" y="179471"/>
                </a:lnTo>
                <a:lnTo>
                  <a:pt x="116360" y="179836"/>
                </a:lnTo>
                <a:lnTo>
                  <a:pt x="123636" y="178895"/>
                </a:lnTo>
                <a:lnTo>
                  <a:pt x="130392" y="177315"/>
                </a:lnTo>
                <a:lnTo>
                  <a:pt x="159473" y="167936"/>
                </a:lnTo>
                <a:lnTo>
                  <a:pt x="166666" y="166199"/>
                </a:lnTo>
                <a:lnTo>
                  <a:pt x="173366" y="165041"/>
                </a:lnTo>
                <a:lnTo>
                  <a:pt x="179738" y="164269"/>
                </a:lnTo>
                <a:lnTo>
                  <a:pt x="185890" y="161850"/>
                </a:lnTo>
                <a:lnTo>
                  <a:pt x="191897" y="158332"/>
                </a:lnTo>
                <a:lnTo>
                  <a:pt x="197807" y="154081"/>
                </a:lnTo>
                <a:lnTo>
                  <a:pt x="203651" y="150295"/>
                </a:lnTo>
                <a:lnTo>
                  <a:pt x="209453" y="146819"/>
                </a:lnTo>
                <a:lnTo>
                  <a:pt x="215226" y="143548"/>
                </a:lnTo>
                <a:lnTo>
                  <a:pt x="220027" y="140416"/>
                </a:lnTo>
                <a:lnTo>
                  <a:pt x="224180" y="137375"/>
                </a:lnTo>
                <a:lnTo>
                  <a:pt x="227901" y="134395"/>
                </a:lnTo>
                <a:lnTo>
                  <a:pt x="231334" y="131456"/>
                </a:lnTo>
                <a:lnTo>
                  <a:pt x="234576" y="128544"/>
                </a:lnTo>
                <a:lnTo>
                  <a:pt x="237689" y="125651"/>
                </a:lnTo>
                <a:lnTo>
                  <a:pt x="240717" y="121817"/>
                </a:lnTo>
                <a:lnTo>
                  <a:pt x="243689" y="117355"/>
                </a:lnTo>
                <a:lnTo>
                  <a:pt x="246622" y="112476"/>
                </a:lnTo>
                <a:lnTo>
                  <a:pt x="248577" y="108271"/>
                </a:lnTo>
                <a:lnTo>
                  <a:pt x="249881" y="104515"/>
                </a:lnTo>
                <a:lnTo>
                  <a:pt x="250750" y="101059"/>
                </a:lnTo>
                <a:lnTo>
                  <a:pt x="250377" y="96849"/>
                </a:lnTo>
                <a:lnTo>
                  <a:pt x="249176" y="92138"/>
                </a:lnTo>
                <a:lnTo>
                  <a:pt x="247423" y="87092"/>
                </a:lnTo>
                <a:lnTo>
                  <a:pt x="245301" y="81823"/>
                </a:lnTo>
                <a:lnTo>
                  <a:pt x="242934" y="76406"/>
                </a:lnTo>
                <a:lnTo>
                  <a:pt x="240404" y="70889"/>
                </a:lnTo>
                <a:lnTo>
                  <a:pt x="237765" y="66259"/>
                </a:lnTo>
                <a:lnTo>
                  <a:pt x="235052" y="62219"/>
                </a:lnTo>
                <a:lnTo>
                  <a:pt x="232292" y="58574"/>
                </a:lnTo>
                <a:lnTo>
                  <a:pt x="228547" y="55191"/>
                </a:lnTo>
                <a:lnTo>
                  <a:pt x="224145" y="51983"/>
                </a:lnTo>
                <a:lnTo>
                  <a:pt x="219305" y="48892"/>
                </a:lnTo>
                <a:lnTo>
                  <a:pt x="214174" y="44927"/>
                </a:lnTo>
                <a:lnTo>
                  <a:pt x="208848" y="40378"/>
                </a:lnTo>
                <a:lnTo>
                  <a:pt x="203392" y="35440"/>
                </a:lnTo>
                <a:lnTo>
                  <a:pt x="197850" y="31197"/>
                </a:lnTo>
                <a:lnTo>
                  <a:pt x="192250" y="27415"/>
                </a:lnTo>
                <a:lnTo>
                  <a:pt x="186612" y="23941"/>
                </a:lnTo>
                <a:lnTo>
                  <a:pt x="180949" y="20672"/>
                </a:lnTo>
                <a:lnTo>
                  <a:pt x="169575" y="14501"/>
                </a:lnTo>
                <a:lnTo>
                  <a:pt x="152462" y="5671"/>
                </a:lnTo>
                <a:lnTo>
                  <a:pt x="146752" y="3730"/>
                </a:lnTo>
                <a:lnTo>
                  <a:pt x="141040" y="2436"/>
                </a:lnTo>
                <a:lnTo>
                  <a:pt x="135327" y="1574"/>
                </a:lnTo>
                <a:lnTo>
                  <a:pt x="129613" y="998"/>
                </a:lnTo>
                <a:lnTo>
                  <a:pt x="123899" y="615"/>
                </a:lnTo>
                <a:lnTo>
                  <a:pt x="118185" y="359"/>
                </a:lnTo>
                <a:lnTo>
                  <a:pt x="106755" y="76"/>
                </a:lnTo>
                <a:lnTo>
                  <a:pt x="101041" y="0"/>
                </a:lnTo>
                <a:lnTo>
                  <a:pt x="95326" y="902"/>
                </a:lnTo>
                <a:lnTo>
                  <a:pt x="89611" y="2456"/>
                </a:lnTo>
                <a:lnTo>
                  <a:pt x="83896" y="4444"/>
                </a:lnTo>
                <a:lnTo>
                  <a:pt x="79133" y="6722"/>
                </a:lnTo>
                <a:lnTo>
                  <a:pt x="75006" y="9193"/>
                </a:lnTo>
                <a:lnTo>
                  <a:pt x="63894" y="1699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611"/>
          <p:cNvSpPr/>
          <p:nvPr/>
        </p:nvSpPr>
        <p:spPr>
          <a:xfrm>
            <a:off x="1513174" y="3198893"/>
            <a:ext cx="289394" cy="178273"/>
          </a:xfrm>
          <a:custGeom>
            <a:avLst/>
            <a:gdLst/>
            <a:ahLst/>
            <a:cxnLst/>
            <a:rect l="0" t="0" r="0" b="0"/>
            <a:pathLst>
              <a:path w="289394" h="178273">
                <a:moveTo>
                  <a:pt x="84168" y="15794"/>
                </a:moveTo>
                <a:lnTo>
                  <a:pt x="70515" y="15794"/>
                </a:lnTo>
                <a:lnTo>
                  <a:pt x="66494" y="16747"/>
                </a:lnTo>
                <a:lnTo>
                  <a:pt x="63813" y="18334"/>
                </a:lnTo>
                <a:lnTo>
                  <a:pt x="62025" y="20345"/>
                </a:lnTo>
                <a:lnTo>
                  <a:pt x="58929" y="21686"/>
                </a:lnTo>
                <a:lnTo>
                  <a:pt x="50408" y="23175"/>
                </a:lnTo>
                <a:lnTo>
                  <a:pt x="46421" y="24525"/>
                </a:lnTo>
                <a:lnTo>
                  <a:pt x="39452" y="28564"/>
                </a:lnTo>
                <a:lnTo>
                  <a:pt x="11180" y="47317"/>
                </a:lnTo>
                <a:lnTo>
                  <a:pt x="6326" y="51394"/>
                </a:lnTo>
                <a:lnTo>
                  <a:pt x="3699" y="53815"/>
                </a:lnTo>
                <a:lnTo>
                  <a:pt x="1947" y="58286"/>
                </a:lnTo>
                <a:lnTo>
                  <a:pt x="779" y="64125"/>
                </a:lnTo>
                <a:lnTo>
                  <a:pt x="0" y="70875"/>
                </a:lnTo>
                <a:lnTo>
                  <a:pt x="433" y="78232"/>
                </a:lnTo>
                <a:lnTo>
                  <a:pt x="1675" y="85994"/>
                </a:lnTo>
                <a:lnTo>
                  <a:pt x="3455" y="94027"/>
                </a:lnTo>
                <a:lnTo>
                  <a:pt x="6547" y="103192"/>
                </a:lnTo>
                <a:lnTo>
                  <a:pt x="10513" y="113112"/>
                </a:lnTo>
                <a:lnTo>
                  <a:pt x="15062" y="123535"/>
                </a:lnTo>
                <a:lnTo>
                  <a:pt x="19047" y="131436"/>
                </a:lnTo>
                <a:lnTo>
                  <a:pt x="22657" y="137657"/>
                </a:lnTo>
                <a:lnTo>
                  <a:pt x="26015" y="142756"/>
                </a:lnTo>
                <a:lnTo>
                  <a:pt x="31112" y="147108"/>
                </a:lnTo>
                <a:lnTo>
                  <a:pt x="37367" y="150961"/>
                </a:lnTo>
                <a:lnTo>
                  <a:pt x="63388" y="163990"/>
                </a:lnTo>
                <a:lnTo>
                  <a:pt x="69362" y="166027"/>
                </a:lnTo>
                <a:lnTo>
                  <a:pt x="75250" y="167384"/>
                </a:lnTo>
                <a:lnTo>
                  <a:pt x="81080" y="168289"/>
                </a:lnTo>
                <a:lnTo>
                  <a:pt x="90098" y="171834"/>
                </a:lnTo>
                <a:lnTo>
                  <a:pt x="93836" y="174114"/>
                </a:lnTo>
                <a:lnTo>
                  <a:pt x="98233" y="175633"/>
                </a:lnTo>
                <a:lnTo>
                  <a:pt x="103070" y="176646"/>
                </a:lnTo>
                <a:lnTo>
                  <a:pt x="108199" y="177321"/>
                </a:lnTo>
                <a:lnTo>
                  <a:pt x="113524" y="177771"/>
                </a:lnTo>
                <a:lnTo>
                  <a:pt x="118979" y="178071"/>
                </a:lnTo>
                <a:lnTo>
                  <a:pt x="124520" y="178272"/>
                </a:lnTo>
                <a:lnTo>
                  <a:pt x="132024" y="177452"/>
                </a:lnTo>
                <a:lnTo>
                  <a:pt x="140837" y="175954"/>
                </a:lnTo>
                <a:lnTo>
                  <a:pt x="150522" y="174002"/>
                </a:lnTo>
                <a:lnTo>
                  <a:pt x="158884" y="171749"/>
                </a:lnTo>
                <a:lnTo>
                  <a:pt x="166364" y="169294"/>
                </a:lnTo>
                <a:lnTo>
                  <a:pt x="173255" y="166705"/>
                </a:lnTo>
                <a:lnTo>
                  <a:pt x="178802" y="164979"/>
                </a:lnTo>
                <a:lnTo>
                  <a:pt x="187505" y="163061"/>
                </a:lnTo>
                <a:lnTo>
                  <a:pt x="192112" y="161597"/>
                </a:lnTo>
                <a:lnTo>
                  <a:pt x="197088" y="159669"/>
                </a:lnTo>
                <a:lnTo>
                  <a:pt x="202311" y="157430"/>
                </a:lnTo>
                <a:lnTo>
                  <a:pt x="213193" y="152403"/>
                </a:lnTo>
                <a:lnTo>
                  <a:pt x="247084" y="135761"/>
                </a:lnTo>
                <a:lnTo>
                  <a:pt x="252786" y="132919"/>
                </a:lnTo>
                <a:lnTo>
                  <a:pt x="257540" y="130073"/>
                </a:lnTo>
                <a:lnTo>
                  <a:pt x="261662" y="127222"/>
                </a:lnTo>
                <a:lnTo>
                  <a:pt x="265362" y="124370"/>
                </a:lnTo>
                <a:lnTo>
                  <a:pt x="268782" y="120562"/>
                </a:lnTo>
                <a:lnTo>
                  <a:pt x="272014" y="116120"/>
                </a:lnTo>
                <a:lnTo>
                  <a:pt x="275121" y="111253"/>
                </a:lnTo>
                <a:lnTo>
                  <a:pt x="278145" y="107056"/>
                </a:lnTo>
                <a:lnTo>
                  <a:pt x="281114" y="103305"/>
                </a:lnTo>
                <a:lnTo>
                  <a:pt x="284045" y="99852"/>
                </a:lnTo>
                <a:lnTo>
                  <a:pt x="285999" y="96598"/>
                </a:lnTo>
                <a:lnTo>
                  <a:pt x="287302" y="93476"/>
                </a:lnTo>
                <a:lnTo>
                  <a:pt x="288171" y="90442"/>
                </a:lnTo>
                <a:lnTo>
                  <a:pt x="288750" y="87467"/>
                </a:lnTo>
                <a:lnTo>
                  <a:pt x="289136" y="84531"/>
                </a:lnTo>
                <a:lnTo>
                  <a:pt x="289393" y="81621"/>
                </a:lnTo>
                <a:lnTo>
                  <a:pt x="287660" y="76824"/>
                </a:lnTo>
                <a:lnTo>
                  <a:pt x="284599" y="70768"/>
                </a:lnTo>
                <a:lnTo>
                  <a:pt x="280654" y="63873"/>
                </a:lnTo>
                <a:lnTo>
                  <a:pt x="277071" y="58324"/>
                </a:lnTo>
                <a:lnTo>
                  <a:pt x="273730" y="53673"/>
                </a:lnTo>
                <a:lnTo>
                  <a:pt x="270550" y="49619"/>
                </a:lnTo>
                <a:lnTo>
                  <a:pt x="264620" y="45011"/>
                </a:lnTo>
                <a:lnTo>
                  <a:pt x="256857" y="40035"/>
                </a:lnTo>
                <a:lnTo>
                  <a:pt x="247871" y="34812"/>
                </a:lnTo>
                <a:lnTo>
                  <a:pt x="239024" y="30378"/>
                </a:lnTo>
                <a:lnTo>
                  <a:pt x="230268" y="26469"/>
                </a:lnTo>
                <a:lnTo>
                  <a:pt x="221573" y="22911"/>
                </a:lnTo>
                <a:lnTo>
                  <a:pt x="212919" y="19586"/>
                </a:lnTo>
                <a:lnTo>
                  <a:pt x="195683" y="13352"/>
                </a:lnTo>
                <a:lnTo>
                  <a:pt x="187086" y="11308"/>
                </a:lnTo>
                <a:lnTo>
                  <a:pt x="178498" y="9946"/>
                </a:lnTo>
                <a:lnTo>
                  <a:pt x="169914" y="9038"/>
                </a:lnTo>
                <a:lnTo>
                  <a:pt x="162287" y="7480"/>
                </a:lnTo>
                <a:lnTo>
                  <a:pt x="155297" y="5489"/>
                </a:lnTo>
                <a:lnTo>
                  <a:pt x="148733" y="3209"/>
                </a:lnTo>
                <a:lnTo>
                  <a:pt x="139594" y="1689"/>
                </a:lnTo>
                <a:lnTo>
                  <a:pt x="128738" y="676"/>
                </a:lnTo>
                <a:lnTo>
                  <a:pt x="116739" y="0"/>
                </a:lnTo>
                <a:lnTo>
                  <a:pt x="103977" y="502"/>
                </a:lnTo>
                <a:lnTo>
                  <a:pt x="90707" y="1790"/>
                </a:lnTo>
                <a:lnTo>
                  <a:pt x="67072" y="4807"/>
                </a:lnTo>
                <a:lnTo>
                  <a:pt x="59435" y="5612"/>
                </a:lnTo>
                <a:lnTo>
                  <a:pt x="53392" y="6149"/>
                </a:lnTo>
                <a:lnTo>
                  <a:pt x="48411" y="7459"/>
                </a:lnTo>
                <a:lnTo>
                  <a:pt x="44137" y="9285"/>
                </a:lnTo>
                <a:lnTo>
                  <a:pt x="32733" y="1579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612"/>
          <p:cNvSpPr/>
          <p:nvPr/>
        </p:nvSpPr>
        <p:spPr>
          <a:xfrm>
            <a:off x="1923097" y="3300412"/>
            <a:ext cx="240031" cy="8574"/>
          </a:xfrm>
          <a:custGeom>
            <a:avLst/>
            <a:gdLst/>
            <a:ahLst/>
            <a:cxnLst/>
            <a:rect l="0" t="0" r="0" b="0"/>
            <a:pathLst>
              <a:path w="240031" h="8574">
                <a:moveTo>
                  <a:pt x="0" y="0"/>
                </a:moveTo>
                <a:lnTo>
                  <a:pt x="75032" y="0"/>
                </a:lnTo>
                <a:lnTo>
                  <a:pt x="93836" y="953"/>
                </a:lnTo>
                <a:lnTo>
                  <a:pt x="110182" y="2540"/>
                </a:lnTo>
                <a:lnTo>
                  <a:pt x="124890" y="4551"/>
                </a:lnTo>
                <a:lnTo>
                  <a:pt x="136600" y="5892"/>
                </a:lnTo>
                <a:lnTo>
                  <a:pt x="146312" y="6785"/>
                </a:lnTo>
                <a:lnTo>
                  <a:pt x="161230" y="7778"/>
                </a:lnTo>
                <a:lnTo>
                  <a:pt x="171035" y="8220"/>
                </a:lnTo>
                <a:lnTo>
                  <a:pt x="191012" y="8468"/>
                </a:lnTo>
                <a:lnTo>
                  <a:pt x="240030" y="85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613"/>
          <p:cNvSpPr/>
          <p:nvPr/>
        </p:nvSpPr>
        <p:spPr>
          <a:xfrm>
            <a:off x="2271312" y="3137535"/>
            <a:ext cx="97556" cy="291466"/>
          </a:xfrm>
          <a:custGeom>
            <a:avLst/>
            <a:gdLst/>
            <a:ahLst/>
            <a:cxnLst/>
            <a:rect l="0" t="0" r="0" b="0"/>
            <a:pathLst>
              <a:path w="97556" h="291466">
                <a:moveTo>
                  <a:pt x="97555" y="0"/>
                </a:moveTo>
                <a:lnTo>
                  <a:pt x="88454" y="9101"/>
                </a:lnTo>
                <a:lnTo>
                  <a:pt x="84820" y="11782"/>
                </a:lnTo>
                <a:lnTo>
                  <a:pt x="81445" y="13570"/>
                </a:lnTo>
                <a:lnTo>
                  <a:pt x="78242" y="14761"/>
                </a:lnTo>
                <a:lnTo>
                  <a:pt x="75155" y="16508"/>
                </a:lnTo>
                <a:lnTo>
                  <a:pt x="72144" y="18625"/>
                </a:lnTo>
                <a:lnTo>
                  <a:pt x="69184" y="20989"/>
                </a:lnTo>
                <a:lnTo>
                  <a:pt x="66259" y="23518"/>
                </a:lnTo>
                <a:lnTo>
                  <a:pt x="63356" y="26156"/>
                </a:lnTo>
                <a:lnTo>
                  <a:pt x="57590" y="31627"/>
                </a:lnTo>
                <a:lnTo>
                  <a:pt x="51853" y="37234"/>
                </a:lnTo>
                <a:lnTo>
                  <a:pt x="48989" y="41015"/>
                </a:lnTo>
                <a:lnTo>
                  <a:pt x="46128" y="45441"/>
                </a:lnTo>
                <a:lnTo>
                  <a:pt x="43268" y="50296"/>
                </a:lnTo>
                <a:lnTo>
                  <a:pt x="41361" y="54486"/>
                </a:lnTo>
                <a:lnTo>
                  <a:pt x="39242" y="61681"/>
                </a:lnTo>
                <a:lnTo>
                  <a:pt x="37725" y="64933"/>
                </a:lnTo>
                <a:lnTo>
                  <a:pt x="35761" y="68054"/>
                </a:lnTo>
                <a:lnTo>
                  <a:pt x="33499" y="71086"/>
                </a:lnTo>
                <a:lnTo>
                  <a:pt x="31038" y="74061"/>
                </a:lnTo>
                <a:lnTo>
                  <a:pt x="28446" y="76996"/>
                </a:lnTo>
                <a:lnTo>
                  <a:pt x="25765" y="79906"/>
                </a:lnTo>
                <a:lnTo>
                  <a:pt x="23977" y="83750"/>
                </a:lnTo>
                <a:lnTo>
                  <a:pt x="22786" y="88219"/>
                </a:lnTo>
                <a:lnTo>
                  <a:pt x="21991" y="93102"/>
                </a:lnTo>
                <a:lnTo>
                  <a:pt x="19557" y="101120"/>
                </a:lnTo>
                <a:lnTo>
                  <a:pt x="16029" y="111229"/>
                </a:lnTo>
                <a:lnTo>
                  <a:pt x="7981" y="133255"/>
                </a:lnTo>
                <a:lnTo>
                  <a:pt x="1229" y="152569"/>
                </a:lnTo>
                <a:lnTo>
                  <a:pt x="0" y="162672"/>
                </a:lnTo>
                <a:lnTo>
                  <a:pt x="134" y="173218"/>
                </a:lnTo>
                <a:lnTo>
                  <a:pt x="1175" y="184059"/>
                </a:lnTo>
                <a:lnTo>
                  <a:pt x="1869" y="193191"/>
                </a:lnTo>
                <a:lnTo>
                  <a:pt x="2332" y="201184"/>
                </a:lnTo>
                <a:lnTo>
                  <a:pt x="2641" y="208417"/>
                </a:lnTo>
                <a:lnTo>
                  <a:pt x="3799" y="214192"/>
                </a:lnTo>
                <a:lnTo>
                  <a:pt x="5523" y="218995"/>
                </a:lnTo>
                <a:lnTo>
                  <a:pt x="7626" y="223149"/>
                </a:lnTo>
                <a:lnTo>
                  <a:pt x="9961" y="230304"/>
                </a:lnTo>
                <a:lnTo>
                  <a:pt x="10584" y="233546"/>
                </a:lnTo>
                <a:lnTo>
                  <a:pt x="12905" y="236660"/>
                </a:lnTo>
                <a:lnTo>
                  <a:pt x="16356" y="239688"/>
                </a:lnTo>
                <a:lnTo>
                  <a:pt x="20563" y="242660"/>
                </a:lnTo>
                <a:lnTo>
                  <a:pt x="24319" y="246545"/>
                </a:lnTo>
                <a:lnTo>
                  <a:pt x="27776" y="251041"/>
                </a:lnTo>
                <a:lnTo>
                  <a:pt x="31033" y="255943"/>
                </a:lnTo>
                <a:lnTo>
                  <a:pt x="36062" y="260163"/>
                </a:lnTo>
                <a:lnTo>
                  <a:pt x="42272" y="263930"/>
                </a:lnTo>
                <a:lnTo>
                  <a:pt x="49270" y="267393"/>
                </a:lnTo>
                <a:lnTo>
                  <a:pt x="53935" y="270655"/>
                </a:lnTo>
                <a:lnTo>
                  <a:pt x="57045" y="273781"/>
                </a:lnTo>
                <a:lnTo>
                  <a:pt x="59118" y="276818"/>
                </a:lnTo>
                <a:lnTo>
                  <a:pt x="61453" y="278843"/>
                </a:lnTo>
                <a:lnTo>
                  <a:pt x="63962" y="280192"/>
                </a:lnTo>
                <a:lnTo>
                  <a:pt x="66587" y="281092"/>
                </a:lnTo>
                <a:lnTo>
                  <a:pt x="69290" y="282645"/>
                </a:lnTo>
                <a:lnTo>
                  <a:pt x="72044" y="284632"/>
                </a:lnTo>
                <a:lnTo>
                  <a:pt x="80410" y="29146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614"/>
          <p:cNvSpPr/>
          <p:nvPr/>
        </p:nvSpPr>
        <p:spPr>
          <a:xfrm>
            <a:off x="2351722" y="3317557"/>
            <a:ext cx="197168" cy="1"/>
          </a:xfrm>
          <a:custGeom>
            <a:avLst/>
            <a:gdLst/>
            <a:ahLst/>
            <a:cxnLst/>
            <a:rect l="0" t="0" r="0" b="0"/>
            <a:pathLst>
              <a:path w="197168" h="1">
                <a:moveTo>
                  <a:pt x="0" y="0"/>
                </a:moveTo>
                <a:lnTo>
                  <a:pt x="19716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615"/>
          <p:cNvSpPr/>
          <p:nvPr/>
        </p:nvSpPr>
        <p:spPr>
          <a:xfrm>
            <a:off x="2488882" y="3180551"/>
            <a:ext cx="188491" cy="225730"/>
          </a:xfrm>
          <a:custGeom>
            <a:avLst/>
            <a:gdLst/>
            <a:ahLst/>
            <a:cxnLst/>
            <a:rect l="0" t="0" r="0" b="0"/>
            <a:pathLst>
              <a:path w="188491" h="225730">
                <a:moveTo>
                  <a:pt x="0" y="34136"/>
                </a:moveTo>
                <a:lnTo>
                  <a:pt x="4551" y="25035"/>
                </a:lnTo>
                <a:lnTo>
                  <a:pt x="7797" y="21401"/>
                </a:lnTo>
                <a:lnTo>
                  <a:pt x="11865" y="18026"/>
                </a:lnTo>
                <a:lnTo>
                  <a:pt x="16483" y="14823"/>
                </a:lnTo>
                <a:lnTo>
                  <a:pt x="22418" y="11736"/>
                </a:lnTo>
                <a:lnTo>
                  <a:pt x="29233" y="8725"/>
                </a:lnTo>
                <a:lnTo>
                  <a:pt x="36634" y="5766"/>
                </a:lnTo>
                <a:lnTo>
                  <a:pt x="43472" y="3793"/>
                </a:lnTo>
                <a:lnTo>
                  <a:pt x="49937" y="2477"/>
                </a:lnTo>
                <a:lnTo>
                  <a:pt x="56151" y="1600"/>
                </a:lnTo>
                <a:lnTo>
                  <a:pt x="64104" y="1016"/>
                </a:lnTo>
                <a:lnTo>
                  <a:pt x="73216" y="626"/>
                </a:lnTo>
                <a:lnTo>
                  <a:pt x="83101" y="366"/>
                </a:lnTo>
                <a:lnTo>
                  <a:pt x="142521" y="0"/>
                </a:lnTo>
                <a:lnTo>
                  <a:pt x="157879" y="901"/>
                </a:lnTo>
                <a:lnTo>
                  <a:pt x="168118" y="2455"/>
                </a:lnTo>
                <a:lnTo>
                  <a:pt x="184550" y="7241"/>
                </a:lnTo>
                <a:lnTo>
                  <a:pt x="185898" y="8586"/>
                </a:lnTo>
                <a:lnTo>
                  <a:pt x="186797" y="10435"/>
                </a:lnTo>
                <a:lnTo>
                  <a:pt x="187796" y="15030"/>
                </a:lnTo>
                <a:lnTo>
                  <a:pt x="188240" y="20247"/>
                </a:lnTo>
                <a:lnTo>
                  <a:pt x="188437" y="25741"/>
                </a:lnTo>
                <a:lnTo>
                  <a:pt x="188490" y="28539"/>
                </a:lnTo>
                <a:lnTo>
                  <a:pt x="187572" y="31357"/>
                </a:lnTo>
                <a:lnTo>
                  <a:pt x="184013" y="37029"/>
                </a:lnTo>
                <a:lnTo>
                  <a:pt x="181796" y="42724"/>
                </a:lnTo>
                <a:lnTo>
                  <a:pt x="181205" y="45576"/>
                </a:lnTo>
                <a:lnTo>
                  <a:pt x="178008" y="51286"/>
                </a:lnTo>
                <a:lnTo>
                  <a:pt x="175822" y="54142"/>
                </a:lnTo>
                <a:lnTo>
                  <a:pt x="173412" y="58903"/>
                </a:lnTo>
                <a:lnTo>
                  <a:pt x="170853" y="64935"/>
                </a:lnTo>
                <a:lnTo>
                  <a:pt x="168194" y="71814"/>
                </a:lnTo>
                <a:lnTo>
                  <a:pt x="165470" y="78305"/>
                </a:lnTo>
                <a:lnTo>
                  <a:pt x="162701" y="84537"/>
                </a:lnTo>
                <a:lnTo>
                  <a:pt x="159902" y="90597"/>
                </a:lnTo>
                <a:lnTo>
                  <a:pt x="157084" y="97494"/>
                </a:lnTo>
                <a:lnTo>
                  <a:pt x="154253" y="104950"/>
                </a:lnTo>
                <a:lnTo>
                  <a:pt x="151413" y="112778"/>
                </a:lnTo>
                <a:lnTo>
                  <a:pt x="149519" y="119901"/>
                </a:lnTo>
                <a:lnTo>
                  <a:pt x="148257" y="126556"/>
                </a:lnTo>
                <a:lnTo>
                  <a:pt x="147415" y="132896"/>
                </a:lnTo>
                <a:lnTo>
                  <a:pt x="146854" y="138076"/>
                </a:lnTo>
                <a:lnTo>
                  <a:pt x="146480" y="142482"/>
                </a:lnTo>
                <a:lnTo>
                  <a:pt x="146231" y="146372"/>
                </a:lnTo>
                <a:lnTo>
                  <a:pt x="145112" y="150870"/>
                </a:lnTo>
                <a:lnTo>
                  <a:pt x="143414" y="155774"/>
                </a:lnTo>
                <a:lnTo>
                  <a:pt x="141329" y="160948"/>
                </a:lnTo>
                <a:lnTo>
                  <a:pt x="139940" y="166302"/>
                </a:lnTo>
                <a:lnTo>
                  <a:pt x="139013" y="171777"/>
                </a:lnTo>
                <a:lnTo>
                  <a:pt x="138395" y="177332"/>
                </a:lnTo>
                <a:lnTo>
                  <a:pt x="137984" y="185797"/>
                </a:lnTo>
                <a:lnTo>
                  <a:pt x="137268" y="224371"/>
                </a:lnTo>
                <a:lnTo>
                  <a:pt x="138185" y="225729"/>
                </a:lnTo>
                <a:lnTo>
                  <a:pt x="139748" y="225682"/>
                </a:lnTo>
                <a:lnTo>
                  <a:pt x="145732" y="22273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616"/>
          <p:cNvSpPr/>
          <p:nvPr/>
        </p:nvSpPr>
        <p:spPr>
          <a:xfrm>
            <a:off x="2694622" y="3120389"/>
            <a:ext cx="195574" cy="308612"/>
          </a:xfrm>
          <a:custGeom>
            <a:avLst/>
            <a:gdLst/>
            <a:ahLst/>
            <a:cxnLst/>
            <a:rect l="0" t="0" r="0" b="0"/>
            <a:pathLst>
              <a:path w="195574" h="308612">
                <a:moveTo>
                  <a:pt x="0" y="0"/>
                </a:moveTo>
                <a:lnTo>
                  <a:pt x="22754" y="4552"/>
                </a:lnTo>
                <a:lnTo>
                  <a:pt x="32314" y="6845"/>
                </a:lnTo>
                <a:lnTo>
                  <a:pt x="41546" y="9326"/>
                </a:lnTo>
                <a:lnTo>
                  <a:pt x="50557" y="11932"/>
                </a:lnTo>
                <a:lnTo>
                  <a:pt x="58470" y="13670"/>
                </a:lnTo>
                <a:lnTo>
                  <a:pt x="65650" y="14829"/>
                </a:lnTo>
                <a:lnTo>
                  <a:pt x="72341" y="15601"/>
                </a:lnTo>
                <a:lnTo>
                  <a:pt x="79660" y="17068"/>
                </a:lnTo>
                <a:lnTo>
                  <a:pt x="87397" y="18999"/>
                </a:lnTo>
                <a:lnTo>
                  <a:pt x="95412" y="21239"/>
                </a:lnTo>
                <a:lnTo>
                  <a:pt x="102660" y="24637"/>
                </a:lnTo>
                <a:lnTo>
                  <a:pt x="109398" y="28807"/>
                </a:lnTo>
                <a:lnTo>
                  <a:pt x="115794" y="33493"/>
                </a:lnTo>
                <a:lnTo>
                  <a:pt x="121964" y="37569"/>
                </a:lnTo>
                <a:lnTo>
                  <a:pt x="127982" y="41238"/>
                </a:lnTo>
                <a:lnTo>
                  <a:pt x="133899" y="44638"/>
                </a:lnTo>
                <a:lnTo>
                  <a:pt x="139748" y="48809"/>
                </a:lnTo>
                <a:lnTo>
                  <a:pt x="145553" y="53494"/>
                </a:lnTo>
                <a:lnTo>
                  <a:pt x="151328" y="58523"/>
                </a:lnTo>
                <a:lnTo>
                  <a:pt x="158035" y="65686"/>
                </a:lnTo>
                <a:lnTo>
                  <a:pt x="165364" y="74271"/>
                </a:lnTo>
                <a:lnTo>
                  <a:pt x="173108" y="83804"/>
                </a:lnTo>
                <a:lnTo>
                  <a:pt x="178270" y="92064"/>
                </a:lnTo>
                <a:lnTo>
                  <a:pt x="181712" y="99477"/>
                </a:lnTo>
                <a:lnTo>
                  <a:pt x="184006" y="106323"/>
                </a:lnTo>
                <a:lnTo>
                  <a:pt x="186488" y="112792"/>
                </a:lnTo>
                <a:lnTo>
                  <a:pt x="189096" y="119010"/>
                </a:lnTo>
                <a:lnTo>
                  <a:pt x="191786" y="125060"/>
                </a:lnTo>
                <a:lnTo>
                  <a:pt x="193580" y="130999"/>
                </a:lnTo>
                <a:lnTo>
                  <a:pt x="194776" y="136862"/>
                </a:lnTo>
                <a:lnTo>
                  <a:pt x="195573" y="142677"/>
                </a:lnTo>
                <a:lnTo>
                  <a:pt x="195152" y="150363"/>
                </a:lnTo>
                <a:lnTo>
                  <a:pt x="193919" y="159298"/>
                </a:lnTo>
                <a:lnTo>
                  <a:pt x="192144" y="169063"/>
                </a:lnTo>
                <a:lnTo>
                  <a:pt x="189056" y="178432"/>
                </a:lnTo>
                <a:lnTo>
                  <a:pt x="185092" y="187535"/>
                </a:lnTo>
                <a:lnTo>
                  <a:pt x="180545" y="196461"/>
                </a:lnTo>
                <a:lnTo>
                  <a:pt x="175608" y="203364"/>
                </a:lnTo>
                <a:lnTo>
                  <a:pt x="170412" y="208919"/>
                </a:lnTo>
                <a:lnTo>
                  <a:pt x="165043" y="213574"/>
                </a:lnTo>
                <a:lnTo>
                  <a:pt x="159559" y="218583"/>
                </a:lnTo>
                <a:lnTo>
                  <a:pt x="148385" y="229229"/>
                </a:lnTo>
                <a:lnTo>
                  <a:pt x="142738" y="233782"/>
                </a:lnTo>
                <a:lnTo>
                  <a:pt x="137069" y="237770"/>
                </a:lnTo>
                <a:lnTo>
                  <a:pt x="131384" y="241381"/>
                </a:lnTo>
                <a:lnTo>
                  <a:pt x="125690" y="244741"/>
                </a:lnTo>
                <a:lnTo>
                  <a:pt x="119988" y="247933"/>
                </a:lnTo>
                <a:lnTo>
                  <a:pt x="114282" y="251014"/>
                </a:lnTo>
                <a:lnTo>
                  <a:pt x="105715" y="254973"/>
                </a:lnTo>
                <a:lnTo>
                  <a:pt x="83497" y="264452"/>
                </a:lnTo>
                <a:lnTo>
                  <a:pt x="72810" y="269646"/>
                </a:lnTo>
                <a:lnTo>
                  <a:pt x="62827" y="275014"/>
                </a:lnTo>
                <a:lnTo>
                  <a:pt x="53315" y="280498"/>
                </a:lnTo>
                <a:lnTo>
                  <a:pt x="46021" y="284154"/>
                </a:lnTo>
                <a:lnTo>
                  <a:pt x="40206" y="286591"/>
                </a:lnTo>
                <a:lnTo>
                  <a:pt x="35376" y="288216"/>
                </a:lnTo>
                <a:lnTo>
                  <a:pt x="31204" y="290252"/>
                </a:lnTo>
                <a:lnTo>
                  <a:pt x="27470" y="292561"/>
                </a:lnTo>
                <a:lnTo>
                  <a:pt x="24028" y="295054"/>
                </a:lnTo>
                <a:lnTo>
                  <a:pt x="20781" y="296715"/>
                </a:lnTo>
                <a:lnTo>
                  <a:pt x="17664" y="297823"/>
                </a:lnTo>
                <a:lnTo>
                  <a:pt x="14634" y="298561"/>
                </a:lnTo>
                <a:lnTo>
                  <a:pt x="8726" y="301922"/>
                </a:lnTo>
                <a:lnTo>
                  <a:pt x="0" y="30861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617"/>
          <p:cNvSpPr/>
          <p:nvPr/>
        </p:nvSpPr>
        <p:spPr>
          <a:xfrm>
            <a:off x="2874644" y="3463290"/>
            <a:ext cx="222886" cy="1"/>
          </a:xfrm>
          <a:custGeom>
            <a:avLst/>
            <a:gdLst/>
            <a:ahLst/>
            <a:cxnLst/>
            <a:rect l="0" t="0" r="0" b="0"/>
            <a:pathLst>
              <a:path w="222886" h="1">
                <a:moveTo>
                  <a:pt x="0" y="0"/>
                </a:move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618"/>
          <p:cNvSpPr/>
          <p:nvPr/>
        </p:nvSpPr>
        <p:spPr>
          <a:xfrm>
            <a:off x="2840354" y="3549015"/>
            <a:ext cx="265749" cy="1"/>
          </a:xfrm>
          <a:custGeom>
            <a:avLst/>
            <a:gdLst/>
            <a:ahLst/>
            <a:cxnLst/>
            <a:rect l="0" t="0" r="0" b="0"/>
            <a:pathLst>
              <a:path w="265749" h="1">
                <a:moveTo>
                  <a:pt x="0" y="0"/>
                </a:moveTo>
                <a:lnTo>
                  <a:pt x="26574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619"/>
          <p:cNvSpPr/>
          <p:nvPr/>
        </p:nvSpPr>
        <p:spPr>
          <a:xfrm>
            <a:off x="3140392" y="3206253"/>
            <a:ext cx="342207" cy="222748"/>
          </a:xfrm>
          <a:custGeom>
            <a:avLst/>
            <a:gdLst/>
            <a:ahLst/>
            <a:cxnLst/>
            <a:rect l="0" t="0" r="0" b="0"/>
            <a:pathLst>
              <a:path w="342207" h="222748">
                <a:moveTo>
                  <a:pt x="0" y="25579"/>
                </a:moveTo>
                <a:lnTo>
                  <a:pt x="18203" y="21028"/>
                </a:lnTo>
                <a:lnTo>
                  <a:pt x="24518" y="19688"/>
                </a:lnTo>
                <a:lnTo>
                  <a:pt x="34074" y="18198"/>
                </a:lnTo>
                <a:lnTo>
                  <a:pt x="40814" y="16849"/>
                </a:lnTo>
                <a:lnTo>
                  <a:pt x="58462" y="12809"/>
                </a:lnTo>
                <a:lnTo>
                  <a:pt x="80885" y="10398"/>
                </a:lnTo>
                <a:lnTo>
                  <a:pt x="148979" y="5180"/>
                </a:lnTo>
                <a:lnTo>
                  <a:pt x="197658" y="2225"/>
                </a:lnTo>
                <a:lnTo>
                  <a:pt x="228818" y="912"/>
                </a:lnTo>
                <a:lnTo>
                  <a:pt x="252192" y="328"/>
                </a:lnTo>
                <a:lnTo>
                  <a:pt x="295068" y="0"/>
                </a:lnTo>
                <a:lnTo>
                  <a:pt x="306250" y="906"/>
                </a:lnTo>
                <a:lnTo>
                  <a:pt x="314657" y="2463"/>
                </a:lnTo>
                <a:lnTo>
                  <a:pt x="321214" y="4453"/>
                </a:lnTo>
                <a:lnTo>
                  <a:pt x="331039" y="9205"/>
                </a:lnTo>
                <a:lnTo>
                  <a:pt x="340557" y="15466"/>
                </a:lnTo>
                <a:lnTo>
                  <a:pt x="341338" y="16932"/>
                </a:lnTo>
                <a:lnTo>
                  <a:pt x="342206" y="21101"/>
                </a:lnTo>
                <a:lnTo>
                  <a:pt x="341485" y="24499"/>
                </a:lnTo>
                <a:lnTo>
                  <a:pt x="340052" y="28669"/>
                </a:lnTo>
                <a:lnTo>
                  <a:pt x="338143" y="33354"/>
                </a:lnTo>
                <a:lnTo>
                  <a:pt x="334966" y="38382"/>
                </a:lnTo>
                <a:lnTo>
                  <a:pt x="330944" y="43640"/>
                </a:lnTo>
                <a:lnTo>
                  <a:pt x="326356" y="49049"/>
                </a:lnTo>
                <a:lnTo>
                  <a:pt x="322346" y="54561"/>
                </a:lnTo>
                <a:lnTo>
                  <a:pt x="318720" y="60141"/>
                </a:lnTo>
                <a:lnTo>
                  <a:pt x="315350" y="65765"/>
                </a:lnTo>
                <a:lnTo>
                  <a:pt x="309293" y="73325"/>
                </a:lnTo>
                <a:lnTo>
                  <a:pt x="301446" y="82174"/>
                </a:lnTo>
                <a:lnTo>
                  <a:pt x="292404" y="91884"/>
                </a:lnTo>
                <a:lnTo>
                  <a:pt x="283519" y="103120"/>
                </a:lnTo>
                <a:lnTo>
                  <a:pt x="274737" y="115373"/>
                </a:lnTo>
                <a:lnTo>
                  <a:pt x="266026" y="128304"/>
                </a:lnTo>
                <a:lnTo>
                  <a:pt x="260218" y="137878"/>
                </a:lnTo>
                <a:lnTo>
                  <a:pt x="256346" y="145212"/>
                </a:lnTo>
                <a:lnTo>
                  <a:pt x="253765" y="151054"/>
                </a:lnTo>
                <a:lnTo>
                  <a:pt x="248357" y="162626"/>
                </a:lnTo>
                <a:lnTo>
                  <a:pt x="245581" y="168379"/>
                </a:lnTo>
                <a:lnTo>
                  <a:pt x="242779" y="175072"/>
                </a:lnTo>
                <a:lnTo>
                  <a:pt x="239957" y="182390"/>
                </a:lnTo>
                <a:lnTo>
                  <a:pt x="237124" y="190128"/>
                </a:lnTo>
                <a:lnTo>
                  <a:pt x="234283" y="197191"/>
                </a:lnTo>
                <a:lnTo>
                  <a:pt x="231436" y="203804"/>
                </a:lnTo>
                <a:lnTo>
                  <a:pt x="214312" y="22274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620"/>
          <p:cNvSpPr/>
          <p:nvPr/>
        </p:nvSpPr>
        <p:spPr>
          <a:xfrm>
            <a:off x="3217544" y="3308985"/>
            <a:ext cx="385764" cy="17145"/>
          </a:xfrm>
          <a:custGeom>
            <a:avLst/>
            <a:gdLst/>
            <a:ahLst/>
            <a:cxnLst/>
            <a:rect l="0" t="0" r="0" b="0"/>
            <a:pathLst>
              <a:path w="385764" h="17145">
                <a:moveTo>
                  <a:pt x="0" y="17144"/>
                </a:moveTo>
                <a:lnTo>
                  <a:pt x="9102" y="17144"/>
                </a:lnTo>
                <a:lnTo>
                  <a:pt x="12736" y="16192"/>
                </a:lnTo>
                <a:lnTo>
                  <a:pt x="16111" y="14605"/>
                </a:lnTo>
                <a:lnTo>
                  <a:pt x="19313" y="12594"/>
                </a:lnTo>
                <a:lnTo>
                  <a:pt x="23353" y="11253"/>
                </a:lnTo>
                <a:lnTo>
                  <a:pt x="27951" y="10360"/>
                </a:lnTo>
                <a:lnTo>
                  <a:pt x="32922" y="9764"/>
                </a:lnTo>
                <a:lnTo>
                  <a:pt x="40998" y="10319"/>
                </a:lnTo>
                <a:lnTo>
                  <a:pt x="51145" y="11642"/>
                </a:lnTo>
                <a:lnTo>
                  <a:pt x="62672" y="13476"/>
                </a:lnTo>
                <a:lnTo>
                  <a:pt x="73214" y="14699"/>
                </a:lnTo>
                <a:lnTo>
                  <a:pt x="83099" y="15514"/>
                </a:lnTo>
                <a:lnTo>
                  <a:pt x="92548" y="16058"/>
                </a:lnTo>
                <a:lnTo>
                  <a:pt x="113205" y="16662"/>
                </a:lnTo>
                <a:lnTo>
                  <a:pt x="225334" y="17126"/>
                </a:lnTo>
                <a:lnTo>
                  <a:pt x="304350" y="17144"/>
                </a:lnTo>
                <a:lnTo>
                  <a:pt x="314343" y="16191"/>
                </a:lnTo>
                <a:lnTo>
                  <a:pt x="323862" y="14604"/>
                </a:lnTo>
                <a:lnTo>
                  <a:pt x="333066" y="12594"/>
                </a:lnTo>
                <a:lnTo>
                  <a:pt x="342059" y="10301"/>
                </a:lnTo>
                <a:lnTo>
                  <a:pt x="350912" y="7819"/>
                </a:lnTo>
                <a:lnTo>
                  <a:pt x="359671" y="5213"/>
                </a:lnTo>
                <a:lnTo>
                  <a:pt x="366464" y="3475"/>
                </a:lnTo>
                <a:lnTo>
                  <a:pt x="371944" y="2317"/>
                </a:lnTo>
                <a:lnTo>
                  <a:pt x="38576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621"/>
          <p:cNvSpPr/>
          <p:nvPr/>
        </p:nvSpPr>
        <p:spPr>
          <a:xfrm>
            <a:off x="3131819" y="3523297"/>
            <a:ext cx="462916" cy="17146"/>
          </a:xfrm>
          <a:custGeom>
            <a:avLst/>
            <a:gdLst/>
            <a:ahLst/>
            <a:cxnLst/>
            <a:rect l="0" t="0" r="0" b="0"/>
            <a:pathLst>
              <a:path w="462916" h="17146">
                <a:moveTo>
                  <a:pt x="0" y="17145"/>
                </a:moveTo>
                <a:lnTo>
                  <a:pt x="9102" y="12594"/>
                </a:lnTo>
                <a:lnTo>
                  <a:pt x="13688" y="11253"/>
                </a:lnTo>
                <a:lnTo>
                  <a:pt x="18651" y="10360"/>
                </a:lnTo>
                <a:lnTo>
                  <a:pt x="23864" y="9764"/>
                </a:lnTo>
                <a:lnTo>
                  <a:pt x="29245" y="9367"/>
                </a:lnTo>
                <a:lnTo>
                  <a:pt x="40303" y="8926"/>
                </a:lnTo>
                <a:lnTo>
                  <a:pt x="93634" y="8604"/>
                </a:lnTo>
                <a:lnTo>
                  <a:pt x="263969" y="8573"/>
                </a:lnTo>
                <a:lnTo>
                  <a:pt x="285517" y="7621"/>
                </a:lnTo>
                <a:lnTo>
                  <a:pt x="306550" y="6033"/>
                </a:lnTo>
                <a:lnTo>
                  <a:pt x="327239" y="4022"/>
                </a:lnTo>
                <a:lnTo>
                  <a:pt x="343890" y="2681"/>
                </a:lnTo>
                <a:lnTo>
                  <a:pt x="357847" y="1788"/>
                </a:lnTo>
                <a:lnTo>
                  <a:pt x="380024" y="795"/>
                </a:lnTo>
                <a:lnTo>
                  <a:pt x="403218" y="235"/>
                </a:lnTo>
                <a:lnTo>
                  <a:pt x="46291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622"/>
          <p:cNvSpPr/>
          <p:nvPr/>
        </p:nvSpPr>
        <p:spPr>
          <a:xfrm>
            <a:off x="3192189" y="3617595"/>
            <a:ext cx="265387" cy="51435"/>
          </a:xfrm>
          <a:custGeom>
            <a:avLst/>
            <a:gdLst/>
            <a:ahLst/>
            <a:cxnLst/>
            <a:rect l="0" t="0" r="0" b="0"/>
            <a:pathLst>
              <a:path w="265387" h="51435">
                <a:moveTo>
                  <a:pt x="16783" y="0"/>
                </a:moveTo>
                <a:lnTo>
                  <a:pt x="12232" y="4550"/>
                </a:lnTo>
                <a:lnTo>
                  <a:pt x="10892" y="6844"/>
                </a:lnTo>
                <a:lnTo>
                  <a:pt x="9998" y="9325"/>
                </a:lnTo>
                <a:lnTo>
                  <a:pt x="8564" y="15600"/>
                </a:lnTo>
                <a:lnTo>
                  <a:pt x="7493" y="17068"/>
                </a:lnTo>
                <a:lnTo>
                  <a:pt x="5828" y="18998"/>
                </a:lnTo>
                <a:lnTo>
                  <a:pt x="3764" y="21238"/>
                </a:lnTo>
                <a:lnTo>
                  <a:pt x="2389" y="23683"/>
                </a:lnTo>
                <a:lnTo>
                  <a:pt x="1472" y="26267"/>
                </a:lnTo>
                <a:lnTo>
                  <a:pt x="0" y="32705"/>
                </a:lnTo>
                <a:lnTo>
                  <a:pt x="1785" y="34185"/>
                </a:lnTo>
                <a:lnTo>
                  <a:pt x="4879" y="36125"/>
                </a:lnTo>
                <a:lnTo>
                  <a:pt x="8847" y="38371"/>
                </a:lnTo>
                <a:lnTo>
                  <a:pt x="12445" y="39868"/>
                </a:lnTo>
                <a:lnTo>
                  <a:pt x="15796" y="40866"/>
                </a:lnTo>
                <a:lnTo>
                  <a:pt x="18983" y="41531"/>
                </a:lnTo>
                <a:lnTo>
                  <a:pt x="29679" y="41975"/>
                </a:lnTo>
                <a:lnTo>
                  <a:pt x="83787" y="42599"/>
                </a:lnTo>
                <a:lnTo>
                  <a:pt x="159933" y="42828"/>
                </a:lnTo>
                <a:lnTo>
                  <a:pt x="171271" y="43791"/>
                </a:lnTo>
                <a:lnTo>
                  <a:pt x="183592" y="45387"/>
                </a:lnTo>
                <a:lnTo>
                  <a:pt x="196570" y="47403"/>
                </a:lnTo>
                <a:lnTo>
                  <a:pt x="208078" y="48747"/>
                </a:lnTo>
                <a:lnTo>
                  <a:pt x="218608" y="49643"/>
                </a:lnTo>
                <a:lnTo>
                  <a:pt x="265386" y="5143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623"/>
          <p:cNvSpPr/>
          <p:nvPr/>
        </p:nvSpPr>
        <p:spPr>
          <a:xfrm>
            <a:off x="3311842" y="3591877"/>
            <a:ext cx="68581" cy="265749"/>
          </a:xfrm>
          <a:custGeom>
            <a:avLst/>
            <a:gdLst/>
            <a:ahLst/>
            <a:cxnLst/>
            <a:rect l="0" t="0" r="0" b="0"/>
            <a:pathLst>
              <a:path w="68581" h="265749">
                <a:moveTo>
                  <a:pt x="68580" y="0"/>
                </a:moveTo>
                <a:lnTo>
                  <a:pt x="68580" y="40551"/>
                </a:lnTo>
                <a:lnTo>
                  <a:pt x="67628" y="45132"/>
                </a:lnTo>
                <a:lnTo>
                  <a:pt x="66040" y="49138"/>
                </a:lnTo>
                <a:lnTo>
                  <a:pt x="64029" y="52761"/>
                </a:lnTo>
                <a:lnTo>
                  <a:pt x="62689" y="57082"/>
                </a:lnTo>
                <a:lnTo>
                  <a:pt x="61795" y="61867"/>
                </a:lnTo>
                <a:lnTo>
                  <a:pt x="61199" y="66962"/>
                </a:lnTo>
                <a:lnTo>
                  <a:pt x="57944" y="78931"/>
                </a:lnTo>
                <a:lnTo>
                  <a:pt x="46708" y="115091"/>
                </a:lnTo>
                <a:lnTo>
                  <a:pt x="41616" y="130067"/>
                </a:lnTo>
                <a:lnTo>
                  <a:pt x="37269" y="141957"/>
                </a:lnTo>
                <a:lnTo>
                  <a:pt x="33419" y="151788"/>
                </a:lnTo>
                <a:lnTo>
                  <a:pt x="29899" y="162152"/>
                </a:lnTo>
                <a:lnTo>
                  <a:pt x="26600" y="172871"/>
                </a:lnTo>
                <a:lnTo>
                  <a:pt x="23448" y="183828"/>
                </a:lnTo>
                <a:lnTo>
                  <a:pt x="21347" y="192084"/>
                </a:lnTo>
                <a:lnTo>
                  <a:pt x="19946" y="198541"/>
                </a:lnTo>
                <a:lnTo>
                  <a:pt x="19013" y="203799"/>
                </a:lnTo>
                <a:lnTo>
                  <a:pt x="17438" y="209208"/>
                </a:lnTo>
                <a:lnTo>
                  <a:pt x="15435" y="214720"/>
                </a:lnTo>
                <a:lnTo>
                  <a:pt x="13148" y="220299"/>
                </a:lnTo>
                <a:lnTo>
                  <a:pt x="11622" y="225924"/>
                </a:lnTo>
                <a:lnTo>
                  <a:pt x="10606" y="231578"/>
                </a:lnTo>
                <a:lnTo>
                  <a:pt x="9928" y="237253"/>
                </a:lnTo>
                <a:lnTo>
                  <a:pt x="8524" y="241989"/>
                </a:lnTo>
                <a:lnTo>
                  <a:pt x="6635" y="246098"/>
                </a:lnTo>
                <a:lnTo>
                  <a:pt x="4423" y="249791"/>
                </a:lnTo>
                <a:lnTo>
                  <a:pt x="2949" y="253204"/>
                </a:lnTo>
                <a:lnTo>
                  <a:pt x="1966" y="256433"/>
                </a:lnTo>
                <a:lnTo>
                  <a:pt x="0" y="26574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624"/>
          <p:cNvSpPr/>
          <p:nvPr/>
        </p:nvSpPr>
        <p:spPr>
          <a:xfrm>
            <a:off x="680085" y="4141555"/>
            <a:ext cx="471488" cy="247501"/>
          </a:xfrm>
          <a:custGeom>
            <a:avLst/>
            <a:gdLst/>
            <a:ahLst/>
            <a:cxnLst/>
            <a:rect l="0" t="0" r="0" b="0"/>
            <a:pathLst>
              <a:path w="471488" h="247501">
                <a:moveTo>
                  <a:pt x="8572" y="16107"/>
                </a:moveTo>
                <a:lnTo>
                  <a:pt x="4021" y="20658"/>
                </a:lnTo>
                <a:lnTo>
                  <a:pt x="2681" y="22951"/>
                </a:lnTo>
                <a:lnTo>
                  <a:pt x="1191" y="28039"/>
                </a:lnTo>
                <a:lnTo>
                  <a:pt x="529" y="33475"/>
                </a:lnTo>
                <a:lnTo>
                  <a:pt x="235" y="40019"/>
                </a:lnTo>
                <a:lnTo>
                  <a:pt x="46" y="59742"/>
                </a:lnTo>
                <a:lnTo>
                  <a:pt x="0" y="145657"/>
                </a:lnTo>
                <a:lnTo>
                  <a:pt x="952" y="152956"/>
                </a:lnTo>
                <a:lnTo>
                  <a:pt x="2540" y="159727"/>
                </a:lnTo>
                <a:lnTo>
                  <a:pt x="4550" y="166146"/>
                </a:lnTo>
                <a:lnTo>
                  <a:pt x="5891" y="174236"/>
                </a:lnTo>
                <a:lnTo>
                  <a:pt x="6785" y="183439"/>
                </a:lnTo>
                <a:lnTo>
                  <a:pt x="7380" y="193384"/>
                </a:lnTo>
                <a:lnTo>
                  <a:pt x="8042" y="214594"/>
                </a:lnTo>
                <a:lnTo>
                  <a:pt x="8219" y="225585"/>
                </a:lnTo>
                <a:lnTo>
                  <a:pt x="8337" y="224338"/>
                </a:lnTo>
                <a:lnTo>
                  <a:pt x="8467" y="200095"/>
                </a:lnTo>
                <a:lnTo>
                  <a:pt x="9455" y="186390"/>
                </a:lnTo>
                <a:lnTo>
                  <a:pt x="11065" y="173444"/>
                </a:lnTo>
                <a:lnTo>
                  <a:pt x="13092" y="161004"/>
                </a:lnTo>
                <a:lnTo>
                  <a:pt x="16348" y="147947"/>
                </a:lnTo>
                <a:lnTo>
                  <a:pt x="20423" y="134481"/>
                </a:lnTo>
                <a:lnTo>
                  <a:pt x="25045" y="120740"/>
                </a:lnTo>
                <a:lnTo>
                  <a:pt x="29079" y="109675"/>
                </a:lnTo>
                <a:lnTo>
                  <a:pt x="32721" y="100393"/>
                </a:lnTo>
                <a:lnTo>
                  <a:pt x="36101" y="92300"/>
                </a:lnTo>
                <a:lnTo>
                  <a:pt x="40260" y="85000"/>
                </a:lnTo>
                <a:lnTo>
                  <a:pt x="44937" y="78228"/>
                </a:lnTo>
                <a:lnTo>
                  <a:pt x="49960" y="71809"/>
                </a:lnTo>
                <a:lnTo>
                  <a:pt x="55214" y="64671"/>
                </a:lnTo>
                <a:lnTo>
                  <a:pt x="66132" y="49121"/>
                </a:lnTo>
                <a:lnTo>
                  <a:pt x="72663" y="41927"/>
                </a:lnTo>
                <a:lnTo>
                  <a:pt x="79874" y="35225"/>
                </a:lnTo>
                <a:lnTo>
                  <a:pt x="87539" y="28852"/>
                </a:lnTo>
                <a:lnTo>
                  <a:pt x="93602" y="22699"/>
                </a:lnTo>
                <a:lnTo>
                  <a:pt x="98596" y="16692"/>
                </a:lnTo>
                <a:lnTo>
                  <a:pt x="102878" y="10782"/>
                </a:lnTo>
                <a:lnTo>
                  <a:pt x="106685" y="6842"/>
                </a:lnTo>
                <a:lnTo>
                  <a:pt x="110176" y="4215"/>
                </a:lnTo>
                <a:lnTo>
                  <a:pt x="116594" y="1297"/>
                </a:lnTo>
                <a:lnTo>
                  <a:pt x="122622" y="0"/>
                </a:lnTo>
                <a:lnTo>
                  <a:pt x="124610" y="606"/>
                </a:lnTo>
                <a:lnTo>
                  <a:pt x="125936" y="1963"/>
                </a:lnTo>
                <a:lnTo>
                  <a:pt x="128361" y="6963"/>
                </a:lnTo>
                <a:lnTo>
                  <a:pt x="140363" y="31072"/>
                </a:lnTo>
                <a:lnTo>
                  <a:pt x="142153" y="37514"/>
                </a:lnTo>
                <a:lnTo>
                  <a:pt x="143346" y="44666"/>
                </a:lnTo>
                <a:lnTo>
                  <a:pt x="144141" y="52291"/>
                </a:lnTo>
                <a:lnTo>
                  <a:pt x="144671" y="59280"/>
                </a:lnTo>
                <a:lnTo>
                  <a:pt x="145025" y="65844"/>
                </a:lnTo>
                <a:lnTo>
                  <a:pt x="145261" y="72125"/>
                </a:lnTo>
                <a:lnTo>
                  <a:pt x="146370" y="79170"/>
                </a:lnTo>
                <a:lnTo>
                  <a:pt x="148062" y="86724"/>
                </a:lnTo>
                <a:lnTo>
                  <a:pt x="150143" y="94618"/>
                </a:lnTo>
                <a:lnTo>
                  <a:pt x="154995" y="116088"/>
                </a:lnTo>
                <a:lnTo>
                  <a:pt x="157622" y="128482"/>
                </a:lnTo>
                <a:lnTo>
                  <a:pt x="159374" y="138648"/>
                </a:lnTo>
                <a:lnTo>
                  <a:pt x="160541" y="147332"/>
                </a:lnTo>
                <a:lnTo>
                  <a:pt x="161320" y="155025"/>
                </a:lnTo>
                <a:lnTo>
                  <a:pt x="161839" y="162059"/>
                </a:lnTo>
                <a:lnTo>
                  <a:pt x="162185" y="168653"/>
                </a:lnTo>
                <a:lnTo>
                  <a:pt x="162416" y="174954"/>
                </a:lnTo>
                <a:lnTo>
                  <a:pt x="162850" y="237474"/>
                </a:lnTo>
                <a:lnTo>
                  <a:pt x="162869" y="231452"/>
                </a:lnTo>
                <a:lnTo>
                  <a:pt x="162876" y="188739"/>
                </a:lnTo>
                <a:lnTo>
                  <a:pt x="163829" y="175963"/>
                </a:lnTo>
                <a:lnTo>
                  <a:pt x="165416" y="163635"/>
                </a:lnTo>
                <a:lnTo>
                  <a:pt x="167427" y="151606"/>
                </a:lnTo>
                <a:lnTo>
                  <a:pt x="169721" y="140730"/>
                </a:lnTo>
                <a:lnTo>
                  <a:pt x="172202" y="130622"/>
                </a:lnTo>
                <a:lnTo>
                  <a:pt x="174809" y="121025"/>
                </a:lnTo>
                <a:lnTo>
                  <a:pt x="178451" y="112722"/>
                </a:lnTo>
                <a:lnTo>
                  <a:pt x="182785" y="105282"/>
                </a:lnTo>
                <a:lnTo>
                  <a:pt x="187579" y="98417"/>
                </a:lnTo>
                <a:lnTo>
                  <a:pt x="191727" y="91936"/>
                </a:lnTo>
                <a:lnTo>
                  <a:pt x="195446" y="85709"/>
                </a:lnTo>
                <a:lnTo>
                  <a:pt x="198877" y="79654"/>
                </a:lnTo>
                <a:lnTo>
                  <a:pt x="204022" y="72759"/>
                </a:lnTo>
                <a:lnTo>
                  <a:pt x="210309" y="65305"/>
                </a:lnTo>
                <a:lnTo>
                  <a:pt x="217358" y="57478"/>
                </a:lnTo>
                <a:lnTo>
                  <a:pt x="226820" y="48450"/>
                </a:lnTo>
                <a:lnTo>
                  <a:pt x="237891" y="38622"/>
                </a:lnTo>
                <a:lnTo>
                  <a:pt x="250034" y="28259"/>
                </a:lnTo>
                <a:lnTo>
                  <a:pt x="260034" y="20399"/>
                </a:lnTo>
                <a:lnTo>
                  <a:pt x="268606" y="14206"/>
                </a:lnTo>
                <a:lnTo>
                  <a:pt x="276225" y="9124"/>
                </a:lnTo>
                <a:lnTo>
                  <a:pt x="287232" y="3479"/>
                </a:lnTo>
                <a:lnTo>
                  <a:pt x="291500" y="1973"/>
                </a:lnTo>
                <a:lnTo>
                  <a:pt x="295298" y="1922"/>
                </a:lnTo>
                <a:lnTo>
                  <a:pt x="298783" y="2840"/>
                </a:lnTo>
                <a:lnTo>
                  <a:pt x="302058" y="4405"/>
                </a:lnTo>
                <a:lnTo>
                  <a:pt x="304242" y="6401"/>
                </a:lnTo>
                <a:lnTo>
                  <a:pt x="305698" y="8684"/>
                </a:lnTo>
                <a:lnTo>
                  <a:pt x="308268" y="14713"/>
                </a:lnTo>
                <a:lnTo>
                  <a:pt x="312585" y="23743"/>
                </a:lnTo>
                <a:lnTo>
                  <a:pt x="314117" y="28817"/>
                </a:lnTo>
                <a:lnTo>
                  <a:pt x="315139" y="34106"/>
                </a:lnTo>
                <a:lnTo>
                  <a:pt x="315820" y="39536"/>
                </a:lnTo>
                <a:lnTo>
                  <a:pt x="315321" y="45061"/>
                </a:lnTo>
                <a:lnTo>
                  <a:pt x="314037" y="50650"/>
                </a:lnTo>
                <a:lnTo>
                  <a:pt x="312228" y="56281"/>
                </a:lnTo>
                <a:lnTo>
                  <a:pt x="311021" y="62892"/>
                </a:lnTo>
                <a:lnTo>
                  <a:pt x="310218" y="70157"/>
                </a:lnTo>
                <a:lnTo>
                  <a:pt x="309682" y="77858"/>
                </a:lnTo>
                <a:lnTo>
                  <a:pt x="310277" y="90612"/>
                </a:lnTo>
                <a:lnTo>
                  <a:pt x="311626" y="106734"/>
                </a:lnTo>
                <a:lnTo>
                  <a:pt x="313478" y="125103"/>
                </a:lnTo>
                <a:lnTo>
                  <a:pt x="315665" y="140206"/>
                </a:lnTo>
                <a:lnTo>
                  <a:pt x="318076" y="153132"/>
                </a:lnTo>
                <a:lnTo>
                  <a:pt x="323294" y="176067"/>
                </a:lnTo>
                <a:lnTo>
                  <a:pt x="328788" y="198961"/>
                </a:lnTo>
                <a:lnTo>
                  <a:pt x="331587" y="208494"/>
                </a:lnTo>
                <a:lnTo>
                  <a:pt x="334405" y="216755"/>
                </a:lnTo>
                <a:lnTo>
                  <a:pt x="337237" y="224168"/>
                </a:lnTo>
                <a:lnTo>
                  <a:pt x="341029" y="230062"/>
                </a:lnTo>
                <a:lnTo>
                  <a:pt x="345463" y="234943"/>
                </a:lnTo>
                <a:lnTo>
                  <a:pt x="354516" y="241955"/>
                </a:lnTo>
                <a:lnTo>
                  <a:pt x="361715" y="245071"/>
                </a:lnTo>
                <a:lnTo>
                  <a:pt x="371123" y="246826"/>
                </a:lnTo>
                <a:lnTo>
                  <a:pt x="383788" y="247418"/>
                </a:lnTo>
                <a:lnTo>
                  <a:pt x="393139" y="247500"/>
                </a:lnTo>
                <a:lnTo>
                  <a:pt x="403646" y="244996"/>
                </a:lnTo>
                <a:lnTo>
                  <a:pt x="413713" y="240708"/>
                </a:lnTo>
                <a:lnTo>
                  <a:pt x="425688" y="232939"/>
                </a:lnTo>
                <a:lnTo>
                  <a:pt x="435574" y="227412"/>
                </a:lnTo>
                <a:lnTo>
                  <a:pt x="443778" y="221780"/>
                </a:lnTo>
                <a:lnTo>
                  <a:pt x="451552" y="216102"/>
                </a:lnTo>
                <a:lnTo>
                  <a:pt x="456292" y="213255"/>
                </a:lnTo>
                <a:lnTo>
                  <a:pt x="471487" y="20470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625"/>
          <p:cNvSpPr/>
          <p:nvPr/>
        </p:nvSpPr>
        <p:spPr>
          <a:xfrm>
            <a:off x="1185862" y="4223702"/>
            <a:ext cx="171451" cy="2541"/>
          </a:xfrm>
          <a:custGeom>
            <a:avLst/>
            <a:gdLst/>
            <a:ahLst/>
            <a:cxnLst/>
            <a:rect l="0" t="0" r="0" b="0"/>
            <a:pathLst>
              <a:path w="171451" h="2541">
                <a:moveTo>
                  <a:pt x="0" y="2540"/>
                </a:moveTo>
                <a:lnTo>
                  <a:pt x="30135" y="2540"/>
                </a:lnTo>
                <a:lnTo>
                  <a:pt x="44855" y="1588"/>
                </a:lnTo>
                <a:lnTo>
                  <a:pt x="62288" y="0"/>
                </a:lnTo>
                <a:lnTo>
                  <a:pt x="171450" y="254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626"/>
          <p:cNvSpPr/>
          <p:nvPr/>
        </p:nvSpPr>
        <p:spPr>
          <a:xfrm>
            <a:off x="1168717" y="4337685"/>
            <a:ext cx="325756" cy="8573"/>
          </a:xfrm>
          <a:custGeom>
            <a:avLst/>
            <a:gdLst/>
            <a:ahLst/>
            <a:cxnLst/>
            <a:rect l="0" t="0" r="0" b="0"/>
            <a:pathLst>
              <a:path w="325756" h="8573">
                <a:moveTo>
                  <a:pt x="0" y="0"/>
                </a:moveTo>
                <a:lnTo>
                  <a:pt x="13652" y="4550"/>
                </a:lnTo>
                <a:lnTo>
                  <a:pt x="19579" y="4939"/>
                </a:lnTo>
                <a:lnTo>
                  <a:pt x="25435" y="4245"/>
                </a:lnTo>
                <a:lnTo>
                  <a:pt x="31244" y="2829"/>
                </a:lnTo>
                <a:lnTo>
                  <a:pt x="37974" y="1886"/>
                </a:lnTo>
                <a:lnTo>
                  <a:pt x="45319" y="1257"/>
                </a:lnTo>
                <a:lnTo>
                  <a:pt x="53072" y="838"/>
                </a:lnTo>
                <a:lnTo>
                  <a:pt x="69308" y="372"/>
                </a:lnTo>
                <a:lnTo>
                  <a:pt x="176900" y="32"/>
                </a:lnTo>
                <a:lnTo>
                  <a:pt x="249363" y="2"/>
                </a:lnTo>
                <a:lnTo>
                  <a:pt x="325755" y="857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627"/>
          <p:cNvSpPr/>
          <p:nvPr/>
        </p:nvSpPr>
        <p:spPr>
          <a:xfrm>
            <a:off x="1580197" y="4303509"/>
            <a:ext cx="1388746" cy="25604"/>
          </a:xfrm>
          <a:custGeom>
            <a:avLst/>
            <a:gdLst/>
            <a:ahLst/>
            <a:cxnLst/>
            <a:rect l="0" t="0" r="0" b="0"/>
            <a:pathLst>
              <a:path w="1388746" h="25604">
                <a:moveTo>
                  <a:pt x="0" y="25603"/>
                </a:moveTo>
                <a:lnTo>
                  <a:pt x="13652" y="25603"/>
                </a:lnTo>
                <a:lnTo>
                  <a:pt x="18627" y="24651"/>
                </a:lnTo>
                <a:lnTo>
                  <a:pt x="22895" y="23063"/>
                </a:lnTo>
                <a:lnTo>
                  <a:pt x="26693" y="21053"/>
                </a:lnTo>
                <a:lnTo>
                  <a:pt x="34941" y="19712"/>
                </a:lnTo>
                <a:lnTo>
                  <a:pt x="46154" y="18818"/>
                </a:lnTo>
                <a:lnTo>
                  <a:pt x="59344" y="18222"/>
                </a:lnTo>
                <a:lnTo>
                  <a:pt x="91780" y="17560"/>
                </a:lnTo>
                <a:lnTo>
                  <a:pt x="109764" y="17384"/>
                </a:lnTo>
                <a:lnTo>
                  <a:pt x="134136" y="16314"/>
                </a:lnTo>
                <a:lnTo>
                  <a:pt x="220931" y="11209"/>
                </a:lnTo>
                <a:lnTo>
                  <a:pt x="400604" y="4269"/>
                </a:lnTo>
                <a:lnTo>
                  <a:pt x="522534" y="1834"/>
                </a:lnTo>
                <a:lnTo>
                  <a:pt x="1045830" y="0"/>
                </a:lnTo>
                <a:lnTo>
                  <a:pt x="1141723" y="2477"/>
                </a:lnTo>
                <a:lnTo>
                  <a:pt x="1266976" y="6686"/>
                </a:lnTo>
                <a:lnTo>
                  <a:pt x="1346277" y="8108"/>
                </a:lnTo>
                <a:lnTo>
                  <a:pt x="1355670" y="9177"/>
                </a:lnTo>
                <a:lnTo>
                  <a:pt x="1388745" y="1703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628"/>
          <p:cNvSpPr/>
          <p:nvPr/>
        </p:nvSpPr>
        <p:spPr>
          <a:xfrm>
            <a:off x="1753192" y="4423410"/>
            <a:ext cx="315638" cy="110056"/>
          </a:xfrm>
          <a:custGeom>
            <a:avLst/>
            <a:gdLst/>
            <a:ahLst/>
            <a:cxnLst/>
            <a:rect l="0" t="0" r="0" b="0"/>
            <a:pathLst>
              <a:path w="315638" h="110056">
                <a:moveTo>
                  <a:pt x="15600" y="0"/>
                </a:moveTo>
                <a:lnTo>
                  <a:pt x="15600" y="9102"/>
                </a:lnTo>
                <a:lnTo>
                  <a:pt x="14647" y="13688"/>
                </a:lnTo>
                <a:lnTo>
                  <a:pt x="13060" y="18650"/>
                </a:lnTo>
                <a:lnTo>
                  <a:pt x="11049" y="23863"/>
                </a:lnTo>
                <a:lnTo>
                  <a:pt x="6275" y="37276"/>
                </a:lnTo>
                <a:lnTo>
                  <a:pt x="3668" y="44853"/>
                </a:lnTo>
                <a:lnTo>
                  <a:pt x="1930" y="51809"/>
                </a:lnTo>
                <a:lnTo>
                  <a:pt x="772" y="58352"/>
                </a:lnTo>
                <a:lnTo>
                  <a:pt x="0" y="64619"/>
                </a:lnTo>
                <a:lnTo>
                  <a:pt x="437" y="70701"/>
                </a:lnTo>
                <a:lnTo>
                  <a:pt x="1681" y="76662"/>
                </a:lnTo>
                <a:lnTo>
                  <a:pt x="3463" y="82540"/>
                </a:lnTo>
                <a:lnTo>
                  <a:pt x="4651" y="87412"/>
                </a:lnTo>
                <a:lnTo>
                  <a:pt x="5443" y="91612"/>
                </a:lnTo>
                <a:lnTo>
                  <a:pt x="5972" y="95364"/>
                </a:lnTo>
                <a:lnTo>
                  <a:pt x="7276" y="97866"/>
                </a:lnTo>
                <a:lnTo>
                  <a:pt x="9098" y="99534"/>
                </a:lnTo>
                <a:lnTo>
                  <a:pt x="13663" y="102340"/>
                </a:lnTo>
                <a:lnTo>
                  <a:pt x="16214" y="104422"/>
                </a:lnTo>
                <a:lnTo>
                  <a:pt x="18867" y="106761"/>
                </a:lnTo>
                <a:lnTo>
                  <a:pt x="24445" y="108321"/>
                </a:lnTo>
                <a:lnTo>
                  <a:pt x="31974" y="109362"/>
                </a:lnTo>
                <a:lnTo>
                  <a:pt x="40804" y="110055"/>
                </a:lnTo>
                <a:lnTo>
                  <a:pt x="52405" y="109565"/>
                </a:lnTo>
                <a:lnTo>
                  <a:pt x="65854" y="108286"/>
                </a:lnTo>
                <a:lnTo>
                  <a:pt x="80535" y="106480"/>
                </a:lnTo>
                <a:lnTo>
                  <a:pt x="94133" y="105277"/>
                </a:lnTo>
                <a:lnTo>
                  <a:pt x="107008" y="104474"/>
                </a:lnTo>
                <a:lnTo>
                  <a:pt x="119401" y="103940"/>
                </a:lnTo>
                <a:lnTo>
                  <a:pt x="315637" y="10286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629"/>
          <p:cNvSpPr/>
          <p:nvPr/>
        </p:nvSpPr>
        <p:spPr>
          <a:xfrm>
            <a:off x="1915862" y="4414837"/>
            <a:ext cx="41526" cy="351474"/>
          </a:xfrm>
          <a:custGeom>
            <a:avLst/>
            <a:gdLst/>
            <a:ahLst/>
            <a:cxnLst/>
            <a:rect l="0" t="0" r="0" b="0"/>
            <a:pathLst>
              <a:path w="41526" h="351474">
                <a:moveTo>
                  <a:pt x="41525" y="0"/>
                </a:moveTo>
                <a:lnTo>
                  <a:pt x="41525" y="61991"/>
                </a:lnTo>
                <a:lnTo>
                  <a:pt x="40572" y="81333"/>
                </a:lnTo>
                <a:lnTo>
                  <a:pt x="38985" y="97084"/>
                </a:lnTo>
                <a:lnTo>
                  <a:pt x="36974" y="110443"/>
                </a:lnTo>
                <a:lnTo>
                  <a:pt x="35633" y="122206"/>
                </a:lnTo>
                <a:lnTo>
                  <a:pt x="34740" y="132906"/>
                </a:lnTo>
                <a:lnTo>
                  <a:pt x="34144" y="142897"/>
                </a:lnTo>
                <a:lnTo>
                  <a:pt x="32794" y="152414"/>
                </a:lnTo>
                <a:lnTo>
                  <a:pt x="30942" y="161617"/>
                </a:lnTo>
                <a:lnTo>
                  <a:pt x="28755" y="170610"/>
                </a:lnTo>
                <a:lnTo>
                  <a:pt x="26344" y="179462"/>
                </a:lnTo>
                <a:lnTo>
                  <a:pt x="21125" y="196919"/>
                </a:lnTo>
                <a:lnTo>
                  <a:pt x="18400" y="207479"/>
                </a:lnTo>
                <a:lnTo>
                  <a:pt x="12832" y="231913"/>
                </a:lnTo>
                <a:lnTo>
                  <a:pt x="10967" y="242239"/>
                </a:lnTo>
                <a:lnTo>
                  <a:pt x="9723" y="251028"/>
                </a:lnTo>
                <a:lnTo>
                  <a:pt x="8893" y="258792"/>
                </a:lnTo>
                <a:lnTo>
                  <a:pt x="7388" y="265873"/>
                </a:lnTo>
                <a:lnTo>
                  <a:pt x="5432" y="272499"/>
                </a:lnTo>
                <a:lnTo>
                  <a:pt x="3175" y="278821"/>
                </a:lnTo>
                <a:lnTo>
                  <a:pt x="1671" y="283988"/>
                </a:lnTo>
                <a:lnTo>
                  <a:pt x="668" y="288385"/>
                </a:lnTo>
                <a:lnTo>
                  <a:pt x="0" y="292269"/>
                </a:lnTo>
                <a:lnTo>
                  <a:pt x="507" y="298669"/>
                </a:lnTo>
                <a:lnTo>
                  <a:pt x="1797" y="306745"/>
                </a:lnTo>
                <a:lnTo>
                  <a:pt x="3609" y="315939"/>
                </a:lnTo>
                <a:lnTo>
                  <a:pt x="5770" y="323021"/>
                </a:lnTo>
                <a:lnTo>
                  <a:pt x="8164" y="328695"/>
                </a:lnTo>
                <a:lnTo>
                  <a:pt x="10712" y="333430"/>
                </a:lnTo>
                <a:lnTo>
                  <a:pt x="12410" y="337539"/>
                </a:lnTo>
                <a:lnTo>
                  <a:pt x="13543" y="341231"/>
                </a:lnTo>
                <a:lnTo>
                  <a:pt x="15807" y="35147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630"/>
          <p:cNvSpPr/>
          <p:nvPr/>
        </p:nvSpPr>
        <p:spPr>
          <a:xfrm>
            <a:off x="2051684" y="4577715"/>
            <a:ext cx="308611" cy="25331"/>
          </a:xfrm>
          <a:custGeom>
            <a:avLst/>
            <a:gdLst/>
            <a:ahLst/>
            <a:cxnLst/>
            <a:rect l="0" t="0" r="0" b="0"/>
            <a:pathLst>
              <a:path w="308611" h="25331">
                <a:moveTo>
                  <a:pt x="0" y="0"/>
                </a:moveTo>
                <a:lnTo>
                  <a:pt x="38626" y="0"/>
                </a:lnTo>
                <a:lnTo>
                  <a:pt x="44801" y="952"/>
                </a:lnTo>
                <a:lnTo>
                  <a:pt x="50822" y="2540"/>
                </a:lnTo>
                <a:lnTo>
                  <a:pt x="56742" y="4551"/>
                </a:lnTo>
                <a:lnTo>
                  <a:pt x="63545" y="5891"/>
                </a:lnTo>
                <a:lnTo>
                  <a:pt x="70939" y="6785"/>
                </a:lnTo>
                <a:lnTo>
                  <a:pt x="78725" y="7381"/>
                </a:lnTo>
                <a:lnTo>
                  <a:pt x="86774" y="8730"/>
                </a:lnTo>
                <a:lnTo>
                  <a:pt x="94997" y="10583"/>
                </a:lnTo>
                <a:lnTo>
                  <a:pt x="103336" y="12770"/>
                </a:lnTo>
                <a:lnTo>
                  <a:pt x="113659" y="14228"/>
                </a:lnTo>
                <a:lnTo>
                  <a:pt x="125303" y="15200"/>
                </a:lnTo>
                <a:lnTo>
                  <a:pt x="137828" y="15849"/>
                </a:lnTo>
                <a:lnTo>
                  <a:pt x="149035" y="17233"/>
                </a:lnTo>
                <a:lnTo>
                  <a:pt x="159364" y="19109"/>
                </a:lnTo>
                <a:lnTo>
                  <a:pt x="169108" y="21312"/>
                </a:lnTo>
                <a:lnTo>
                  <a:pt x="182271" y="22780"/>
                </a:lnTo>
                <a:lnTo>
                  <a:pt x="197714" y="23759"/>
                </a:lnTo>
                <a:lnTo>
                  <a:pt x="231701" y="24847"/>
                </a:lnTo>
                <a:lnTo>
                  <a:pt x="265856" y="25330"/>
                </a:lnTo>
                <a:lnTo>
                  <a:pt x="277250" y="24507"/>
                </a:lnTo>
                <a:lnTo>
                  <a:pt x="284846" y="23005"/>
                </a:lnTo>
                <a:lnTo>
                  <a:pt x="289910" y="21051"/>
                </a:lnTo>
                <a:lnTo>
                  <a:pt x="294239" y="19749"/>
                </a:lnTo>
                <a:lnTo>
                  <a:pt x="298077" y="18881"/>
                </a:lnTo>
                <a:lnTo>
                  <a:pt x="308610" y="171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631"/>
          <p:cNvSpPr/>
          <p:nvPr/>
        </p:nvSpPr>
        <p:spPr>
          <a:xfrm>
            <a:off x="2446523" y="4423410"/>
            <a:ext cx="298974" cy="299879"/>
          </a:xfrm>
          <a:custGeom>
            <a:avLst/>
            <a:gdLst/>
            <a:ahLst/>
            <a:cxnLst/>
            <a:rect l="0" t="0" r="0" b="0"/>
            <a:pathLst>
              <a:path w="298974" h="299879">
                <a:moveTo>
                  <a:pt x="85221" y="25717"/>
                </a:moveTo>
                <a:lnTo>
                  <a:pt x="89772" y="34819"/>
                </a:lnTo>
                <a:lnTo>
                  <a:pt x="90160" y="38452"/>
                </a:lnTo>
                <a:lnTo>
                  <a:pt x="89467" y="41827"/>
                </a:lnTo>
                <a:lnTo>
                  <a:pt x="88052" y="45030"/>
                </a:lnTo>
                <a:lnTo>
                  <a:pt x="81399" y="53668"/>
                </a:lnTo>
                <a:lnTo>
                  <a:pt x="76959" y="58638"/>
                </a:lnTo>
                <a:lnTo>
                  <a:pt x="64404" y="71781"/>
                </a:lnTo>
                <a:lnTo>
                  <a:pt x="42163" y="94400"/>
                </a:lnTo>
                <a:lnTo>
                  <a:pt x="38418" y="99129"/>
                </a:lnTo>
                <a:lnTo>
                  <a:pt x="34969" y="104186"/>
                </a:lnTo>
                <a:lnTo>
                  <a:pt x="31717" y="109462"/>
                </a:lnTo>
                <a:lnTo>
                  <a:pt x="28597" y="114884"/>
                </a:lnTo>
                <a:lnTo>
                  <a:pt x="22590" y="125989"/>
                </a:lnTo>
                <a:lnTo>
                  <a:pt x="13853" y="142952"/>
                </a:lnTo>
                <a:lnTo>
                  <a:pt x="10973" y="150546"/>
                </a:lnTo>
                <a:lnTo>
                  <a:pt x="8100" y="159419"/>
                </a:lnTo>
                <a:lnTo>
                  <a:pt x="5232" y="169144"/>
                </a:lnTo>
                <a:lnTo>
                  <a:pt x="3320" y="177533"/>
                </a:lnTo>
                <a:lnTo>
                  <a:pt x="2046" y="185030"/>
                </a:lnTo>
                <a:lnTo>
                  <a:pt x="1196" y="191933"/>
                </a:lnTo>
                <a:lnTo>
                  <a:pt x="629" y="200345"/>
                </a:lnTo>
                <a:lnTo>
                  <a:pt x="252" y="209763"/>
                </a:lnTo>
                <a:lnTo>
                  <a:pt x="0" y="219853"/>
                </a:lnTo>
                <a:lnTo>
                  <a:pt x="1737" y="228483"/>
                </a:lnTo>
                <a:lnTo>
                  <a:pt x="4800" y="236142"/>
                </a:lnTo>
                <a:lnTo>
                  <a:pt x="8747" y="243153"/>
                </a:lnTo>
                <a:lnTo>
                  <a:pt x="12331" y="248780"/>
                </a:lnTo>
                <a:lnTo>
                  <a:pt x="18853" y="257571"/>
                </a:lnTo>
                <a:lnTo>
                  <a:pt x="22878" y="262201"/>
                </a:lnTo>
                <a:lnTo>
                  <a:pt x="27467" y="267193"/>
                </a:lnTo>
                <a:lnTo>
                  <a:pt x="32431" y="272426"/>
                </a:lnTo>
                <a:lnTo>
                  <a:pt x="39550" y="276867"/>
                </a:lnTo>
                <a:lnTo>
                  <a:pt x="48107" y="280780"/>
                </a:lnTo>
                <a:lnTo>
                  <a:pt x="57621" y="284342"/>
                </a:lnTo>
                <a:lnTo>
                  <a:pt x="65868" y="287669"/>
                </a:lnTo>
                <a:lnTo>
                  <a:pt x="73272" y="290839"/>
                </a:lnTo>
                <a:lnTo>
                  <a:pt x="80113" y="293905"/>
                </a:lnTo>
                <a:lnTo>
                  <a:pt x="86578" y="295949"/>
                </a:lnTo>
                <a:lnTo>
                  <a:pt x="92793" y="297311"/>
                </a:lnTo>
                <a:lnTo>
                  <a:pt x="98842" y="298220"/>
                </a:lnTo>
                <a:lnTo>
                  <a:pt x="105732" y="298826"/>
                </a:lnTo>
                <a:lnTo>
                  <a:pt x="113182" y="299230"/>
                </a:lnTo>
                <a:lnTo>
                  <a:pt x="129081" y="299678"/>
                </a:lnTo>
                <a:lnTo>
                  <a:pt x="145672" y="299878"/>
                </a:lnTo>
                <a:lnTo>
                  <a:pt x="153145" y="298979"/>
                </a:lnTo>
                <a:lnTo>
                  <a:pt x="160031" y="297426"/>
                </a:lnTo>
                <a:lnTo>
                  <a:pt x="166527" y="295439"/>
                </a:lnTo>
                <a:lnTo>
                  <a:pt x="173715" y="294114"/>
                </a:lnTo>
                <a:lnTo>
                  <a:pt x="181365" y="293231"/>
                </a:lnTo>
                <a:lnTo>
                  <a:pt x="189322" y="292642"/>
                </a:lnTo>
                <a:lnTo>
                  <a:pt x="198437" y="290345"/>
                </a:lnTo>
                <a:lnTo>
                  <a:pt x="208323" y="286908"/>
                </a:lnTo>
                <a:lnTo>
                  <a:pt x="218724" y="282712"/>
                </a:lnTo>
                <a:lnTo>
                  <a:pt x="228516" y="278010"/>
                </a:lnTo>
                <a:lnTo>
                  <a:pt x="237901" y="272970"/>
                </a:lnTo>
                <a:lnTo>
                  <a:pt x="247015" y="267704"/>
                </a:lnTo>
                <a:lnTo>
                  <a:pt x="254997" y="262290"/>
                </a:lnTo>
                <a:lnTo>
                  <a:pt x="262222" y="256775"/>
                </a:lnTo>
                <a:lnTo>
                  <a:pt x="268945" y="251193"/>
                </a:lnTo>
                <a:lnTo>
                  <a:pt x="274379" y="246519"/>
                </a:lnTo>
                <a:lnTo>
                  <a:pt x="282956" y="238786"/>
                </a:lnTo>
                <a:lnTo>
                  <a:pt x="289944" y="229635"/>
                </a:lnTo>
                <a:lnTo>
                  <a:pt x="293140" y="224528"/>
                </a:lnTo>
                <a:lnTo>
                  <a:pt x="295272" y="219217"/>
                </a:lnTo>
                <a:lnTo>
                  <a:pt x="296692" y="213772"/>
                </a:lnTo>
                <a:lnTo>
                  <a:pt x="297640" y="208237"/>
                </a:lnTo>
                <a:lnTo>
                  <a:pt x="298271" y="200737"/>
                </a:lnTo>
                <a:lnTo>
                  <a:pt x="298692" y="191927"/>
                </a:lnTo>
                <a:lnTo>
                  <a:pt x="298973" y="182244"/>
                </a:lnTo>
                <a:lnTo>
                  <a:pt x="297255" y="173883"/>
                </a:lnTo>
                <a:lnTo>
                  <a:pt x="294205" y="166405"/>
                </a:lnTo>
                <a:lnTo>
                  <a:pt x="290266" y="159514"/>
                </a:lnTo>
                <a:lnTo>
                  <a:pt x="287640" y="152062"/>
                </a:lnTo>
                <a:lnTo>
                  <a:pt x="285890" y="144237"/>
                </a:lnTo>
                <a:lnTo>
                  <a:pt x="284723" y="136163"/>
                </a:lnTo>
                <a:lnTo>
                  <a:pt x="282040" y="128875"/>
                </a:lnTo>
                <a:lnTo>
                  <a:pt x="278346" y="122112"/>
                </a:lnTo>
                <a:lnTo>
                  <a:pt x="273979" y="115697"/>
                </a:lnTo>
                <a:lnTo>
                  <a:pt x="268210" y="109517"/>
                </a:lnTo>
                <a:lnTo>
                  <a:pt x="261506" y="103491"/>
                </a:lnTo>
                <a:lnTo>
                  <a:pt x="254180" y="97569"/>
                </a:lnTo>
                <a:lnTo>
                  <a:pt x="246438" y="91716"/>
                </a:lnTo>
                <a:lnTo>
                  <a:pt x="230216" y="80132"/>
                </a:lnTo>
                <a:lnTo>
                  <a:pt x="191365" y="53800"/>
                </a:lnTo>
                <a:lnTo>
                  <a:pt x="177892" y="46344"/>
                </a:lnTo>
                <a:lnTo>
                  <a:pt x="165099" y="40421"/>
                </a:lnTo>
                <a:lnTo>
                  <a:pt x="152760" y="35520"/>
                </a:lnTo>
                <a:lnTo>
                  <a:pt x="131431" y="27534"/>
                </a:lnTo>
                <a:lnTo>
                  <a:pt x="121743" y="24070"/>
                </a:lnTo>
                <a:lnTo>
                  <a:pt x="98278" y="15143"/>
                </a:lnTo>
                <a:lnTo>
                  <a:pt x="4235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632"/>
          <p:cNvSpPr/>
          <p:nvPr/>
        </p:nvSpPr>
        <p:spPr>
          <a:xfrm>
            <a:off x="1203007" y="4234815"/>
            <a:ext cx="240031" cy="8542"/>
          </a:xfrm>
          <a:custGeom>
            <a:avLst/>
            <a:gdLst/>
            <a:ahLst/>
            <a:cxnLst/>
            <a:rect l="0" t="0" r="0" b="0"/>
            <a:pathLst>
              <a:path w="240031" h="8542">
                <a:moveTo>
                  <a:pt x="0" y="0"/>
                </a:moveTo>
                <a:lnTo>
                  <a:pt x="4551" y="4550"/>
                </a:lnTo>
                <a:lnTo>
                  <a:pt x="6844" y="5891"/>
                </a:lnTo>
                <a:lnTo>
                  <a:pt x="9325" y="6785"/>
                </a:lnTo>
                <a:lnTo>
                  <a:pt x="11932" y="7381"/>
                </a:lnTo>
                <a:lnTo>
                  <a:pt x="14622" y="7778"/>
                </a:lnTo>
                <a:lnTo>
                  <a:pt x="17368" y="8043"/>
                </a:lnTo>
                <a:lnTo>
                  <a:pt x="20151" y="8219"/>
                </a:lnTo>
                <a:lnTo>
                  <a:pt x="164357" y="8541"/>
                </a:lnTo>
                <a:lnTo>
                  <a:pt x="178151" y="7599"/>
                </a:lnTo>
                <a:lnTo>
                  <a:pt x="190205" y="6019"/>
                </a:lnTo>
                <a:lnTo>
                  <a:pt x="201098" y="4012"/>
                </a:lnTo>
                <a:lnTo>
                  <a:pt x="209313" y="2675"/>
                </a:lnTo>
                <a:lnTo>
                  <a:pt x="215742" y="1783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633"/>
          <p:cNvSpPr/>
          <p:nvPr/>
        </p:nvSpPr>
        <p:spPr>
          <a:xfrm>
            <a:off x="1700610" y="3951957"/>
            <a:ext cx="359648" cy="252634"/>
          </a:xfrm>
          <a:custGeom>
            <a:avLst/>
            <a:gdLst/>
            <a:ahLst/>
            <a:cxnLst/>
            <a:rect l="0" t="0" r="0" b="0"/>
            <a:pathLst>
              <a:path w="359648" h="252634">
                <a:moveTo>
                  <a:pt x="8174" y="42828"/>
                </a:moveTo>
                <a:lnTo>
                  <a:pt x="12725" y="33726"/>
                </a:lnTo>
                <a:lnTo>
                  <a:pt x="15971" y="30092"/>
                </a:lnTo>
                <a:lnTo>
                  <a:pt x="24657" y="23515"/>
                </a:lnTo>
                <a:lnTo>
                  <a:pt x="27735" y="20428"/>
                </a:lnTo>
                <a:lnTo>
                  <a:pt x="29788" y="17416"/>
                </a:lnTo>
                <a:lnTo>
                  <a:pt x="31156" y="14457"/>
                </a:lnTo>
                <a:lnTo>
                  <a:pt x="33020" y="12484"/>
                </a:lnTo>
                <a:lnTo>
                  <a:pt x="35216" y="11168"/>
                </a:lnTo>
                <a:lnTo>
                  <a:pt x="45397" y="6777"/>
                </a:lnTo>
                <a:lnTo>
                  <a:pt x="54245" y="2993"/>
                </a:lnTo>
                <a:lnTo>
                  <a:pt x="61353" y="1311"/>
                </a:lnTo>
                <a:lnTo>
                  <a:pt x="70227" y="563"/>
                </a:lnTo>
                <a:lnTo>
                  <a:pt x="80521" y="231"/>
                </a:lnTo>
                <a:lnTo>
                  <a:pt x="107732" y="18"/>
                </a:lnTo>
                <a:lnTo>
                  <a:pt x="117408" y="0"/>
                </a:lnTo>
                <a:lnTo>
                  <a:pt x="127670" y="941"/>
                </a:lnTo>
                <a:lnTo>
                  <a:pt x="138320" y="2521"/>
                </a:lnTo>
                <a:lnTo>
                  <a:pt x="149231" y="4526"/>
                </a:lnTo>
                <a:lnTo>
                  <a:pt x="157457" y="5863"/>
                </a:lnTo>
                <a:lnTo>
                  <a:pt x="163894" y="6755"/>
                </a:lnTo>
                <a:lnTo>
                  <a:pt x="169137" y="7349"/>
                </a:lnTo>
                <a:lnTo>
                  <a:pt x="174538" y="9650"/>
                </a:lnTo>
                <a:lnTo>
                  <a:pt x="185619" y="17287"/>
                </a:lnTo>
                <a:lnTo>
                  <a:pt x="191241" y="21991"/>
                </a:lnTo>
                <a:lnTo>
                  <a:pt x="196894" y="27031"/>
                </a:lnTo>
                <a:lnTo>
                  <a:pt x="202567" y="32297"/>
                </a:lnTo>
                <a:lnTo>
                  <a:pt x="206350" y="36759"/>
                </a:lnTo>
                <a:lnTo>
                  <a:pt x="210552" y="44258"/>
                </a:lnTo>
                <a:lnTo>
                  <a:pt x="214960" y="50766"/>
                </a:lnTo>
                <a:lnTo>
                  <a:pt x="217469" y="53835"/>
                </a:lnTo>
                <a:lnTo>
                  <a:pt x="219142" y="56833"/>
                </a:lnTo>
                <a:lnTo>
                  <a:pt x="221000" y="62705"/>
                </a:lnTo>
                <a:lnTo>
                  <a:pt x="221496" y="66557"/>
                </a:lnTo>
                <a:lnTo>
                  <a:pt x="221826" y="71029"/>
                </a:lnTo>
                <a:lnTo>
                  <a:pt x="222047" y="75916"/>
                </a:lnTo>
                <a:lnTo>
                  <a:pt x="221241" y="80127"/>
                </a:lnTo>
                <a:lnTo>
                  <a:pt x="217806" y="87345"/>
                </a:lnTo>
                <a:lnTo>
                  <a:pt x="214604" y="92508"/>
                </a:lnTo>
                <a:lnTo>
                  <a:pt x="205966" y="105866"/>
                </a:lnTo>
                <a:lnTo>
                  <a:pt x="200043" y="112475"/>
                </a:lnTo>
                <a:lnTo>
                  <a:pt x="193237" y="118787"/>
                </a:lnTo>
                <a:lnTo>
                  <a:pt x="185842" y="124900"/>
                </a:lnTo>
                <a:lnTo>
                  <a:pt x="177102" y="130880"/>
                </a:lnTo>
                <a:lnTo>
                  <a:pt x="167465" y="136772"/>
                </a:lnTo>
                <a:lnTo>
                  <a:pt x="157231" y="142605"/>
                </a:lnTo>
                <a:lnTo>
                  <a:pt x="149455" y="148398"/>
                </a:lnTo>
                <a:lnTo>
                  <a:pt x="143319" y="154166"/>
                </a:lnTo>
                <a:lnTo>
                  <a:pt x="138276" y="159916"/>
                </a:lnTo>
                <a:lnTo>
                  <a:pt x="132056" y="164701"/>
                </a:lnTo>
                <a:lnTo>
                  <a:pt x="125052" y="168844"/>
                </a:lnTo>
                <a:lnTo>
                  <a:pt x="97831" y="182337"/>
                </a:lnTo>
                <a:lnTo>
                  <a:pt x="88900" y="187269"/>
                </a:lnTo>
                <a:lnTo>
                  <a:pt x="66278" y="200369"/>
                </a:lnTo>
                <a:lnTo>
                  <a:pt x="57387" y="205958"/>
                </a:lnTo>
                <a:lnTo>
                  <a:pt x="50508" y="210636"/>
                </a:lnTo>
                <a:lnTo>
                  <a:pt x="40325" y="218374"/>
                </a:lnTo>
                <a:lnTo>
                  <a:pt x="32623" y="224988"/>
                </a:lnTo>
                <a:lnTo>
                  <a:pt x="26026" y="228563"/>
                </a:lnTo>
                <a:lnTo>
                  <a:pt x="22933" y="229516"/>
                </a:lnTo>
                <a:lnTo>
                  <a:pt x="16956" y="233115"/>
                </a:lnTo>
                <a:lnTo>
                  <a:pt x="8378" y="240042"/>
                </a:lnTo>
                <a:lnTo>
                  <a:pt x="4138" y="244143"/>
                </a:lnTo>
                <a:lnTo>
                  <a:pt x="2626" y="246571"/>
                </a:lnTo>
                <a:lnTo>
                  <a:pt x="498" y="252633"/>
                </a:lnTo>
                <a:lnTo>
                  <a:pt x="199" y="252230"/>
                </a:lnTo>
                <a:lnTo>
                  <a:pt x="0" y="251009"/>
                </a:lnTo>
                <a:lnTo>
                  <a:pt x="1773" y="250195"/>
                </a:lnTo>
                <a:lnTo>
                  <a:pt x="8822" y="249291"/>
                </a:lnTo>
                <a:lnTo>
                  <a:pt x="18305" y="248889"/>
                </a:lnTo>
                <a:lnTo>
                  <a:pt x="23500" y="248782"/>
                </a:lnTo>
                <a:lnTo>
                  <a:pt x="33632" y="247758"/>
                </a:lnTo>
                <a:lnTo>
                  <a:pt x="62669" y="244080"/>
                </a:lnTo>
                <a:lnTo>
                  <a:pt x="78794" y="242719"/>
                </a:lnTo>
                <a:lnTo>
                  <a:pt x="95259" y="241811"/>
                </a:lnTo>
                <a:lnTo>
                  <a:pt x="111951" y="241206"/>
                </a:lnTo>
                <a:lnTo>
                  <a:pt x="203706" y="240354"/>
                </a:lnTo>
                <a:lnTo>
                  <a:pt x="234731" y="241187"/>
                </a:lnTo>
                <a:lnTo>
                  <a:pt x="263035" y="242695"/>
                </a:lnTo>
                <a:lnTo>
                  <a:pt x="309088" y="245957"/>
                </a:lnTo>
                <a:lnTo>
                  <a:pt x="359647" y="24856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634"/>
          <p:cNvSpPr/>
          <p:nvPr/>
        </p:nvSpPr>
        <p:spPr>
          <a:xfrm>
            <a:off x="2128837" y="4089082"/>
            <a:ext cx="300039" cy="42864"/>
          </a:xfrm>
          <a:custGeom>
            <a:avLst/>
            <a:gdLst/>
            <a:ahLst/>
            <a:cxnLst/>
            <a:rect l="0" t="0" r="0" b="0"/>
            <a:pathLst>
              <a:path w="300039" h="42864">
                <a:moveTo>
                  <a:pt x="0" y="0"/>
                </a:moveTo>
                <a:lnTo>
                  <a:pt x="31244" y="0"/>
                </a:lnTo>
                <a:lnTo>
                  <a:pt x="42737" y="1905"/>
                </a:lnTo>
                <a:lnTo>
                  <a:pt x="58019" y="5080"/>
                </a:lnTo>
                <a:lnTo>
                  <a:pt x="108313" y="16110"/>
                </a:lnTo>
                <a:lnTo>
                  <a:pt x="123644" y="19313"/>
                </a:lnTo>
                <a:lnTo>
                  <a:pt x="136722" y="21448"/>
                </a:lnTo>
                <a:lnTo>
                  <a:pt x="148298" y="22871"/>
                </a:lnTo>
                <a:lnTo>
                  <a:pt x="158873" y="23820"/>
                </a:lnTo>
                <a:lnTo>
                  <a:pt x="167828" y="24452"/>
                </a:lnTo>
                <a:lnTo>
                  <a:pt x="175703" y="24874"/>
                </a:lnTo>
                <a:lnTo>
                  <a:pt x="182857" y="25155"/>
                </a:lnTo>
                <a:lnTo>
                  <a:pt x="198428" y="25468"/>
                </a:lnTo>
                <a:lnTo>
                  <a:pt x="206580" y="25551"/>
                </a:lnTo>
                <a:lnTo>
                  <a:pt x="213920" y="26559"/>
                </a:lnTo>
                <a:lnTo>
                  <a:pt x="220718" y="28184"/>
                </a:lnTo>
                <a:lnTo>
                  <a:pt x="227156" y="30219"/>
                </a:lnTo>
                <a:lnTo>
                  <a:pt x="235257" y="31576"/>
                </a:lnTo>
                <a:lnTo>
                  <a:pt x="244468" y="32481"/>
                </a:lnTo>
                <a:lnTo>
                  <a:pt x="254419" y="33084"/>
                </a:lnTo>
                <a:lnTo>
                  <a:pt x="263910" y="34438"/>
                </a:lnTo>
                <a:lnTo>
                  <a:pt x="273095" y="36294"/>
                </a:lnTo>
                <a:lnTo>
                  <a:pt x="300038" y="4286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635"/>
          <p:cNvSpPr/>
          <p:nvPr/>
        </p:nvSpPr>
        <p:spPr>
          <a:xfrm>
            <a:off x="2480309" y="3977789"/>
            <a:ext cx="358290" cy="212814"/>
          </a:xfrm>
          <a:custGeom>
            <a:avLst/>
            <a:gdLst/>
            <a:ahLst/>
            <a:cxnLst/>
            <a:rect l="0" t="0" r="0" b="0"/>
            <a:pathLst>
              <a:path w="358290" h="212814">
                <a:moveTo>
                  <a:pt x="94298" y="34140"/>
                </a:moveTo>
                <a:lnTo>
                  <a:pt x="57976" y="70463"/>
                </a:lnTo>
                <a:lnTo>
                  <a:pt x="53891" y="76453"/>
                </a:lnTo>
                <a:lnTo>
                  <a:pt x="49262" y="84256"/>
                </a:lnTo>
                <a:lnTo>
                  <a:pt x="39992" y="101182"/>
                </a:lnTo>
                <a:lnTo>
                  <a:pt x="32697" y="115054"/>
                </a:lnTo>
                <a:lnTo>
                  <a:pt x="30371" y="120468"/>
                </a:lnTo>
                <a:lnTo>
                  <a:pt x="28820" y="125030"/>
                </a:lnTo>
                <a:lnTo>
                  <a:pt x="27786" y="129023"/>
                </a:lnTo>
                <a:lnTo>
                  <a:pt x="28049" y="133591"/>
                </a:lnTo>
                <a:lnTo>
                  <a:pt x="29177" y="138541"/>
                </a:lnTo>
                <a:lnTo>
                  <a:pt x="30882" y="143746"/>
                </a:lnTo>
                <a:lnTo>
                  <a:pt x="32018" y="148168"/>
                </a:lnTo>
                <a:lnTo>
                  <a:pt x="32775" y="152069"/>
                </a:lnTo>
                <a:lnTo>
                  <a:pt x="33280" y="155622"/>
                </a:lnTo>
                <a:lnTo>
                  <a:pt x="35522" y="158943"/>
                </a:lnTo>
                <a:lnTo>
                  <a:pt x="43093" y="165174"/>
                </a:lnTo>
                <a:lnTo>
                  <a:pt x="55348" y="173657"/>
                </a:lnTo>
                <a:lnTo>
                  <a:pt x="62616" y="178587"/>
                </a:lnTo>
                <a:lnTo>
                  <a:pt x="69367" y="182826"/>
                </a:lnTo>
                <a:lnTo>
                  <a:pt x="75772" y="186604"/>
                </a:lnTo>
                <a:lnTo>
                  <a:pt x="81947" y="190075"/>
                </a:lnTo>
                <a:lnTo>
                  <a:pt x="88922" y="193342"/>
                </a:lnTo>
                <a:lnTo>
                  <a:pt x="96429" y="196472"/>
                </a:lnTo>
                <a:lnTo>
                  <a:pt x="104291" y="199512"/>
                </a:lnTo>
                <a:lnTo>
                  <a:pt x="112390" y="201538"/>
                </a:lnTo>
                <a:lnTo>
                  <a:pt x="120647" y="202889"/>
                </a:lnTo>
                <a:lnTo>
                  <a:pt x="129009" y="203789"/>
                </a:lnTo>
                <a:lnTo>
                  <a:pt x="136489" y="205342"/>
                </a:lnTo>
                <a:lnTo>
                  <a:pt x="143380" y="207330"/>
                </a:lnTo>
                <a:lnTo>
                  <a:pt x="149880" y="209608"/>
                </a:lnTo>
                <a:lnTo>
                  <a:pt x="160880" y="211126"/>
                </a:lnTo>
                <a:lnTo>
                  <a:pt x="174881" y="212138"/>
                </a:lnTo>
                <a:lnTo>
                  <a:pt x="190882" y="212813"/>
                </a:lnTo>
                <a:lnTo>
                  <a:pt x="204407" y="212311"/>
                </a:lnTo>
                <a:lnTo>
                  <a:pt x="216282" y="211023"/>
                </a:lnTo>
                <a:lnTo>
                  <a:pt x="239000" y="207053"/>
                </a:lnTo>
                <a:lnTo>
                  <a:pt x="264973" y="202113"/>
                </a:lnTo>
                <a:lnTo>
                  <a:pt x="276661" y="199463"/>
                </a:lnTo>
                <a:lnTo>
                  <a:pt x="287311" y="196743"/>
                </a:lnTo>
                <a:lnTo>
                  <a:pt x="297268" y="193977"/>
                </a:lnTo>
                <a:lnTo>
                  <a:pt x="305812" y="191180"/>
                </a:lnTo>
                <a:lnTo>
                  <a:pt x="313412" y="188364"/>
                </a:lnTo>
                <a:lnTo>
                  <a:pt x="320384" y="185534"/>
                </a:lnTo>
                <a:lnTo>
                  <a:pt x="325985" y="181742"/>
                </a:lnTo>
                <a:lnTo>
                  <a:pt x="330671" y="177309"/>
                </a:lnTo>
                <a:lnTo>
                  <a:pt x="334747" y="172449"/>
                </a:lnTo>
                <a:lnTo>
                  <a:pt x="338417" y="168256"/>
                </a:lnTo>
                <a:lnTo>
                  <a:pt x="345035" y="161057"/>
                </a:lnTo>
                <a:lnTo>
                  <a:pt x="348134" y="156852"/>
                </a:lnTo>
                <a:lnTo>
                  <a:pt x="351152" y="152143"/>
                </a:lnTo>
                <a:lnTo>
                  <a:pt x="354116" y="147099"/>
                </a:lnTo>
                <a:lnTo>
                  <a:pt x="356093" y="141831"/>
                </a:lnTo>
                <a:lnTo>
                  <a:pt x="357410" y="136414"/>
                </a:lnTo>
                <a:lnTo>
                  <a:pt x="358289" y="130898"/>
                </a:lnTo>
                <a:lnTo>
                  <a:pt x="357922" y="126268"/>
                </a:lnTo>
                <a:lnTo>
                  <a:pt x="356725" y="122229"/>
                </a:lnTo>
                <a:lnTo>
                  <a:pt x="345321" y="99046"/>
                </a:lnTo>
                <a:lnTo>
                  <a:pt x="339848" y="88070"/>
                </a:lnTo>
                <a:lnTo>
                  <a:pt x="336103" y="82476"/>
                </a:lnTo>
                <a:lnTo>
                  <a:pt x="331702" y="76842"/>
                </a:lnTo>
                <a:lnTo>
                  <a:pt x="326862" y="71181"/>
                </a:lnTo>
                <a:lnTo>
                  <a:pt x="320778" y="66454"/>
                </a:lnTo>
                <a:lnTo>
                  <a:pt x="313865" y="62350"/>
                </a:lnTo>
                <a:lnTo>
                  <a:pt x="306398" y="58662"/>
                </a:lnTo>
                <a:lnTo>
                  <a:pt x="298563" y="54298"/>
                </a:lnTo>
                <a:lnTo>
                  <a:pt x="290482" y="49484"/>
                </a:lnTo>
                <a:lnTo>
                  <a:pt x="282238" y="44370"/>
                </a:lnTo>
                <a:lnTo>
                  <a:pt x="272931" y="40008"/>
                </a:lnTo>
                <a:lnTo>
                  <a:pt x="262917" y="36147"/>
                </a:lnTo>
                <a:lnTo>
                  <a:pt x="252431" y="32621"/>
                </a:lnTo>
                <a:lnTo>
                  <a:pt x="241630" y="29317"/>
                </a:lnTo>
                <a:lnTo>
                  <a:pt x="219469" y="23107"/>
                </a:lnTo>
                <a:lnTo>
                  <a:pt x="175150" y="11359"/>
                </a:lnTo>
                <a:lnTo>
                  <a:pt x="155950" y="5600"/>
                </a:lnTo>
                <a:lnTo>
                  <a:pt x="146829" y="3684"/>
                </a:lnTo>
                <a:lnTo>
                  <a:pt x="137891" y="2406"/>
                </a:lnTo>
                <a:lnTo>
                  <a:pt x="129075" y="1554"/>
                </a:lnTo>
                <a:lnTo>
                  <a:pt x="119388" y="987"/>
                </a:lnTo>
                <a:lnTo>
                  <a:pt x="98464" y="356"/>
                </a:lnTo>
                <a:lnTo>
                  <a:pt x="60713" y="0"/>
                </a:lnTo>
                <a:lnTo>
                  <a:pt x="50001" y="903"/>
                </a:lnTo>
                <a:lnTo>
                  <a:pt x="40954" y="2457"/>
                </a:lnTo>
                <a:lnTo>
                  <a:pt x="33018" y="4446"/>
                </a:lnTo>
                <a:lnTo>
                  <a:pt x="25822" y="5771"/>
                </a:lnTo>
                <a:lnTo>
                  <a:pt x="19120" y="6655"/>
                </a:lnTo>
                <a:lnTo>
                  <a:pt x="0" y="842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636"/>
          <p:cNvSpPr/>
          <p:nvPr/>
        </p:nvSpPr>
        <p:spPr>
          <a:xfrm>
            <a:off x="3028950" y="4187325"/>
            <a:ext cx="394335" cy="56063"/>
          </a:xfrm>
          <a:custGeom>
            <a:avLst/>
            <a:gdLst/>
            <a:ahLst/>
            <a:cxnLst/>
            <a:rect l="0" t="0" r="0" b="0"/>
            <a:pathLst>
              <a:path w="394335" h="56063">
                <a:moveTo>
                  <a:pt x="0" y="56062"/>
                </a:moveTo>
                <a:lnTo>
                  <a:pt x="41003" y="56062"/>
                </a:lnTo>
                <a:lnTo>
                  <a:pt x="42575" y="55110"/>
                </a:lnTo>
                <a:lnTo>
                  <a:pt x="44576" y="53522"/>
                </a:lnTo>
                <a:lnTo>
                  <a:pt x="46862" y="51512"/>
                </a:lnTo>
                <a:lnTo>
                  <a:pt x="52196" y="49218"/>
                </a:lnTo>
                <a:lnTo>
                  <a:pt x="59562" y="46737"/>
                </a:lnTo>
                <a:lnTo>
                  <a:pt x="68283" y="44131"/>
                </a:lnTo>
                <a:lnTo>
                  <a:pt x="76954" y="42393"/>
                </a:lnTo>
                <a:lnTo>
                  <a:pt x="85593" y="41234"/>
                </a:lnTo>
                <a:lnTo>
                  <a:pt x="94209" y="40462"/>
                </a:lnTo>
                <a:lnTo>
                  <a:pt x="101859" y="38994"/>
                </a:lnTo>
                <a:lnTo>
                  <a:pt x="108863" y="37064"/>
                </a:lnTo>
                <a:lnTo>
                  <a:pt x="115438" y="34824"/>
                </a:lnTo>
                <a:lnTo>
                  <a:pt x="121726" y="33331"/>
                </a:lnTo>
                <a:lnTo>
                  <a:pt x="133792" y="31672"/>
                </a:lnTo>
                <a:lnTo>
                  <a:pt x="140630" y="30277"/>
                </a:lnTo>
                <a:lnTo>
                  <a:pt x="148046" y="28395"/>
                </a:lnTo>
                <a:lnTo>
                  <a:pt x="155847" y="26187"/>
                </a:lnTo>
                <a:lnTo>
                  <a:pt x="162953" y="24715"/>
                </a:lnTo>
                <a:lnTo>
                  <a:pt x="169595" y="23735"/>
                </a:lnTo>
                <a:lnTo>
                  <a:pt x="225799" y="17609"/>
                </a:lnTo>
                <a:lnTo>
                  <a:pt x="241020" y="15187"/>
                </a:lnTo>
                <a:lnTo>
                  <a:pt x="253072" y="12619"/>
                </a:lnTo>
                <a:lnTo>
                  <a:pt x="263012" y="9955"/>
                </a:lnTo>
                <a:lnTo>
                  <a:pt x="272496" y="8179"/>
                </a:lnTo>
                <a:lnTo>
                  <a:pt x="281676" y="6995"/>
                </a:lnTo>
                <a:lnTo>
                  <a:pt x="290654" y="6206"/>
                </a:lnTo>
                <a:lnTo>
                  <a:pt x="339696" y="544"/>
                </a:lnTo>
                <a:lnTo>
                  <a:pt x="353147" y="0"/>
                </a:lnTo>
                <a:lnTo>
                  <a:pt x="363066" y="590"/>
                </a:lnTo>
                <a:lnTo>
                  <a:pt x="394334" y="462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637"/>
          <p:cNvSpPr/>
          <p:nvPr/>
        </p:nvSpPr>
        <p:spPr>
          <a:xfrm>
            <a:off x="3054667" y="4303395"/>
            <a:ext cx="360046" cy="42510"/>
          </a:xfrm>
          <a:custGeom>
            <a:avLst/>
            <a:gdLst/>
            <a:ahLst/>
            <a:cxnLst/>
            <a:rect l="0" t="0" r="0" b="0"/>
            <a:pathLst>
              <a:path w="360046" h="42510">
                <a:moveTo>
                  <a:pt x="0" y="34290"/>
                </a:moveTo>
                <a:lnTo>
                  <a:pt x="0" y="38840"/>
                </a:lnTo>
                <a:lnTo>
                  <a:pt x="952" y="40181"/>
                </a:lnTo>
                <a:lnTo>
                  <a:pt x="2540" y="41075"/>
                </a:lnTo>
                <a:lnTo>
                  <a:pt x="4551" y="41670"/>
                </a:lnTo>
                <a:lnTo>
                  <a:pt x="11865" y="42333"/>
                </a:lnTo>
                <a:lnTo>
                  <a:pt x="16482" y="42509"/>
                </a:lnTo>
                <a:lnTo>
                  <a:pt x="23371" y="41674"/>
                </a:lnTo>
                <a:lnTo>
                  <a:pt x="31773" y="40165"/>
                </a:lnTo>
                <a:lnTo>
                  <a:pt x="41184" y="38207"/>
                </a:lnTo>
                <a:lnTo>
                  <a:pt x="49364" y="36901"/>
                </a:lnTo>
                <a:lnTo>
                  <a:pt x="56722" y="36031"/>
                </a:lnTo>
                <a:lnTo>
                  <a:pt x="63532" y="35450"/>
                </a:lnTo>
                <a:lnTo>
                  <a:pt x="70930" y="34111"/>
                </a:lnTo>
                <a:lnTo>
                  <a:pt x="78719" y="32265"/>
                </a:lnTo>
                <a:lnTo>
                  <a:pt x="86769" y="30083"/>
                </a:lnTo>
                <a:lnTo>
                  <a:pt x="94994" y="28628"/>
                </a:lnTo>
                <a:lnTo>
                  <a:pt x="103334" y="27658"/>
                </a:lnTo>
                <a:lnTo>
                  <a:pt x="111752" y="27011"/>
                </a:lnTo>
                <a:lnTo>
                  <a:pt x="122126" y="25627"/>
                </a:lnTo>
                <a:lnTo>
                  <a:pt x="133805" y="23752"/>
                </a:lnTo>
                <a:lnTo>
                  <a:pt x="146353" y="21549"/>
                </a:lnTo>
                <a:lnTo>
                  <a:pt x="156624" y="20081"/>
                </a:lnTo>
                <a:lnTo>
                  <a:pt x="165376" y="19102"/>
                </a:lnTo>
                <a:lnTo>
                  <a:pt x="173116" y="18450"/>
                </a:lnTo>
                <a:lnTo>
                  <a:pt x="181133" y="17062"/>
                </a:lnTo>
                <a:lnTo>
                  <a:pt x="189335" y="15185"/>
                </a:lnTo>
                <a:lnTo>
                  <a:pt x="197661" y="12981"/>
                </a:lnTo>
                <a:lnTo>
                  <a:pt x="206069" y="11511"/>
                </a:lnTo>
                <a:lnTo>
                  <a:pt x="214532" y="10531"/>
                </a:lnTo>
                <a:lnTo>
                  <a:pt x="223031" y="9878"/>
                </a:lnTo>
                <a:lnTo>
                  <a:pt x="234413" y="8491"/>
                </a:lnTo>
                <a:lnTo>
                  <a:pt x="262298" y="4408"/>
                </a:lnTo>
                <a:lnTo>
                  <a:pt x="279641" y="2939"/>
                </a:lnTo>
                <a:lnTo>
                  <a:pt x="298822" y="1959"/>
                </a:lnTo>
                <a:lnTo>
                  <a:pt x="36004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638"/>
          <p:cNvSpPr/>
          <p:nvPr/>
        </p:nvSpPr>
        <p:spPr>
          <a:xfrm>
            <a:off x="3514569" y="4030809"/>
            <a:ext cx="320196" cy="306179"/>
          </a:xfrm>
          <a:custGeom>
            <a:avLst/>
            <a:gdLst/>
            <a:ahLst/>
            <a:cxnLst/>
            <a:rect l="0" t="0" r="0" b="0"/>
            <a:pathLst>
              <a:path w="320196" h="306179">
                <a:moveTo>
                  <a:pt x="3013" y="118281"/>
                </a:moveTo>
                <a:lnTo>
                  <a:pt x="3013" y="104628"/>
                </a:lnTo>
                <a:lnTo>
                  <a:pt x="3966" y="98702"/>
                </a:lnTo>
                <a:lnTo>
                  <a:pt x="5553" y="92845"/>
                </a:lnTo>
                <a:lnTo>
                  <a:pt x="7564" y="87036"/>
                </a:lnTo>
                <a:lnTo>
                  <a:pt x="14878" y="67882"/>
                </a:lnTo>
                <a:lnTo>
                  <a:pt x="19495" y="56107"/>
                </a:lnTo>
                <a:lnTo>
                  <a:pt x="24479" y="47304"/>
                </a:lnTo>
                <a:lnTo>
                  <a:pt x="29706" y="40483"/>
                </a:lnTo>
                <a:lnTo>
                  <a:pt x="35096" y="34983"/>
                </a:lnTo>
                <a:lnTo>
                  <a:pt x="40594" y="30364"/>
                </a:lnTo>
                <a:lnTo>
                  <a:pt x="46165" y="26332"/>
                </a:lnTo>
                <a:lnTo>
                  <a:pt x="51783" y="22692"/>
                </a:lnTo>
                <a:lnTo>
                  <a:pt x="60566" y="16106"/>
                </a:lnTo>
                <a:lnTo>
                  <a:pt x="67645" y="10005"/>
                </a:lnTo>
                <a:lnTo>
                  <a:pt x="73966" y="4118"/>
                </a:lnTo>
                <a:lnTo>
                  <a:pt x="77938" y="2167"/>
                </a:lnTo>
                <a:lnTo>
                  <a:pt x="87430" y="0"/>
                </a:lnTo>
                <a:lnTo>
                  <a:pt x="92629" y="374"/>
                </a:lnTo>
                <a:lnTo>
                  <a:pt x="97999" y="1576"/>
                </a:lnTo>
                <a:lnTo>
                  <a:pt x="103484" y="3330"/>
                </a:lnTo>
                <a:lnTo>
                  <a:pt x="109047" y="5452"/>
                </a:lnTo>
                <a:lnTo>
                  <a:pt x="114659" y="7819"/>
                </a:lnTo>
                <a:lnTo>
                  <a:pt x="120307" y="10349"/>
                </a:lnTo>
                <a:lnTo>
                  <a:pt x="125023" y="13942"/>
                </a:lnTo>
                <a:lnTo>
                  <a:pt x="132805" y="23012"/>
                </a:lnTo>
                <a:lnTo>
                  <a:pt x="137166" y="28099"/>
                </a:lnTo>
                <a:lnTo>
                  <a:pt x="141979" y="33394"/>
                </a:lnTo>
                <a:lnTo>
                  <a:pt x="147091" y="38830"/>
                </a:lnTo>
                <a:lnTo>
                  <a:pt x="150500" y="44358"/>
                </a:lnTo>
                <a:lnTo>
                  <a:pt x="152773" y="49949"/>
                </a:lnTo>
                <a:lnTo>
                  <a:pt x="154288" y="55581"/>
                </a:lnTo>
                <a:lnTo>
                  <a:pt x="155298" y="61241"/>
                </a:lnTo>
                <a:lnTo>
                  <a:pt x="155971" y="66919"/>
                </a:lnTo>
                <a:lnTo>
                  <a:pt x="156421" y="72610"/>
                </a:lnTo>
                <a:lnTo>
                  <a:pt x="156719" y="82118"/>
                </a:lnTo>
                <a:lnTo>
                  <a:pt x="157052" y="107924"/>
                </a:lnTo>
                <a:lnTo>
                  <a:pt x="156188" y="119948"/>
                </a:lnTo>
                <a:lnTo>
                  <a:pt x="154660" y="130823"/>
                </a:lnTo>
                <a:lnTo>
                  <a:pt x="152688" y="140929"/>
                </a:lnTo>
                <a:lnTo>
                  <a:pt x="149469" y="151477"/>
                </a:lnTo>
                <a:lnTo>
                  <a:pt x="145418" y="162319"/>
                </a:lnTo>
                <a:lnTo>
                  <a:pt x="140812" y="173357"/>
                </a:lnTo>
                <a:lnTo>
                  <a:pt x="135836" y="183574"/>
                </a:lnTo>
                <a:lnTo>
                  <a:pt x="130615" y="193242"/>
                </a:lnTo>
                <a:lnTo>
                  <a:pt x="125228" y="202545"/>
                </a:lnTo>
                <a:lnTo>
                  <a:pt x="118780" y="211604"/>
                </a:lnTo>
                <a:lnTo>
                  <a:pt x="111623" y="220501"/>
                </a:lnTo>
                <a:lnTo>
                  <a:pt x="103995" y="229291"/>
                </a:lnTo>
                <a:lnTo>
                  <a:pt x="97004" y="238007"/>
                </a:lnTo>
                <a:lnTo>
                  <a:pt x="90439" y="246676"/>
                </a:lnTo>
                <a:lnTo>
                  <a:pt x="84157" y="255312"/>
                </a:lnTo>
                <a:lnTo>
                  <a:pt x="78064" y="262975"/>
                </a:lnTo>
                <a:lnTo>
                  <a:pt x="72097" y="269988"/>
                </a:lnTo>
                <a:lnTo>
                  <a:pt x="66214" y="276569"/>
                </a:lnTo>
                <a:lnTo>
                  <a:pt x="57137" y="283881"/>
                </a:lnTo>
                <a:lnTo>
                  <a:pt x="49928" y="288083"/>
                </a:lnTo>
                <a:lnTo>
                  <a:pt x="40515" y="294852"/>
                </a:lnTo>
                <a:lnTo>
                  <a:pt x="34603" y="296769"/>
                </a:lnTo>
                <a:lnTo>
                  <a:pt x="25920" y="297849"/>
                </a:lnTo>
                <a:lnTo>
                  <a:pt x="17639" y="298101"/>
                </a:lnTo>
                <a:lnTo>
                  <a:pt x="0" y="298276"/>
                </a:lnTo>
                <a:lnTo>
                  <a:pt x="52" y="298285"/>
                </a:lnTo>
                <a:lnTo>
                  <a:pt x="1039" y="298291"/>
                </a:lnTo>
                <a:lnTo>
                  <a:pt x="7216" y="295758"/>
                </a:lnTo>
                <a:lnTo>
                  <a:pt x="11530" y="293749"/>
                </a:lnTo>
                <a:lnTo>
                  <a:pt x="17263" y="292409"/>
                </a:lnTo>
                <a:lnTo>
                  <a:pt x="23943" y="291516"/>
                </a:lnTo>
                <a:lnTo>
                  <a:pt x="31254" y="290921"/>
                </a:lnTo>
                <a:lnTo>
                  <a:pt x="42795" y="290524"/>
                </a:lnTo>
                <a:lnTo>
                  <a:pt x="73399" y="290083"/>
                </a:lnTo>
                <a:lnTo>
                  <a:pt x="101372" y="291871"/>
                </a:lnTo>
                <a:lnTo>
                  <a:pt x="244989" y="304524"/>
                </a:lnTo>
                <a:lnTo>
                  <a:pt x="268038" y="305830"/>
                </a:lnTo>
                <a:lnTo>
                  <a:pt x="276851" y="306178"/>
                </a:lnTo>
                <a:lnTo>
                  <a:pt x="283679" y="305458"/>
                </a:lnTo>
                <a:lnTo>
                  <a:pt x="289184" y="304026"/>
                </a:lnTo>
                <a:lnTo>
                  <a:pt x="297840" y="300847"/>
                </a:lnTo>
                <a:lnTo>
                  <a:pt x="304862" y="299434"/>
                </a:lnTo>
                <a:lnTo>
                  <a:pt x="311158" y="298806"/>
                </a:lnTo>
                <a:lnTo>
                  <a:pt x="320195" y="29830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639"/>
          <p:cNvSpPr/>
          <p:nvPr/>
        </p:nvSpPr>
        <p:spPr>
          <a:xfrm>
            <a:off x="3332621" y="4458188"/>
            <a:ext cx="579297" cy="25230"/>
          </a:xfrm>
          <a:custGeom>
            <a:avLst/>
            <a:gdLst/>
            <a:ahLst/>
            <a:cxnLst/>
            <a:rect l="0" t="0" r="0" b="0"/>
            <a:pathLst>
              <a:path w="579297" h="25230">
                <a:moveTo>
                  <a:pt x="4938" y="25229"/>
                </a:moveTo>
                <a:lnTo>
                  <a:pt x="0" y="25229"/>
                </a:lnTo>
                <a:lnTo>
                  <a:pt x="13201" y="25229"/>
                </a:lnTo>
                <a:lnTo>
                  <a:pt x="17115" y="24277"/>
                </a:lnTo>
                <a:lnTo>
                  <a:pt x="20676" y="22690"/>
                </a:lnTo>
                <a:lnTo>
                  <a:pt x="24003" y="20678"/>
                </a:lnTo>
                <a:lnTo>
                  <a:pt x="29078" y="18385"/>
                </a:lnTo>
                <a:lnTo>
                  <a:pt x="35319" y="15904"/>
                </a:lnTo>
                <a:lnTo>
                  <a:pt x="42337" y="13297"/>
                </a:lnTo>
                <a:lnTo>
                  <a:pt x="52731" y="10607"/>
                </a:lnTo>
                <a:lnTo>
                  <a:pt x="65375" y="7861"/>
                </a:lnTo>
                <a:lnTo>
                  <a:pt x="79519" y="5078"/>
                </a:lnTo>
                <a:lnTo>
                  <a:pt x="93712" y="3223"/>
                </a:lnTo>
                <a:lnTo>
                  <a:pt x="107936" y="1985"/>
                </a:lnTo>
                <a:lnTo>
                  <a:pt x="122181" y="1161"/>
                </a:lnTo>
                <a:lnTo>
                  <a:pt x="160869" y="245"/>
                </a:lnTo>
                <a:lnTo>
                  <a:pt x="183187" y="0"/>
                </a:lnTo>
                <a:lnTo>
                  <a:pt x="203781" y="790"/>
                </a:lnTo>
                <a:lnTo>
                  <a:pt x="223225" y="2269"/>
                </a:lnTo>
                <a:lnTo>
                  <a:pt x="241903" y="4207"/>
                </a:lnTo>
                <a:lnTo>
                  <a:pt x="257212" y="5500"/>
                </a:lnTo>
                <a:lnTo>
                  <a:pt x="270276" y="6361"/>
                </a:lnTo>
                <a:lnTo>
                  <a:pt x="281843" y="6935"/>
                </a:lnTo>
                <a:lnTo>
                  <a:pt x="309934" y="7573"/>
                </a:lnTo>
                <a:lnTo>
                  <a:pt x="325427" y="7744"/>
                </a:lnTo>
                <a:lnTo>
                  <a:pt x="338613" y="8810"/>
                </a:lnTo>
                <a:lnTo>
                  <a:pt x="350260" y="10472"/>
                </a:lnTo>
                <a:lnTo>
                  <a:pt x="360883" y="12534"/>
                </a:lnTo>
                <a:lnTo>
                  <a:pt x="377490" y="13908"/>
                </a:lnTo>
                <a:lnTo>
                  <a:pt x="398086" y="14824"/>
                </a:lnTo>
                <a:lnTo>
                  <a:pt x="448276" y="15842"/>
                </a:lnTo>
                <a:lnTo>
                  <a:pt x="579296" y="1665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640"/>
          <p:cNvSpPr/>
          <p:nvPr/>
        </p:nvSpPr>
        <p:spPr>
          <a:xfrm>
            <a:off x="3431885" y="4551997"/>
            <a:ext cx="274293" cy="141752"/>
          </a:xfrm>
          <a:custGeom>
            <a:avLst/>
            <a:gdLst/>
            <a:ahLst/>
            <a:cxnLst/>
            <a:rect l="0" t="0" r="0" b="0"/>
            <a:pathLst>
              <a:path w="274293" h="141752">
                <a:moveTo>
                  <a:pt x="68552" y="0"/>
                </a:moveTo>
                <a:lnTo>
                  <a:pt x="54899" y="4551"/>
                </a:lnTo>
                <a:lnTo>
                  <a:pt x="48973" y="5892"/>
                </a:lnTo>
                <a:lnTo>
                  <a:pt x="43117" y="6785"/>
                </a:lnTo>
                <a:lnTo>
                  <a:pt x="37308" y="7381"/>
                </a:lnTo>
                <a:lnTo>
                  <a:pt x="33435" y="8731"/>
                </a:lnTo>
                <a:lnTo>
                  <a:pt x="30853" y="10583"/>
                </a:lnTo>
                <a:lnTo>
                  <a:pt x="26710" y="15849"/>
                </a:lnTo>
                <a:lnTo>
                  <a:pt x="26370" y="18186"/>
                </a:lnTo>
                <a:lnTo>
                  <a:pt x="26143" y="21649"/>
                </a:lnTo>
                <a:lnTo>
                  <a:pt x="25992" y="25863"/>
                </a:lnTo>
                <a:lnTo>
                  <a:pt x="23033" y="36292"/>
                </a:lnTo>
                <a:lnTo>
                  <a:pt x="18204" y="50865"/>
                </a:lnTo>
                <a:lnTo>
                  <a:pt x="12127" y="68200"/>
                </a:lnTo>
                <a:lnTo>
                  <a:pt x="8075" y="80709"/>
                </a:lnTo>
                <a:lnTo>
                  <a:pt x="5374" y="90001"/>
                </a:lnTo>
                <a:lnTo>
                  <a:pt x="3573" y="97148"/>
                </a:lnTo>
                <a:lnTo>
                  <a:pt x="2373" y="102865"/>
                </a:lnTo>
                <a:lnTo>
                  <a:pt x="1572" y="107630"/>
                </a:lnTo>
                <a:lnTo>
                  <a:pt x="1039" y="111758"/>
                </a:lnTo>
                <a:lnTo>
                  <a:pt x="684" y="115463"/>
                </a:lnTo>
                <a:lnTo>
                  <a:pt x="446" y="118886"/>
                </a:lnTo>
                <a:lnTo>
                  <a:pt x="288" y="122120"/>
                </a:lnTo>
                <a:lnTo>
                  <a:pt x="113" y="128253"/>
                </a:lnTo>
                <a:lnTo>
                  <a:pt x="0" y="135400"/>
                </a:lnTo>
                <a:lnTo>
                  <a:pt x="2525" y="138918"/>
                </a:lnTo>
                <a:lnTo>
                  <a:pt x="4531" y="141189"/>
                </a:lnTo>
                <a:lnTo>
                  <a:pt x="6822" y="141751"/>
                </a:lnTo>
                <a:lnTo>
                  <a:pt x="9301" y="141174"/>
                </a:lnTo>
                <a:lnTo>
                  <a:pt x="11906" y="139836"/>
                </a:lnTo>
                <a:lnTo>
                  <a:pt x="17341" y="138350"/>
                </a:lnTo>
                <a:lnTo>
                  <a:pt x="23884" y="137689"/>
                </a:lnTo>
                <a:lnTo>
                  <a:pt x="28296" y="137513"/>
                </a:lnTo>
                <a:lnTo>
                  <a:pt x="33142" y="137395"/>
                </a:lnTo>
                <a:lnTo>
                  <a:pt x="37326" y="136364"/>
                </a:lnTo>
                <a:lnTo>
                  <a:pt x="44514" y="132679"/>
                </a:lnTo>
                <a:lnTo>
                  <a:pt x="48716" y="131315"/>
                </a:lnTo>
                <a:lnTo>
                  <a:pt x="53423" y="130406"/>
                </a:lnTo>
                <a:lnTo>
                  <a:pt x="58466" y="129800"/>
                </a:lnTo>
                <a:lnTo>
                  <a:pt x="63733" y="128443"/>
                </a:lnTo>
                <a:lnTo>
                  <a:pt x="69150" y="126586"/>
                </a:lnTo>
                <a:lnTo>
                  <a:pt x="74665" y="124396"/>
                </a:lnTo>
                <a:lnTo>
                  <a:pt x="80247" y="122936"/>
                </a:lnTo>
                <a:lnTo>
                  <a:pt x="85874" y="121962"/>
                </a:lnTo>
                <a:lnTo>
                  <a:pt x="91530" y="121313"/>
                </a:lnTo>
                <a:lnTo>
                  <a:pt x="99111" y="119928"/>
                </a:lnTo>
                <a:lnTo>
                  <a:pt x="107975" y="118052"/>
                </a:lnTo>
                <a:lnTo>
                  <a:pt x="117694" y="115849"/>
                </a:lnTo>
                <a:lnTo>
                  <a:pt x="126078" y="114380"/>
                </a:lnTo>
                <a:lnTo>
                  <a:pt x="133573" y="113401"/>
                </a:lnTo>
                <a:lnTo>
                  <a:pt x="140474" y="112748"/>
                </a:lnTo>
                <a:lnTo>
                  <a:pt x="147932" y="112313"/>
                </a:lnTo>
                <a:lnTo>
                  <a:pt x="163840" y="111830"/>
                </a:lnTo>
                <a:lnTo>
                  <a:pt x="178750" y="112653"/>
                </a:lnTo>
                <a:lnTo>
                  <a:pt x="274292" y="12001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641"/>
          <p:cNvSpPr/>
          <p:nvPr/>
        </p:nvSpPr>
        <p:spPr>
          <a:xfrm>
            <a:off x="3611879" y="4543425"/>
            <a:ext cx="25719" cy="308611"/>
          </a:xfrm>
          <a:custGeom>
            <a:avLst/>
            <a:gdLst/>
            <a:ahLst/>
            <a:cxnLst/>
            <a:rect l="0" t="0" r="0" b="0"/>
            <a:pathLst>
              <a:path w="25719" h="308611">
                <a:moveTo>
                  <a:pt x="25718" y="0"/>
                </a:moveTo>
                <a:lnTo>
                  <a:pt x="25718" y="56741"/>
                </a:lnTo>
                <a:lnTo>
                  <a:pt x="24766" y="62592"/>
                </a:lnTo>
                <a:lnTo>
                  <a:pt x="23178" y="68398"/>
                </a:lnTo>
                <a:lnTo>
                  <a:pt x="21167" y="74174"/>
                </a:lnTo>
                <a:lnTo>
                  <a:pt x="19826" y="80882"/>
                </a:lnTo>
                <a:lnTo>
                  <a:pt x="18933" y="88211"/>
                </a:lnTo>
                <a:lnTo>
                  <a:pt x="18337" y="95954"/>
                </a:lnTo>
                <a:lnTo>
                  <a:pt x="17940" y="103975"/>
                </a:lnTo>
                <a:lnTo>
                  <a:pt x="17499" y="120506"/>
                </a:lnTo>
                <a:lnTo>
                  <a:pt x="17148" y="236497"/>
                </a:lnTo>
                <a:lnTo>
                  <a:pt x="16195" y="249104"/>
                </a:lnTo>
                <a:lnTo>
                  <a:pt x="14607" y="263225"/>
                </a:lnTo>
                <a:lnTo>
                  <a:pt x="0" y="3086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642"/>
          <p:cNvSpPr/>
          <p:nvPr/>
        </p:nvSpPr>
        <p:spPr>
          <a:xfrm>
            <a:off x="4057650" y="4380547"/>
            <a:ext cx="171451" cy="8574"/>
          </a:xfrm>
          <a:custGeom>
            <a:avLst/>
            <a:gdLst/>
            <a:ahLst/>
            <a:cxnLst/>
            <a:rect l="0" t="0" r="0" b="0"/>
            <a:pathLst>
              <a:path w="171451" h="8574">
                <a:moveTo>
                  <a:pt x="0" y="8573"/>
                </a:moveTo>
                <a:lnTo>
                  <a:pt x="4550" y="8573"/>
                </a:lnTo>
                <a:lnTo>
                  <a:pt x="6843" y="7620"/>
                </a:lnTo>
                <a:lnTo>
                  <a:pt x="9325" y="6032"/>
                </a:lnTo>
                <a:lnTo>
                  <a:pt x="11931" y="4022"/>
                </a:lnTo>
                <a:lnTo>
                  <a:pt x="14621" y="2681"/>
                </a:lnTo>
                <a:lnTo>
                  <a:pt x="17367" y="1788"/>
                </a:lnTo>
                <a:lnTo>
                  <a:pt x="20150" y="1192"/>
                </a:lnTo>
                <a:lnTo>
                  <a:pt x="22959" y="795"/>
                </a:lnTo>
                <a:lnTo>
                  <a:pt x="25783" y="530"/>
                </a:lnTo>
                <a:lnTo>
                  <a:pt x="28619" y="353"/>
                </a:lnTo>
                <a:lnTo>
                  <a:pt x="41929" y="157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643"/>
          <p:cNvSpPr/>
          <p:nvPr/>
        </p:nvSpPr>
        <p:spPr>
          <a:xfrm>
            <a:off x="4023359" y="4447199"/>
            <a:ext cx="291467" cy="19074"/>
          </a:xfrm>
          <a:custGeom>
            <a:avLst/>
            <a:gdLst/>
            <a:ahLst/>
            <a:cxnLst/>
            <a:rect l="0" t="0" r="0" b="0"/>
            <a:pathLst>
              <a:path w="291467" h="19074">
                <a:moveTo>
                  <a:pt x="0" y="19073"/>
                </a:moveTo>
                <a:lnTo>
                  <a:pt x="30136" y="19073"/>
                </a:lnTo>
                <a:lnTo>
                  <a:pt x="46760" y="18121"/>
                </a:lnTo>
                <a:lnTo>
                  <a:pt x="90633" y="14523"/>
                </a:lnTo>
                <a:lnTo>
                  <a:pt x="114715" y="11277"/>
                </a:lnTo>
                <a:lnTo>
                  <a:pt x="139342" y="7208"/>
                </a:lnTo>
                <a:lnTo>
                  <a:pt x="164332" y="2591"/>
                </a:lnTo>
                <a:lnTo>
                  <a:pt x="186708" y="465"/>
                </a:lnTo>
                <a:lnTo>
                  <a:pt x="207340" y="0"/>
                </a:lnTo>
                <a:lnTo>
                  <a:pt x="264900" y="1674"/>
                </a:lnTo>
                <a:lnTo>
                  <a:pt x="291466" y="192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644"/>
          <p:cNvSpPr/>
          <p:nvPr/>
        </p:nvSpPr>
        <p:spPr>
          <a:xfrm>
            <a:off x="4554854" y="4071937"/>
            <a:ext cx="17147" cy="248604"/>
          </a:xfrm>
          <a:custGeom>
            <a:avLst/>
            <a:gdLst/>
            <a:ahLst/>
            <a:cxnLst/>
            <a:rect l="0" t="0" r="0" b="0"/>
            <a:pathLst>
              <a:path w="17147" h="248604">
                <a:moveTo>
                  <a:pt x="0" y="0"/>
                </a:moveTo>
                <a:lnTo>
                  <a:pt x="4551" y="4551"/>
                </a:lnTo>
                <a:lnTo>
                  <a:pt x="4939" y="5892"/>
                </a:lnTo>
                <a:lnTo>
                  <a:pt x="4246" y="6785"/>
                </a:lnTo>
                <a:lnTo>
                  <a:pt x="2830" y="7381"/>
                </a:lnTo>
                <a:lnTo>
                  <a:pt x="2839" y="9683"/>
                </a:lnTo>
                <a:lnTo>
                  <a:pt x="3798" y="13123"/>
                </a:lnTo>
                <a:lnTo>
                  <a:pt x="5390" y="17321"/>
                </a:lnTo>
                <a:lnTo>
                  <a:pt x="6451" y="21072"/>
                </a:lnTo>
                <a:lnTo>
                  <a:pt x="7158" y="24526"/>
                </a:lnTo>
                <a:lnTo>
                  <a:pt x="7629" y="27780"/>
                </a:lnTo>
                <a:lnTo>
                  <a:pt x="7944" y="31855"/>
                </a:lnTo>
                <a:lnTo>
                  <a:pt x="8154" y="36477"/>
                </a:lnTo>
                <a:lnTo>
                  <a:pt x="8294" y="41463"/>
                </a:lnTo>
                <a:lnTo>
                  <a:pt x="9339" y="47645"/>
                </a:lnTo>
                <a:lnTo>
                  <a:pt x="10989" y="54623"/>
                </a:lnTo>
                <a:lnTo>
                  <a:pt x="13041" y="62133"/>
                </a:lnTo>
                <a:lnTo>
                  <a:pt x="14409" y="69045"/>
                </a:lnTo>
                <a:lnTo>
                  <a:pt x="15322" y="75557"/>
                </a:lnTo>
                <a:lnTo>
                  <a:pt x="15930" y="81804"/>
                </a:lnTo>
                <a:lnTo>
                  <a:pt x="16335" y="87874"/>
                </a:lnTo>
                <a:lnTo>
                  <a:pt x="16605" y="93825"/>
                </a:lnTo>
                <a:lnTo>
                  <a:pt x="16905" y="106470"/>
                </a:lnTo>
                <a:lnTo>
                  <a:pt x="17146" y="244413"/>
                </a:lnTo>
                <a:lnTo>
                  <a:pt x="8573" y="24860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645"/>
          <p:cNvSpPr/>
          <p:nvPr/>
        </p:nvSpPr>
        <p:spPr>
          <a:xfrm>
            <a:off x="4400550" y="4371975"/>
            <a:ext cx="342901" cy="22084"/>
          </a:xfrm>
          <a:custGeom>
            <a:avLst/>
            <a:gdLst/>
            <a:ahLst/>
            <a:cxnLst/>
            <a:rect l="0" t="0" r="0" b="0"/>
            <a:pathLst>
              <a:path w="342901" h="22084">
                <a:moveTo>
                  <a:pt x="0" y="17145"/>
                </a:moveTo>
                <a:lnTo>
                  <a:pt x="9102" y="21695"/>
                </a:lnTo>
                <a:lnTo>
                  <a:pt x="13687" y="22083"/>
                </a:lnTo>
                <a:lnTo>
                  <a:pt x="18650" y="21390"/>
                </a:lnTo>
                <a:lnTo>
                  <a:pt x="23863" y="19975"/>
                </a:lnTo>
                <a:lnTo>
                  <a:pt x="32101" y="19031"/>
                </a:lnTo>
                <a:lnTo>
                  <a:pt x="42355" y="18402"/>
                </a:lnTo>
                <a:lnTo>
                  <a:pt x="53954" y="17983"/>
                </a:lnTo>
                <a:lnTo>
                  <a:pt x="66449" y="16751"/>
                </a:lnTo>
                <a:lnTo>
                  <a:pt x="79542" y="14977"/>
                </a:lnTo>
                <a:lnTo>
                  <a:pt x="93033" y="12842"/>
                </a:lnTo>
                <a:lnTo>
                  <a:pt x="107742" y="11419"/>
                </a:lnTo>
                <a:lnTo>
                  <a:pt x="123263" y="10470"/>
                </a:lnTo>
                <a:lnTo>
                  <a:pt x="139325" y="9838"/>
                </a:lnTo>
                <a:lnTo>
                  <a:pt x="182572" y="6594"/>
                </a:lnTo>
                <a:lnTo>
                  <a:pt x="207440" y="4396"/>
                </a:lnTo>
                <a:lnTo>
                  <a:pt x="227828" y="2931"/>
                </a:lnTo>
                <a:lnTo>
                  <a:pt x="260641" y="1303"/>
                </a:lnTo>
                <a:lnTo>
                  <a:pt x="285386" y="579"/>
                </a:lnTo>
                <a:lnTo>
                  <a:pt x="34290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646"/>
          <p:cNvSpPr/>
          <p:nvPr/>
        </p:nvSpPr>
        <p:spPr>
          <a:xfrm>
            <a:off x="4521327" y="4424799"/>
            <a:ext cx="307849" cy="255219"/>
          </a:xfrm>
          <a:custGeom>
            <a:avLst/>
            <a:gdLst/>
            <a:ahLst/>
            <a:cxnLst/>
            <a:rect l="0" t="0" r="0" b="0"/>
            <a:pathLst>
              <a:path w="307849" h="255219">
                <a:moveTo>
                  <a:pt x="50673" y="41473"/>
                </a:moveTo>
                <a:lnTo>
                  <a:pt x="55223" y="27821"/>
                </a:lnTo>
                <a:lnTo>
                  <a:pt x="57516" y="22846"/>
                </a:lnTo>
                <a:lnTo>
                  <a:pt x="59998" y="18578"/>
                </a:lnTo>
                <a:lnTo>
                  <a:pt x="62604" y="14780"/>
                </a:lnTo>
                <a:lnTo>
                  <a:pt x="66247" y="12247"/>
                </a:lnTo>
                <a:lnTo>
                  <a:pt x="75374" y="9434"/>
                </a:lnTo>
                <a:lnTo>
                  <a:pt x="80475" y="7731"/>
                </a:lnTo>
                <a:lnTo>
                  <a:pt x="85781" y="5643"/>
                </a:lnTo>
                <a:lnTo>
                  <a:pt x="91224" y="3299"/>
                </a:lnTo>
                <a:lnTo>
                  <a:pt x="99810" y="695"/>
                </a:lnTo>
                <a:lnTo>
                  <a:pt x="103433" y="0"/>
                </a:lnTo>
                <a:lnTo>
                  <a:pt x="108707" y="489"/>
                </a:lnTo>
                <a:lnTo>
                  <a:pt x="115079" y="1768"/>
                </a:lnTo>
                <a:lnTo>
                  <a:pt x="122185" y="3573"/>
                </a:lnTo>
                <a:lnTo>
                  <a:pt x="127875" y="4776"/>
                </a:lnTo>
                <a:lnTo>
                  <a:pt x="136737" y="6114"/>
                </a:lnTo>
                <a:lnTo>
                  <a:pt x="142339" y="7423"/>
                </a:lnTo>
                <a:lnTo>
                  <a:pt x="148931" y="9248"/>
                </a:lnTo>
                <a:lnTo>
                  <a:pt x="156183" y="11417"/>
                </a:lnTo>
                <a:lnTo>
                  <a:pt x="161971" y="13816"/>
                </a:lnTo>
                <a:lnTo>
                  <a:pt x="170941" y="19021"/>
                </a:lnTo>
                <a:lnTo>
                  <a:pt x="178103" y="24509"/>
                </a:lnTo>
                <a:lnTo>
                  <a:pt x="184460" y="30124"/>
                </a:lnTo>
                <a:lnTo>
                  <a:pt x="190462" y="35794"/>
                </a:lnTo>
                <a:lnTo>
                  <a:pt x="193396" y="39592"/>
                </a:lnTo>
                <a:lnTo>
                  <a:pt x="196304" y="44029"/>
                </a:lnTo>
                <a:lnTo>
                  <a:pt x="199195" y="48893"/>
                </a:lnTo>
                <a:lnTo>
                  <a:pt x="201122" y="54040"/>
                </a:lnTo>
                <a:lnTo>
                  <a:pt x="202407" y="59376"/>
                </a:lnTo>
                <a:lnTo>
                  <a:pt x="203264" y="64838"/>
                </a:lnTo>
                <a:lnTo>
                  <a:pt x="202883" y="73242"/>
                </a:lnTo>
                <a:lnTo>
                  <a:pt x="201676" y="83608"/>
                </a:lnTo>
                <a:lnTo>
                  <a:pt x="199919" y="95280"/>
                </a:lnTo>
                <a:lnTo>
                  <a:pt x="195890" y="109730"/>
                </a:lnTo>
                <a:lnTo>
                  <a:pt x="190347" y="126030"/>
                </a:lnTo>
                <a:lnTo>
                  <a:pt x="183794" y="143564"/>
                </a:lnTo>
                <a:lnTo>
                  <a:pt x="175615" y="160969"/>
                </a:lnTo>
                <a:lnTo>
                  <a:pt x="166353" y="178287"/>
                </a:lnTo>
                <a:lnTo>
                  <a:pt x="156367" y="195547"/>
                </a:lnTo>
                <a:lnTo>
                  <a:pt x="148758" y="208007"/>
                </a:lnTo>
                <a:lnTo>
                  <a:pt x="142733" y="217266"/>
                </a:lnTo>
                <a:lnTo>
                  <a:pt x="137764" y="224391"/>
                </a:lnTo>
                <a:lnTo>
                  <a:pt x="132545" y="230093"/>
                </a:lnTo>
                <a:lnTo>
                  <a:pt x="127162" y="234847"/>
                </a:lnTo>
                <a:lnTo>
                  <a:pt x="121668" y="238969"/>
                </a:lnTo>
                <a:lnTo>
                  <a:pt x="113023" y="246089"/>
                </a:lnTo>
                <a:lnTo>
                  <a:pt x="109385" y="249321"/>
                </a:lnTo>
                <a:lnTo>
                  <a:pt x="102802" y="252913"/>
                </a:lnTo>
                <a:lnTo>
                  <a:pt x="95749" y="254509"/>
                </a:lnTo>
                <a:lnTo>
                  <a:pt x="86264" y="255218"/>
                </a:lnTo>
                <a:lnTo>
                  <a:pt x="80115" y="254455"/>
                </a:lnTo>
                <a:lnTo>
                  <a:pt x="73159" y="252994"/>
                </a:lnTo>
                <a:lnTo>
                  <a:pt x="65663" y="251067"/>
                </a:lnTo>
                <a:lnTo>
                  <a:pt x="58762" y="249782"/>
                </a:lnTo>
                <a:lnTo>
                  <a:pt x="52255" y="248926"/>
                </a:lnTo>
                <a:lnTo>
                  <a:pt x="46013" y="248355"/>
                </a:lnTo>
                <a:lnTo>
                  <a:pt x="38994" y="246069"/>
                </a:lnTo>
                <a:lnTo>
                  <a:pt x="31457" y="242641"/>
                </a:lnTo>
                <a:lnTo>
                  <a:pt x="23574" y="238450"/>
                </a:lnTo>
                <a:lnTo>
                  <a:pt x="17367" y="234703"/>
                </a:lnTo>
                <a:lnTo>
                  <a:pt x="7930" y="228001"/>
                </a:lnTo>
                <a:lnTo>
                  <a:pt x="5033" y="223928"/>
                </a:lnTo>
                <a:lnTo>
                  <a:pt x="3101" y="219307"/>
                </a:lnTo>
                <a:lnTo>
                  <a:pt x="1813" y="214322"/>
                </a:lnTo>
                <a:lnTo>
                  <a:pt x="955" y="209093"/>
                </a:lnTo>
                <a:lnTo>
                  <a:pt x="382" y="203702"/>
                </a:lnTo>
                <a:lnTo>
                  <a:pt x="0" y="198203"/>
                </a:lnTo>
                <a:lnTo>
                  <a:pt x="699" y="192633"/>
                </a:lnTo>
                <a:lnTo>
                  <a:pt x="2117" y="187014"/>
                </a:lnTo>
                <a:lnTo>
                  <a:pt x="4014" y="181363"/>
                </a:lnTo>
                <a:lnTo>
                  <a:pt x="6233" y="176643"/>
                </a:lnTo>
                <a:lnTo>
                  <a:pt x="11236" y="168859"/>
                </a:lnTo>
                <a:lnTo>
                  <a:pt x="16635" y="162224"/>
                </a:lnTo>
                <a:lnTo>
                  <a:pt x="19408" y="159121"/>
                </a:lnTo>
                <a:lnTo>
                  <a:pt x="24115" y="156100"/>
                </a:lnTo>
                <a:lnTo>
                  <a:pt x="30110" y="153134"/>
                </a:lnTo>
                <a:lnTo>
                  <a:pt x="36964" y="150204"/>
                </a:lnTo>
                <a:lnTo>
                  <a:pt x="49660" y="144408"/>
                </a:lnTo>
                <a:lnTo>
                  <a:pt x="55713" y="141529"/>
                </a:lnTo>
                <a:lnTo>
                  <a:pt x="62605" y="138657"/>
                </a:lnTo>
                <a:lnTo>
                  <a:pt x="70057" y="135790"/>
                </a:lnTo>
                <a:lnTo>
                  <a:pt x="77883" y="132926"/>
                </a:lnTo>
                <a:lnTo>
                  <a:pt x="85005" y="130064"/>
                </a:lnTo>
                <a:lnTo>
                  <a:pt x="91659" y="127204"/>
                </a:lnTo>
                <a:lnTo>
                  <a:pt x="97999" y="124345"/>
                </a:lnTo>
                <a:lnTo>
                  <a:pt x="105084" y="122438"/>
                </a:lnTo>
                <a:lnTo>
                  <a:pt x="112664" y="121168"/>
                </a:lnTo>
                <a:lnTo>
                  <a:pt x="120575" y="120320"/>
                </a:lnTo>
                <a:lnTo>
                  <a:pt x="144605" y="116839"/>
                </a:lnTo>
                <a:lnTo>
                  <a:pt x="159014" y="114577"/>
                </a:lnTo>
                <a:lnTo>
                  <a:pt x="174335" y="113069"/>
                </a:lnTo>
                <a:lnTo>
                  <a:pt x="190264" y="112064"/>
                </a:lnTo>
                <a:lnTo>
                  <a:pt x="206599" y="111394"/>
                </a:lnTo>
                <a:lnTo>
                  <a:pt x="222251" y="111899"/>
                </a:lnTo>
                <a:lnTo>
                  <a:pt x="237448" y="113189"/>
                </a:lnTo>
                <a:lnTo>
                  <a:pt x="252342" y="115001"/>
                </a:lnTo>
                <a:lnTo>
                  <a:pt x="265129" y="116209"/>
                </a:lnTo>
                <a:lnTo>
                  <a:pt x="276511" y="117015"/>
                </a:lnTo>
                <a:lnTo>
                  <a:pt x="307848" y="11862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647"/>
          <p:cNvSpPr/>
          <p:nvPr/>
        </p:nvSpPr>
        <p:spPr>
          <a:xfrm>
            <a:off x="8124725" y="3583179"/>
            <a:ext cx="49995" cy="16911"/>
          </a:xfrm>
          <a:custGeom>
            <a:avLst/>
            <a:gdLst/>
            <a:ahLst/>
            <a:cxnLst/>
            <a:rect l="0" t="0" r="0" b="0"/>
            <a:pathLst>
              <a:path w="49995" h="16911">
                <a:moveTo>
                  <a:pt x="0" y="0"/>
                </a:moveTo>
                <a:lnTo>
                  <a:pt x="954" y="3388"/>
                </a:lnTo>
                <a:lnTo>
                  <a:pt x="3209" y="8016"/>
                </a:lnTo>
                <a:lnTo>
                  <a:pt x="5666" y="11101"/>
                </a:lnTo>
                <a:lnTo>
                  <a:pt x="8255" y="13157"/>
                </a:lnTo>
                <a:lnTo>
                  <a:pt x="10934" y="14528"/>
                </a:lnTo>
                <a:lnTo>
                  <a:pt x="13672" y="15442"/>
                </a:lnTo>
                <a:lnTo>
                  <a:pt x="16450" y="16052"/>
                </a:lnTo>
                <a:lnTo>
                  <a:pt x="19256" y="16458"/>
                </a:lnTo>
                <a:lnTo>
                  <a:pt x="22078" y="16729"/>
                </a:lnTo>
                <a:lnTo>
                  <a:pt x="24912" y="16910"/>
                </a:lnTo>
                <a:lnTo>
                  <a:pt x="29659" y="15125"/>
                </a:lnTo>
                <a:lnTo>
                  <a:pt x="35681" y="12030"/>
                </a:lnTo>
                <a:lnTo>
                  <a:pt x="42553" y="8062"/>
                </a:lnTo>
                <a:lnTo>
                  <a:pt x="49992" y="4464"/>
                </a:lnTo>
                <a:lnTo>
                  <a:pt x="49994" y="446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648"/>
          <p:cNvSpPr/>
          <p:nvPr/>
        </p:nvSpPr>
        <p:spPr>
          <a:xfrm>
            <a:off x="8292465" y="3531870"/>
            <a:ext cx="8573" cy="8573"/>
          </a:xfrm>
          <a:custGeom>
            <a:avLst/>
            <a:gdLst/>
            <a:ahLst/>
            <a:cxnLst/>
            <a:rect l="0" t="0" r="0" b="0"/>
            <a:pathLst>
              <a:path w="8573" h="8573">
                <a:moveTo>
                  <a:pt x="0" y="0"/>
                </a:moveTo>
                <a:lnTo>
                  <a:pt x="8572" y="857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Difference quotient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This is used to find the average rate of change.  It shows up a lot in calculus!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It is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dirty="0" smtClean="0"/>
              <a:t>			</a:t>
            </a:r>
            <a:r>
              <a:rPr lang="en-US" u="sng" dirty="0" smtClean="0"/>
              <a:t>f(</a:t>
            </a:r>
            <a:r>
              <a:rPr lang="en-US" u="sng" dirty="0" err="1" smtClean="0"/>
              <a:t>x+h</a:t>
            </a:r>
            <a:r>
              <a:rPr lang="en-US" u="sng" dirty="0" smtClean="0"/>
              <a:t>)-f(x)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dirty="0" smtClean="0"/>
              <a:t>				h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dirty="0" smtClean="0"/>
          </a:p>
        </p:txBody>
      </p:sp>
      <p:sp>
        <p:nvSpPr>
          <p:cNvPr id="4" name="SMARTPenAnnotation602"/>
          <p:cNvSpPr/>
          <p:nvPr/>
        </p:nvSpPr>
        <p:spPr>
          <a:xfrm>
            <a:off x="2197723" y="2727978"/>
            <a:ext cx="2723748" cy="1667601"/>
          </a:xfrm>
          <a:custGeom>
            <a:avLst/>
            <a:gdLst/>
            <a:ahLst/>
            <a:cxnLst/>
            <a:rect l="0" t="0" r="0" b="0"/>
            <a:pathLst>
              <a:path w="2723748" h="1667601">
                <a:moveTo>
                  <a:pt x="2674314" y="203817"/>
                </a:moveTo>
                <a:lnTo>
                  <a:pt x="2665213" y="194715"/>
                </a:lnTo>
                <a:lnTo>
                  <a:pt x="2661579" y="192034"/>
                </a:lnTo>
                <a:lnTo>
                  <a:pt x="2655001" y="189055"/>
                </a:lnTo>
                <a:lnTo>
                  <a:pt x="2580587" y="166298"/>
                </a:lnTo>
                <a:lnTo>
                  <a:pt x="2514583" y="150333"/>
                </a:lnTo>
                <a:lnTo>
                  <a:pt x="2429720" y="133668"/>
                </a:lnTo>
                <a:lnTo>
                  <a:pt x="2315731" y="115312"/>
                </a:lnTo>
                <a:lnTo>
                  <a:pt x="2244641" y="103722"/>
                </a:lnTo>
                <a:lnTo>
                  <a:pt x="2172777" y="87693"/>
                </a:lnTo>
                <a:lnTo>
                  <a:pt x="2099618" y="73148"/>
                </a:lnTo>
                <a:lnTo>
                  <a:pt x="2036624" y="62240"/>
                </a:lnTo>
                <a:lnTo>
                  <a:pt x="1955779" y="48203"/>
                </a:lnTo>
                <a:lnTo>
                  <a:pt x="1877532" y="34519"/>
                </a:lnTo>
                <a:lnTo>
                  <a:pt x="1816316" y="26655"/>
                </a:lnTo>
                <a:lnTo>
                  <a:pt x="1728784" y="16811"/>
                </a:lnTo>
                <a:lnTo>
                  <a:pt x="1654956" y="11166"/>
                </a:lnTo>
                <a:lnTo>
                  <a:pt x="1593568" y="7704"/>
                </a:lnTo>
                <a:lnTo>
                  <a:pt x="1509860" y="1352"/>
                </a:lnTo>
                <a:lnTo>
                  <a:pt x="1425157" y="0"/>
                </a:lnTo>
                <a:lnTo>
                  <a:pt x="1368246" y="3059"/>
                </a:lnTo>
                <a:lnTo>
                  <a:pt x="1282655" y="10136"/>
                </a:lnTo>
                <a:lnTo>
                  <a:pt x="1225536" y="18041"/>
                </a:lnTo>
                <a:lnTo>
                  <a:pt x="1146493" y="28857"/>
                </a:lnTo>
                <a:lnTo>
                  <a:pt x="949086" y="50059"/>
                </a:lnTo>
                <a:lnTo>
                  <a:pt x="864876" y="62772"/>
                </a:lnTo>
                <a:lnTo>
                  <a:pt x="804589" y="77313"/>
                </a:lnTo>
                <a:lnTo>
                  <a:pt x="733164" y="101564"/>
                </a:lnTo>
                <a:lnTo>
                  <a:pt x="667233" y="129387"/>
                </a:lnTo>
                <a:lnTo>
                  <a:pt x="599439" y="166841"/>
                </a:lnTo>
                <a:lnTo>
                  <a:pt x="503713" y="230697"/>
                </a:lnTo>
                <a:lnTo>
                  <a:pt x="432349" y="281314"/>
                </a:lnTo>
                <a:lnTo>
                  <a:pt x="388517" y="320492"/>
                </a:lnTo>
                <a:lnTo>
                  <a:pt x="306051" y="403182"/>
                </a:lnTo>
                <a:lnTo>
                  <a:pt x="268250" y="443553"/>
                </a:lnTo>
                <a:lnTo>
                  <a:pt x="214839" y="503767"/>
                </a:lnTo>
                <a:lnTo>
                  <a:pt x="181991" y="544773"/>
                </a:lnTo>
                <a:lnTo>
                  <a:pt x="154692" y="588398"/>
                </a:lnTo>
                <a:lnTo>
                  <a:pt x="87674" y="698702"/>
                </a:lnTo>
                <a:lnTo>
                  <a:pt x="65466" y="740948"/>
                </a:lnTo>
                <a:lnTo>
                  <a:pt x="49246" y="785124"/>
                </a:lnTo>
                <a:lnTo>
                  <a:pt x="35687" y="827618"/>
                </a:lnTo>
                <a:lnTo>
                  <a:pt x="11460" y="909226"/>
                </a:lnTo>
                <a:lnTo>
                  <a:pt x="4924" y="949449"/>
                </a:lnTo>
                <a:lnTo>
                  <a:pt x="2018" y="988599"/>
                </a:lnTo>
                <a:lnTo>
                  <a:pt x="727" y="1025049"/>
                </a:lnTo>
                <a:lnTo>
                  <a:pt x="0" y="1077700"/>
                </a:lnTo>
                <a:lnTo>
                  <a:pt x="8886" y="1129495"/>
                </a:lnTo>
                <a:lnTo>
                  <a:pt x="23584" y="1181036"/>
                </a:lnTo>
                <a:lnTo>
                  <a:pt x="44555" y="1227953"/>
                </a:lnTo>
                <a:lnTo>
                  <a:pt x="73417" y="1272016"/>
                </a:lnTo>
                <a:lnTo>
                  <a:pt x="124147" y="1322728"/>
                </a:lnTo>
                <a:lnTo>
                  <a:pt x="182569" y="1369434"/>
                </a:lnTo>
                <a:lnTo>
                  <a:pt x="234537" y="1401355"/>
                </a:lnTo>
                <a:lnTo>
                  <a:pt x="316381" y="1437740"/>
                </a:lnTo>
                <a:lnTo>
                  <a:pt x="400987" y="1472445"/>
                </a:lnTo>
                <a:lnTo>
                  <a:pt x="481815" y="1501091"/>
                </a:lnTo>
                <a:lnTo>
                  <a:pt x="602920" y="1541647"/>
                </a:lnTo>
                <a:lnTo>
                  <a:pt x="733036" y="1582399"/>
                </a:lnTo>
                <a:lnTo>
                  <a:pt x="791396" y="1599475"/>
                </a:lnTo>
                <a:lnTo>
                  <a:pt x="874352" y="1619798"/>
                </a:lnTo>
                <a:lnTo>
                  <a:pt x="933896" y="1631972"/>
                </a:lnTo>
                <a:lnTo>
                  <a:pt x="995285" y="1641192"/>
                </a:lnTo>
                <a:lnTo>
                  <a:pt x="1086211" y="1651738"/>
                </a:lnTo>
                <a:lnTo>
                  <a:pt x="1206819" y="1663835"/>
                </a:lnTo>
                <a:lnTo>
                  <a:pt x="1271524" y="1667101"/>
                </a:lnTo>
                <a:lnTo>
                  <a:pt x="1337429" y="1667600"/>
                </a:lnTo>
                <a:lnTo>
                  <a:pt x="1467651" y="1662700"/>
                </a:lnTo>
                <a:lnTo>
                  <a:pt x="1534134" y="1660882"/>
                </a:lnTo>
                <a:lnTo>
                  <a:pt x="1598608" y="1656898"/>
                </a:lnTo>
                <a:lnTo>
                  <a:pt x="1664727" y="1649413"/>
                </a:lnTo>
                <a:lnTo>
                  <a:pt x="1731261" y="1638784"/>
                </a:lnTo>
                <a:lnTo>
                  <a:pt x="1886421" y="1604998"/>
                </a:lnTo>
                <a:lnTo>
                  <a:pt x="1947267" y="1587929"/>
                </a:lnTo>
                <a:lnTo>
                  <a:pt x="2067150" y="1550477"/>
                </a:lnTo>
                <a:lnTo>
                  <a:pt x="2125063" y="1530360"/>
                </a:lnTo>
                <a:lnTo>
                  <a:pt x="2208678" y="1497614"/>
                </a:lnTo>
                <a:lnTo>
                  <a:pt x="2285206" y="1461241"/>
                </a:lnTo>
                <a:lnTo>
                  <a:pt x="2353600" y="1417762"/>
                </a:lnTo>
                <a:lnTo>
                  <a:pt x="2416093" y="1368684"/>
                </a:lnTo>
                <a:lnTo>
                  <a:pt x="2496942" y="1300901"/>
                </a:lnTo>
                <a:lnTo>
                  <a:pt x="2531982" y="1264179"/>
                </a:lnTo>
                <a:lnTo>
                  <a:pt x="2597833" y="1186278"/>
                </a:lnTo>
                <a:lnTo>
                  <a:pt x="2624130" y="1146561"/>
                </a:lnTo>
                <a:lnTo>
                  <a:pt x="2645343" y="1105732"/>
                </a:lnTo>
                <a:lnTo>
                  <a:pt x="2664295" y="1062185"/>
                </a:lnTo>
                <a:lnTo>
                  <a:pt x="2682244" y="1017431"/>
                </a:lnTo>
                <a:lnTo>
                  <a:pt x="2697841" y="971188"/>
                </a:lnTo>
                <a:lnTo>
                  <a:pt x="2707948" y="922061"/>
                </a:lnTo>
                <a:lnTo>
                  <a:pt x="2715615" y="871651"/>
                </a:lnTo>
                <a:lnTo>
                  <a:pt x="2721245" y="820672"/>
                </a:lnTo>
                <a:lnTo>
                  <a:pt x="2723747" y="769440"/>
                </a:lnTo>
                <a:lnTo>
                  <a:pt x="2722319" y="720635"/>
                </a:lnTo>
                <a:lnTo>
                  <a:pt x="2717557" y="672591"/>
                </a:lnTo>
                <a:lnTo>
                  <a:pt x="2709091" y="622663"/>
                </a:lnTo>
                <a:lnTo>
                  <a:pt x="2696438" y="571898"/>
                </a:lnTo>
                <a:lnTo>
                  <a:pt x="2681289" y="520761"/>
                </a:lnTo>
                <a:lnTo>
                  <a:pt x="2665032" y="469458"/>
                </a:lnTo>
                <a:lnTo>
                  <a:pt x="2640661" y="420622"/>
                </a:lnTo>
                <a:lnTo>
                  <a:pt x="2608875" y="374469"/>
                </a:lnTo>
                <a:lnTo>
                  <a:pt x="2569348" y="331732"/>
                </a:lnTo>
                <a:lnTo>
                  <a:pt x="2521300" y="290513"/>
                </a:lnTo>
                <a:lnTo>
                  <a:pt x="2466290" y="251873"/>
                </a:lnTo>
                <a:lnTo>
                  <a:pt x="2403741" y="218825"/>
                </a:lnTo>
                <a:lnTo>
                  <a:pt x="2330222" y="190802"/>
                </a:lnTo>
                <a:lnTo>
                  <a:pt x="2248969" y="166600"/>
                </a:lnTo>
                <a:lnTo>
                  <a:pt x="2205966" y="156145"/>
                </a:lnTo>
                <a:lnTo>
                  <a:pt x="2162057" y="146318"/>
                </a:lnTo>
                <a:lnTo>
                  <a:pt x="2115639" y="139767"/>
                </a:lnTo>
                <a:lnTo>
                  <a:pt x="2067549" y="135399"/>
                </a:lnTo>
                <a:lnTo>
                  <a:pt x="2018344" y="132488"/>
                </a:lnTo>
                <a:lnTo>
                  <a:pt x="1972206" y="131499"/>
                </a:lnTo>
                <a:lnTo>
                  <a:pt x="1928112" y="131792"/>
                </a:lnTo>
                <a:lnTo>
                  <a:pt x="1847369" y="134658"/>
                </a:lnTo>
                <a:lnTo>
                  <a:pt x="1714194" y="14380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Difference quotient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dirty="0" smtClean="0"/>
              <a:t>			</a:t>
            </a:r>
            <a:r>
              <a:rPr lang="en-US" u="sng" dirty="0" smtClean="0"/>
              <a:t>f(</a:t>
            </a:r>
            <a:r>
              <a:rPr lang="en-US" u="sng" dirty="0" err="1" smtClean="0"/>
              <a:t>x+h</a:t>
            </a:r>
            <a:r>
              <a:rPr lang="en-US" u="sng" dirty="0" smtClean="0"/>
              <a:t>)-f(x)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dirty="0" smtClean="0"/>
              <a:t>				h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Find the difference quotient of: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f(x)=2x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dirty="0" smtClean="0"/>
          </a:p>
        </p:txBody>
      </p:sp>
      <p:sp>
        <p:nvSpPr>
          <p:cNvPr id="4" name="SMARTPenAnnotation548"/>
          <p:cNvSpPr/>
          <p:nvPr/>
        </p:nvSpPr>
        <p:spPr>
          <a:xfrm>
            <a:off x="877407" y="3609517"/>
            <a:ext cx="239876" cy="479566"/>
          </a:xfrm>
          <a:custGeom>
            <a:avLst/>
            <a:gdLst/>
            <a:ahLst/>
            <a:cxnLst/>
            <a:rect l="0" t="0" r="0" b="0"/>
            <a:pathLst>
              <a:path w="239876" h="479566">
                <a:moveTo>
                  <a:pt x="239875" y="59512"/>
                </a:moveTo>
                <a:lnTo>
                  <a:pt x="239875" y="54962"/>
                </a:lnTo>
                <a:lnTo>
                  <a:pt x="238922" y="52669"/>
                </a:lnTo>
                <a:lnTo>
                  <a:pt x="233031" y="43938"/>
                </a:lnTo>
                <a:lnTo>
                  <a:pt x="227943" y="34811"/>
                </a:lnTo>
                <a:lnTo>
                  <a:pt x="225253" y="31615"/>
                </a:lnTo>
                <a:lnTo>
                  <a:pt x="222507" y="29484"/>
                </a:lnTo>
                <a:lnTo>
                  <a:pt x="206705" y="21514"/>
                </a:lnTo>
                <a:lnTo>
                  <a:pt x="202522" y="18940"/>
                </a:lnTo>
                <a:lnTo>
                  <a:pt x="195334" y="13540"/>
                </a:lnTo>
                <a:lnTo>
                  <a:pt x="190178" y="10767"/>
                </a:lnTo>
                <a:lnTo>
                  <a:pt x="183884" y="7966"/>
                </a:lnTo>
                <a:lnTo>
                  <a:pt x="176830" y="5146"/>
                </a:lnTo>
                <a:lnTo>
                  <a:pt x="170222" y="3265"/>
                </a:lnTo>
                <a:lnTo>
                  <a:pt x="163912" y="2012"/>
                </a:lnTo>
                <a:lnTo>
                  <a:pt x="157801" y="1176"/>
                </a:lnTo>
                <a:lnTo>
                  <a:pt x="150869" y="619"/>
                </a:lnTo>
                <a:lnTo>
                  <a:pt x="143390" y="248"/>
                </a:lnTo>
                <a:lnTo>
                  <a:pt x="135547" y="0"/>
                </a:lnTo>
                <a:lnTo>
                  <a:pt x="128413" y="788"/>
                </a:lnTo>
                <a:lnTo>
                  <a:pt x="121752" y="2265"/>
                </a:lnTo>
                <a:lnTo>
                  <a:pt x="115406" y="4203"/>
                </a:lnTo>
                <a:lnTo>
                  <a:pt x="109271" y="6447"/>
                </a:lnTo>
                <a:lnTo>
                  <a:pt x="103276" y="8895"/>
                </a:lnTo>
                <a:lnTo>
                  <a:pt x="97374" y="11480"/>
                </a:lnTo>
                <a:lnTo>
                  <a:pt x="90582" y="14156"/>
                </a:lnTo>
                <a:lnTo>
                  <a:pt x="75415" y="19669"/>
                </a:lnTo>
                <a:lnTo>
                  <a:pt x="69275" y="22473"/>
                </a:lnTo>
                <a:lnTo>
                  <a:pt x="64229" y="25294"/>
                </a:lnTo>
                <a:lnTo>
                  <a:pt x="59913" y="28128"/>
                </a:lnTo>
                <a:lnTo>
                  <a:pt x="54177" y="30970"/>
                </a:lnTo>
                <a:lnTo>
                  <a:pt x="47497" y="33817"/>
                </a:lnTo>
                <a:lnTo>
                  <a:pt x="40185" y="36667"/>
                </a:lnTo>
                <a:lnTo>
                  <a:pt x="34358" y="40472"/>
                </a:lnTo>
                <a:lnTo>
                  <a:pt x="29522" y="44914"/>
                </a:lnTo>
                <a:lnTo>
                  <a:pt x="25344" y="49780"/>
                </a:lnTo>
                <a:lnTo>
                  <a:pt x="18163" y="60267"/>
                </a:lnTo>
                <a:lnTo>
                  <a:pt x="11796" y="73183"/>
                </a:lnTo>
                <a:lnTo>
                  <a:pt x="8765" y="81961"/>
                </a:lnTo>
                <a:lnTo>
                  <a:pt x="5792" y="91623"/>
                </a:lnTo>
                <a:lnTo>
                  <a:pt x="3809" y="99970"/>
                </a:lnTo>
                <a:lnTo>
                  <a:pt x="1607" y="114323"/>
                </a:lnTo>
                <a:lnTo>
                  <a:pt x="628" y="127053"/>
                </a:lnTo>
                <a:lnTo>
                  <a:pt x="193" y="139061"/>
                </a:lnTo>
                <a:lnTo>
                  <a:pt x="0" y="150748"/>
                </a:lnTo>
                <a:lnTo>
                  <a:pt x="2454" y="164832"/>
                </a:lnTo>
                <a:lnTo>
                  <a:pt x="4442" y="172588"/>
                </a:lnTo>
                <a:lnTo>
                  <a:pt x="9191" y="193906"/>
                </a:lnTo>
                <a:lnTo>
                  <a:pt x="11790" y="206258"/>
                </a:lnTo>
                <a:lnTo>
                  <a:pt x="14476" y="217350"/>
                </a:lnTo>
                <a:lnTo>
                  <a:pt x="17219" y="227603"/>
                </a:lnTo>
                <a:lnTo>
                  <a:pt x="20000" y="237295"/>
                </a:lnTo>
                <a:lnTo>
                  <a:pt x="22807" y="245662"/>
                </a:lnTo>
                <a:lnTo>
                  <a:pt x="32260" y="270349"/>
                </a:lnTo>
                <a:lnTo>
                  <a:pt x="41557" y="297045"/>
                </a:lnTo>
                <a:lnTo>
                  <a:pt x="45750" y="310260"/>
                </a:lnTo>
                <a:lnTo>
                  <a:pt x="52950" y="335103"/>
                </a:lnTo>
                <a:lnTo>
                  <a:pt x="55251" y="345157"/>
                </a:lnTo>
                <a:lnTo>
                  <a:pt x="56785" y="353765"/>
                </a:lnTo>
                <a:lnTo>
                  <a:pt x="59441" y="368409"/>
                </a:lnTo>
                <a:lnTo>
                  <a:pt x="63797" y="381267"/>
                </a:lnTo>
                <a:lnTo>
                  <a:pt x="66368" y="393332"/>
                </a:lnTo>
                <a:lnTo>
                  <a:pt x="67816" y="408295"/>
                </a:lnTo>
                <a:lnTo>
                  <a:pt x="68154" y="417409"/>
                </a:lnTo>
                <a:lnTo>
                  <a:pt x="68305" y="430985"/>
                </a:lnTo>
                <a:lnTo>
                  <a:pt x="69297" y="436701"/>
                </a:lnTo>
                <a:lnTo>
                  <a:pt x="74292" y="449296"/>
                </a:lnTo>
                <a:lnTo>
                  <a:pt x="76196" y="459061"/>
                </a:lnTo>
                <a:lnTo>
                  <a:pt x="76463" y="462086"/>
                </a:lnTo>
                <a:lnTo>
                  <a:pt x="76997" y="47956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549"/>
          <p:cNvSpPr/>
          <p:nvPr/>
        </p:nvSpPr>
        <p:spPr>
          <a:xfrm>
            <a:off x="705802" y="3921501"/>
            <a:ext cx="394336" cy="13277"/>
          </a:xfrm>
          <a:custGeom>
            <a:avLst/>
            <a:gdLst/>
            <a:ahLst/>
            <a:cxnLst/>
            <a:rect l="0" t="0" r="0" b="0"/>
            <a:pathLst>
              <a:path w="394336" h="13277">
                <a:moveTo>
                  <a:pt x="0" y="13276"/>
                </a:moveTo>
                <a:lnTo>
                  <a:pt x="13652" y="8725"/>
                </a:lnTo>
                <a:lnTo>
                  <a:pt x="19579" y="7385"/>
                </a:lnTo>
                <a:lnTo>
                  <a:pt x="25435" y="6491"/>
                </a:lnTo>
                <a:lnTo>
                  <a:pt x="31244" y="5895"/>
                </a:lnTo>
                <a:lnTo>
                  <a:pt x="39880" y="4546"/>
                </a:lnTo>
                <a:lnTo>
                  <a:pt x="62174" y="506"/>
                </a:lnTo>
                <a:lnTo>
                  <a:pt x="78597" y="0"/>
                </a:lnTo>
                <a:lnTo>
                  <a:pt x="98118" y="615"/>
                </a:lnTo>
                <a:lnTo>
                  <a:pt x="119704" y="1978"/>
                </a:lnTo>
                <a:lnTo>
                  <a:pt x="142668" y="2887"/>
                </a:lnTo>
                <a:lnTo>
                  <a:pt x="191043" y="3896"/>
                </a:lnTo>
                <a:lnTo>
                  <a:pt x="349364" y="4683"/>
                </a:lnTo>
                <a:lnTo>
                  <a:pt x="358640" y="5642"/>
                </a:lnTo>
                <a:lnTo>
                  <a:pt x="367680" y="7234"/>
                </a:lnTo>
                <a:lnTo>
                  <a:pt x="394335" y="1327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550"/>
          <p:cNvSpPr/>
          <p:nvPr/>
        </p:nvSpPr>
        <p:spPr>
          <a:xfrm>
            <a:off x="1168867" y="3660457"/>
            <a:ext cx="171301" cy="454344"/>
          </a:xfrm>
          <a:custGeom>
            <a:avLst/>
            <a:gdLst/>
            <a:ahLst/>
            <a:cxnLst/>
            <a:rect l="0" t="0" r="0" b="0"/>
            <a:pathLst>
              <a:path w="171301" h="454344">
                <a:moveTo>
                  <a:pt x="171300" y="0"/>
                </a:moveTo>
                <a:lnTo>
                  <a:pt x="157647" y="9102"/>
                </a:lnTo>
                <a:lnTo>
                  <a:pt x="153626" y="12735"/>
                </a:lnTo>
                <a:lnTo>
                  <a:pt x="150945" y="16110"/>
                </a:lnTo>
                <a:lnTo>
                  <a:pt x="147013" y="22400"/>
                </a:lnTo>
                <a:lnTo>
                  <a:pt x="142091" y="28371"/>
                </a:lnTo>
                <a:lnTo>
                  <a:pt x="139445" y="31297"/>
                </a:lnTo>
                <a:lnTo>
                  <a:pt x="133965" y="37087"/>
                </a:lnTo>
                <a:lnTo>
                  <a:pt x="120973" y="50253"/>
                </a:lnTo>
                <a:lnTo>
                  <a:pt x="115841" y="54457"/>
                </a:lnTo>
                <a:lnTo>
                  <a:pt x="110515" y="58212"/>
                </a:lnTo>
                <a:lnTo>
                  <a:pt x="105059" y="61668"/>
                </a:lnTo>
                <a:lnTo>
                  <a:pt x="100469" y="65877"/>
                </a:lnTo>
                <a:lnTo>
                  <a:pt x="96457" y="70588"/>
                </a:lnTo>
                <a:lnTo>
                  <a:pt x="92830" y="75634"/>
                </a:lnTo>
                <a:lnTo>
                  <a:pt x="88506" y="80903"/>
                </a:lnTo>
                <a:lnTo>
                  <a:pt x="83719" y="86320"/>
                </a:lnTo>
                <a:lnTo>
                  <a:pt x="78623" y="91837"/>
                </a:lnTo>
                <a:lnTo>
                  <a:pt x="74273" y="97420"/>
                </a:lnTo>
                <a:lnTo>
                  <a:pt x="70420" y="103047"/>
                </a:lnTo>
                <a:lnTo>
                  <a:pt x="66899" y="108703"/>
                </a:lnTo>
                <a:lnTo>
                  <a:pt x="63599" y="114378"/>
                </a:lnTo>
                <a:lnTo>
                  <a:pt x="57393" y="125765"/>
                </a:lnTo>
                <a:lnTo>
                  <a:pt x="53452" y="131468"/>
                </a:lnTo>
                <a:lnTo>
                  <a:pt x="48920" y="137175"/>
                </a:lnTo>
                <a:lnTo>
                  <a:pt x="43993" y="142886"/>
                </a:lnTo>
                <a:lnTo>
                  <a:pt x="39756" y="148597"/>
                </a:lnTo>
                <a:lnTo>
                  <a:pt x="35979" y="154310"/>
                </a:lnTo>
                <a:lnTo>
                  <a:pt x="32508" y="160023"/>
                </a:lnTo>
                <a:lnTo>
                  <a:pt x="29242" y="166690"/>
                </a:lnTo>
                <a:lnTo>
                  <a:pt x="26112" y="173992"/>
                </a:lnTo>
                <a:lnTo>
                  <a:pt x="23073" y="181717"/>
                </a:lnTo>
                <a:lnTo>
                  <a:pt x="20095" y="188772"/>
                </a:lnTo>
                <a:lnTo>
                  <a:pt x="14245" y="201691"/>
                </a:lnTo>
                <a:lnTo>
                  <a:pt x="11352" y="208756"/>
                </a:lnTo>
                <a:lnTo>
                  <a:pt x="8470" y="216323"/>
                </a:lnTo>
                <a:lnTo>
                  <a:pt x="5597" y="224226"/>
                </a:lnTo>
                <a:lnTo>
                  <a:pt x="2404" y="238086"/>
                </a:lnTo>
                <a:lnTo>
                  <a:pt x="985" y="250596"/>
                </a:lnTo>
                <a:lnTo>
                  <a:pt x="355" y="262506"/>
                </a:lnTo>
                <a:lnTo>
                  <a:pt x="74" y="274150"/>
                </a:lnTo>
                <a:lnTo>
                  <a:pt x="0" y="279921"/>
                </a:lnTo>
                <a:lnTo>
                  <a:pt x="2456" y="291414"/>
                </a:lnTo>
                <a:lnTo>
                  <a:pt x="6723" y="302873"/>
                </a:lnTo>
                <a:lnTo>
                  <a:pt x="11795" y="314315"/>
                </a:lnTo>
                <a:lnTo>
                  <a:pt x="24556" y="340569"/>
                </a:lnTo>
                <a:lnTo>
                  <a:pt x="29655" y="348966"/>
                </a:lnTo>
                <a:lnTo>
                  <a:pt x="34960" y="356469"/>
                </a:lnTo>
                <a:lnTo>
                  <a:pt x="40402" y="363376"/>
                </a:lnTo>
                <a:lnTo>
                  <a:pt x="45935" y="369886"/>
                </a:lnTo>
                <a:lnTo>
                  <a:pt x="51528" y="376131"/>
                </a:lnTo>
                <a:lnTo>
                  <a:pt x="57162" y="382199"/>
                </a:lnTo>
                <a:lnTo>
                  <a:pt x="78744" y="404391"/>
                </a:lnTo>
                <a:lnTo>
                  <a:pt x="85783" y="410565"/>
                </a:lnTo>
                <a:lnTo>
                  <a:pt x="92381" y="415632"/>
                </a:lnTo>
                <a:lnTo>
                  <a:pt x="98685" y="419963"/>
                </a:lnTo>
                <a:lnTo>
                  <a:pt x="103840" y="423803"/>
                </a:lnTo>
                <a:lnTo>
                  <a:pt x="108229" y="427315"/>
                </a:lnTo>
                <a:lnTo>
                  <a:pt x="112108" y="430609"/>
                </a:lnTo>
                <a:lnTo>
                  <a:pt x="116598" y="433758"/>
                </a:lnTo>
                <a:lnTo>
                  <a:pt x="121497" y="436809"/>
                </a:lnTo>
                <a:lnTo>
                  <a:pt x="126668" y="439796"/>
                </a:lnTo>
                <a:lnTo>
                  <a:pt x="137494" y="445655"/>
                </a:lnTo>
                <a:lnTo>
                  <a:pt x="143047" y="448551"/>
                </a:lnTo>
                <a:lnTo>
                  <a:pt x="147703" y="450481"/>
                </a:lnTo>
                <a:lnTo>
                  <a:pt x="151758" y="451769"/>
                </a:lnTo>
                <a:lnTo>
                  <a:pt x="162727" y="45434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551"/>
          <p:cNvSpPr/>
          <p:nvPr/>
        </p:nvSpPr>
        <p:spPr>
          <a:xfrm>
            <a:off x="1391602" y="3780472"/>
            <a:ext cx="240031" cy="248604"/>
          </a:xfrm>
          <a:custGeom>
            <a:avLst/>
            <a:gdLst/>
            <a:ahLst/>
            <a:cxnLst/>
            <a:rect l="0" t="0" r="0" b="0"/>
            <a:pathLst>
              <a:path w="240031" h="248604">
                <a:moveTo>
                  <a:pt x="0" y="0"/>
                </a:moveTo>
                <a:lnTo>
                  <a:pt x="4551" y="9102"/>
                </a:lnTo>
                <a:lnTo>
                  <a:pt x="9325" y="16110"/>
                </a:lnTo>
                <a:lnTo>
                  <a:pt x="14622" y="23353"/>
                </a:lnTo>
                <a:lnTo>
                  <a:pt x="17368" y="27951"/>
                </a:lnTo>
                <a:lnTo>
                  <a:pt x="20151" y="32921"/>
                </a:lnTo>
                <a:lnTo>
                  <a:pt x="25784" y="43524"/>
                </a:lnTo>
                <a:lnTo>
                  <a:pt x="28619" y="49019"/>
                </a:lnTo>
                <a:lnTo>
                  <a:pt x="34319" y="55539"/>
                </a:lnTo>
                <a:lnTo>
                  <a:pt x="41929" y="62744"/>
                </a:lnTo>
                <a:lnTo>
                  <a:pt x="50813" y="70404"/>
                </a:lnTo>
                <a:lnTo>
                  <a:pt x="59593" y="79321"/>
                </a:lnTo>
                <a:lnTo>
                  <a:pt x="68303" y="89076"/>
                </a:lnTo>
                <a:lnTo>
                  <a:pt x="76968" y="99389"/>
                </a:lnTo>
                <a:lnTo>
                  <a:pt x="85602" y="109122"/>
                </a:lnTo>
                <a:lnTo>
                  <a:pt x="102815" y="127556"/>
                </a:lnTo>
                <a:lnTo>
                  <a:pt x="143185" y="168774"/>
                </a:lnTo>
                <a:lnTo>
                  <a:pt x="217856" y="243573"/>
                </a:lnTo>
                <a:lnTo>
                  <a:pt x="221437" y="245250"/>
                </a:lnTo>
                <a:lnTo>
                  <a:pt x="225730" y="246367"/>
                </a:lnTo>
                <a:lnTo>
                  <a:pt x="240030" y="24860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552"/>
          <p:cNvSpPr/>
          <p:nvPr/>
        </p:nvSpPr>
        <p:spPr>
          <a:xfrm>
            <a:off x="1310315" y="3814762"/>
            <a:ext cx="278455" cy="171451"/>
          </a:xfrm>
          <a:custGeom>
            <a:avLst/>
            <a:gdLst/>
            <a:ahLst/>
            <a:cxnLst/>
            <a:rect l="0" t="0" r="0" b="0"/>
            <a:pathLst>
              <a:path w="278455" h="171451">
                <a:moveTo>
                  <a:pt x="278454" y="0"/>
                </a:moveTo>
                <a:lnTo>
                  <a:pt x="269353" y="4551"/>
                </a:lnTo>
                <a:lnTo>
                  <a:pt x="262344" y="6785"/>
                </a:lnTo>
                <a:lnTo>
                  <a:pt x="259142" y="7381"/>
                </a:lnTo>
                <a:lnTo>
                  <a:pt x="256054" y="9683"/>
                </a:lnTo>
                <a:lnTo>
                  <a:pt x="253044" y="13123"/>
                </a:lnTo>
                <a:lnTo>
                  <a:pt x="250084" y="17321"/>
                </a:lnTo>
                <a:lnTo>
                  <a:pt x="246206" y="21072"/>
                </a:lnTo>
                <a:lnTo>
                  <a:pt x="241715" y="24526"/>
                </a:lnTo>
                <a:lnTo>
                  <a:pt x="236817" y="27780"/>
                </a:lnTo>
                <a:lnTo>
                  <a:pt x="231646" y="30903"/>
                </a:lnTo>
                <a:lnTo>
                  <a:pt x="226294" y="33937"/>
                </a:lnTo>
                <a:lnTo>
                  <a:pt x="220820" y="36912"/>
                </a:lnTo>
                <a:lnTo>
                  <a:pt x="213362" y="41753"/>
                </a:lnTo>
                <a:lnTo>
                  <a:pt x="204579" y="47838"/>
                </a:lnTo>
                <a:lnTo>
                  <a:pt x="194914" y="54752"/>
                </a:lnTo>
                <a:lnTo>
                  <a:pt x="185614" y="60314"/>
                </a:lnTo>
                <a:lnTo>
                  <a:pt x="176556" y="64974"/>
                </a:lnTo>
                <a:lnTo>
                  <a:pt x="167659" y="69034"/>
                </a:lnTo>
                <a:lnTo>
                  <a:pt x="158871" y="72692"/>
                </a:lnTo>
                <a:lnTo>
                  <a:pt x="150155" y="76084"/>
                </a:lnTo>
                <a:lnTo>
                  <a:pt x="141486" y="79298"/>
                </a:lnTo>
                <a:lnTo>
                  <a:pt x="133802" y="83345"/>
                </a:lnTo>
                <a:lnTo>
                  <a:pt x="126775" y="87949"/>
                </a:lnTo>
                <a:lnTo>
                  <a:pt x="120185" y="92923"/>
                </a:lnTo>
                <a:lnTo>
                  <a:pt x="112934" y="97191"/>
                </a:lnTo>
                <a:lnTo>
                  <a:pt x="105242" y="100989"/>
                </a:lnTo>
                <a:lnTo>
                  <a:pt x="97257" y="104473"/>
                </a:lnTo>
                <a:lnTo>
                  <a:pt x="90981" y="107749"/>
                </a:lnTo>
                <a:lnTo>
                  <a:pt x="85845" y="110885"/>
                </a:lnTo>
                <a:lnTo>
                  <a:pt x="81468" y="113929"/>
                </a:lnTo>
                <a:lnTo>
                  <a:pt x="76645" y="116910"/>
                </a:lnTo>
                <a:lnTo>
                  <a:pt x="71525" y="119850"/>
                </a:lnTo>
                <a:lnTo>
                  <a:pt x="66207" y="122763"/>
                </a:lnTo>
                <a:lnTo>
                  <a:pt x="58851" y="127562"/>
                </a:lnTo>
                <a:lnTo>
                  <a:pt x="50137" y="133619"/>
                </a:lnTo>
                <a:lnTo>
                  <a:pt x="40518" y="140514"/>
                </a:lnTo>
                <a:lnTo>
                  <a:pt x="32200" y="146064"/>
                </a:lnTo>
                <a:lnTo>
                  <a:pt x="24750" y="150716"/>
                </a:lnTo>
                <a:lnTo>
                  <a:pt x="17878" y="154770"/>
                </a:lnTo>
                <a:lnTo>
                  <a:pt x="13297" y="158425"/>
                </a:lnTo>
                <a:lnTo>
                  <a:pt x="10243" y="161814"/>
                </a:lnTo>
                <a:lnTo>
                  <a:pt x="8207" y="165026"/>
                </a:lnTo>
                <a:lnTo>
                  <a:pt x="5897" y="167167"/>
                </a:lnTo>
                <a:lnTo>
                  <a:pt x="3404" y="168595"/>
                </a:lnTo>
                <a:lnTo>
                  <a:pt x="790" y="169547"/>
                </a:lnTo>
                <a:lnTo>
                  <a:pt x="0" y="170181"/>
                </a:lnTo>
                <a:lnTo>
                  <a:pt x="426" y="170604"/>
                </a:lnTo>
                <a:lnTo>
                  <a:pt x="12707" y="1714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53"/>
          <p:cNvSpPr/>
          <p:nvPr/>
        </p:nvSpPr>
        <p:spPr>
          <a:xfrm>
            <a:off x="1734502" y="3883342"/>
            <a:ext cx="265749" cy="17146"/>
          </a:xfrm>
          <a:custGeom>
            <a:avLst/>
            <a:gdLst/>
            <a:ahLst/>
            <a:cxnLst/>
            <a:rect l="0" t="0" r="0" b="0"/>
            <a:pathLst>
              <a:path w="265749" h="17146">
                <a:moveTo>
                  <a:pt x="0" y="17145"/>
                </a:moveTo>
                <a:lnTo>
                  <a:pt x="13652" y="12595"/>
                </a:lnTo>
                <a:lnTo>
                  <a:pt x="19579" y="11253"/>
                </a:lnTo>
                <a:lnTo>
                  <a:pt x="25435" y="10360"/>
                </a:lnTo>
                <a:lnTo>
                  <a:pt x="31244" y="9764"/>
                </a:lnTo>
                <a:lnTo>
                  <a:pt x="83419" y="9102"/>
                </a:lnTo>
                <a:lnTo>
                  <a:pt x="121335" y="8925"/>
                </a:lnTo>
                <a:lnTo>
                  <a:pt x="149470" y="7856"/>
                </a:lnTo>
                <a:lnTo>
                  <a:pt x="171084" y="6189"/>
                </a:lnTo>
                <a:lnTo>
                  <a:pt x="188351" y="4126"/>
                </a:lnTo>
                <a:lnTo>
                  <a:pt x="202720" y="2751"/>
                </a:lnTo>
                <a:lnTo>
                  <a:pt x="215157" y="1834"/>
                </a:lnTo>
                <a:lnTo>
                  <a:pt x="235643" y="815"/>
                </a:lnTo>
                <a:lnTo>
                  <a:pt x="26574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554"/>
          <p:cNvSpPr/>
          <p:nvPr/>
        </p:nvSpPr>
        <p:spPr>
          <a:xfrm>
            <a:off x="1828800" y="3789045"/>
            <a:ext cx="42863" cy="248603"/>
          </a:xfrm>
          <a:custGeom>
            <a:avLst/>
            <a:gdLst/>
            <a:ahLst/>
            <a:cxnLst/>
            <a:rect l="0" t="0" r="0" b="0"/>
            <a:pathLst>
              <a:path w="42863" h="248603">
                <a:moveTo>
                  <a:pt x="0" y="0"/>
                </a:moveTo>
                <a:lnTo>
                  <a:pt x="11931" y="23863"/>
                </a:lnTo>
                <a:lnTo>
                  <a:pt x="12716" y="28291"/>
                </a:lnTo>
                <a:lnTo>
                  <a:pt x="12288" y="32196"/>
                </a:lnTo>
                <a:lnTo>
                  <a:pt x="11049" y="35751"/>
                </a:lnTo>
                <a:lnTo>
                  <a:pt x="10223" y="39074"/>
                </a:lnTo>
                <a:lnTo>
                  <a:pt x="9306" y="45306"/>
                </a:lnTo>
                <a:lnTo>
                  <a:pt x="9061" y="51159"/>
                </a:lnTo>
                <a:lnTo>
                  <a:pt x="8717" y="75695"/>
                </a:lnTo>
                <a:lnTo>
                  <a:pt x="8574" y="171851"/>
                </a:lnTo>
                <a:lnTo>
                  <a:pt x="9525" y="187909"/>
                </a:lnTo>
                <a:lnTo>
                  <a:pt x="11113" y="200520"/>
                </a:lnTo>
                <a:lnTo>
                  <a:pt x="13123" y="210832"/>
                </a:lnTo>
                <a:lnTo>
                  <a:pt x="15416" y="218660"/>
                </a:lnTo>
                <a:lnTo>
                  <a:pt x="17897" y="224831"/>
                </a:lnTo>
                <a:lnTo>
                  <a:pt x="20504" y="229897"/>
                </a:lnTo>
                <a:lnTo>
                  <a:pt x="23194" y="234227"/>
                </a:lnTo>
                <a:lnTo>
                  <a:pt x="25940" y="238066"/>
                </a:lnTo>
                <a:lnTo>
                  <a:pt x="28723" y="241578"/>
                </a:lnTo>
                <a:lnTo>
                  <a:pt x="31531" y="243920"/>
                </a:lnTo>
                <a:lnTo>
                  <a:pt x="34356" y="245480"/>
                </a:lnTo>
                <a:lnTo>
                  <a:pt x="42862" y="24860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555"/>
          <p:cNvSpPr/>
          <p:nvPr/>
        </p:nvSpPr>
        <p:spPr>
          <a:xfrm>
            <a:off x="2060613" y="3737610"/>
            <a:ext cx="247726" cy="308611"/>
          </a:xfrm>
          <a:custGeom>
            <a:avLst/>
            <a:gdLst/>
            <a:ahLst/>
            <a:cxnLst/>
            <a:rect l="0" t="0" r="0" b="0"/>
            <a:pathLst>
              <a:path w="247726" h="308611">
                <a:moveTo>
                  <a:pt x="8216" y="0"/>
                </a:moveTo>
                <a:lnTo>
                  <a:pt x="12768" y="0"/>
                </a:lnTo>
                <a:lnTo>
                  <a:pt x="14108" y="952"/>
                </a:lnTo>
                <a:lnTo>
                  <a:pt x="15002" y="2540"/>
                </a:lnTo>
                <a:lnTo>
                  <a:pt x="15995" y="6844"/>
                </a:lnTo>
                <a:lnTo>
                  <a:pt x="16554" y="15574"/>
                </a:lnTo>
                <a:lnTo>
                  <a:pt x="16684" y="24702"/>
                </a:lnTo>
                <a:lnTo>
                  <a:pt x="17672" y="29803"/>
                </a:lnTo>
                <a:lnTo>
                  <a:pt x="19282" y="35108"/>
                </a:lnTo>
                <a:lnTo>
                  <a:pt x="21309" y="40550"/>
                </a:lnTo>
                <a:lnTo>
                  <a:pt x="22660" y="46084"/>
                </a:lnTo>
                <a:lnTo>
                  <a:pt x="23560" y="51677"/>
                </a:lnTo>
                <a:lnTo>
                  <a:pt x="24161" y="57311"/>
                </a:lnTo>
                <a:lnTo>
                  <a:pt x="24561" y="65830"/>
                </a:lnTo>
                <a:lnTo>
                  <a:pt x="25124" y="97716"/>
                </a:lnTo>
                <a:lnTo>
                  <a:pt x="25330" y="137798"/>
                </a:lnTo>
                <a:lnTo>
                  <a:pt x="24388" y="146158"/>
                </a:lnTo>
                <a:lnTo>
                  <a:pt x="22808" y="154588"/>
                </a:lnTo>
                <a:lnTo>
                  <a:pt x="20802" y="163066"/>
                </a:lnTo>
                <a:lnTo>
                  <a:pt x="19464" y="170623"/>
                </a:lnTo>
                <a:lnTo>
                  <a:pt x="18572" y="177566"/>
                </a:lnTo>
                <a:lnTo>
                  <a:pt x="17978" y="184100"/>
                </a:lnTo>
                <a:lnTo>
                  <a:pt x="16629" y="190361"/>
                </a:lnTo>
                <a:lnTo>
                  <a:pt x="14777" y="196439"/>
                </a:lnTo>
                <a:lnTo>
                  <a:pt x="12590" y="202397"/>
                </a:lnTo>
                <a:lnTo>
                  <a:pt x="10160" y="211557"/>
                </a:lnTo>
                <a:lnTo>
                  <a:pt x="9081" y="219755"/>
                </a:lnTo>
                <a:lnTo>
                  <a:pt x="8793" y="224608"/>
                </a:lnTo>
                <a:lnTo>
                  <a:pt x="8473" y="235081"/>
                </a:lnTo>
                <a:lnTo>
                  <a:pt x="8330" y="246085"/>
                </a:lnTo>
                <a:lnTo>
                  <a:pt x="7340" y="250734"/>
                </a:lnTo>
                <a:lnTo>
                  <a:pt x="3699" y="258440"/>
                </a:lnTo>
                <a:lnTo>
                  <a:pt x="2348" y="259923"/>
                </a:lnTo>
                <a:lnTo>
                  <a:pt x="1446" y="259959"/>
                </a:lnTo>
                <a:lnTo>
                  <a:pt x="846" y="259031"/>
                </a:lnTo>
                <a:lnTo>
                  <a:pt x="178" y="255460"/>
                </a:lnTo>
                <a:lnTo>
                  <a:pt x="0" y="253174"/>
                </a:lnTo>
                <a:lnTo>
                  <a:pt x="834" y="250698"/>
                </a:lnTo>
                <a:lnTo>
                  <a:pt x="4300" y="245406"/>
                </a:lnTo>
                <a:lnTo>
                  <a:pt x="6558" y="239804"/>
                </a:lnTo>
                <a:lnTo>
                  <a:pt x="9016" y="232259"/>
                </a:lnTo>
                <a:lnTo>
                  <a:pt x="11607" y="223419"/>
                </a:lnTo>
                <a:lnTo>
                  <a:pt x="15239" y="214669"/>
                </a:lnTo>
                <a:lnTo>
                  <a:pt x="19566" y="205977"/>
                </a:lnTo>
                <a:lnTo>
                  <a:pt x="24355" y="197326"/>
                </a:lnTo>
                <a:lnTo>
                  <a:pt x="28500" y="190605"/>
                </a:lnTo>
                <a:lnTo>
                  <a:pt x="32217" y="185173"/>
                </a:lnTo>
                <a:lnTo>
                  <a:pt x="38886" y="175644"/>
                </a:lnTo>
                <a:lnTo>
                  <a:pt x="41998" y="170435"/>
                </a:lnTo>
                <a:lnTo>
                  <a:pt x="45025" y="165059"/>
                </a:lnTo>
                <a:lnTo>
                  <a:pt x="48948" y="160521"/>
                </a:lnTo>
                <a:lnTo>
                  <a:pt x="53468" y="156544"/>
                </a:lnTo>
                <a:lnTo>
                  <a:pt x="58387" y="152940"/>
                </a:lnTo>
                <a:lnTo>
                  <a:pt x="62618" y="149585"/>
                </a:lnTo>
                <a:lnTo>
                  <a:pt x="69860" y="143317"/>
                </a:lnTo>
                <a:lnTo>
                  <a:pt x="74077" y="140312"/>
                </a:lnTo>
                <a:lnTo>
                  <a:pt x="78794" y="137356"/>
                </a:lnTo>
                <a:lnTo>
                  <a:pt x="83843" y="134433"/>
                </a:lnTo>
                <a:lnTo>
                  <a:pt x="89114" y="132485"/>
                </a:lnTo>
                <a:lnTo>
                  <a:pt x="94533" y="131186"/>
                </a:lnTo>
                <a:lnTo>
                  <a:pt x="100051" y="130319"/>
                </a:lnTo>
                <a:lnTo>
                  <a:pt x="104682" y="129742"/>
                </a:lnTo>
                <a:lnTo>
                  <a:pt x="112368" y="129100"/>
                </a:lnTo>
                <a:lnTo>
                  <a:pt x="118608" y="129882"/>
                </a:lnTo>
                <a:lnTo>
                  <a:pt x="126578" y="131355"/>
                </a:lnTo>
                <a:lnTo>
                  <a:pt x="135702" y="133290"/>
                </a:lnTo>
                <a:lnTo>
                  <a:pt x="143689" y="135532"/>
                </a:lnTo>
                <a:lnTo>
                  <a:pt x="150919" y="137980"/>
                </a:lnTo>
                <a:lnTo>
                  <a:pt x="157644" y="140564"/>
                </a:lnTo>
                <a:lnTo>
                  <a:pt x="164032" y="143239"/>
                </a:lnTo>
                <a:lnTo>
                  <a:pt x="170196" y="145975"/>
                </a:lnTo>
                <a:lnTo>
                  <a:pt x="176211" y="148752"/>
                </a:lnTo>
                <a:lnTo>
                  <a:pt x="181173" y="152507"/>
                </a:lnTo>
                <a:lnTo>
                  <a:pt x="185433" y="156917"/>
                </a:lnTo>
                <a:lnTo>
                  <a:pt x="189226" y="161761"/>
                </a:lnTo>
                <a:lnTo>
                  <a:pt x="194612" y="165943"/>
                </a:lnTo>
                <a:lnTo>
                  <a:pt x="201060" y="169684"/>
                </a:lnTo>
                <a:lnTo>
                  <a:pt x="208216" y="173130"/>
                </a:lnTo>
                <a:lnTo>
                  <a:pt x="213940" y="177332"/>
                </a:lnTo>
                <a:lnTo>
                  <a:pt x="218708" y="182039"/>
                </a:lnTo>
                <a:lnTo>
                  <a:pt x="222839" y="187081"/>
                </a:lnTo>
                <a:lnTo>
                  <a:pt x="226546" y="192348"/>
                </a:lnTo>
                <a:lnTo>
                  <a:pt x="229969" y="197764"/>
                </a:lnTo>
                <a:lnTo>
                  <a:pt x="233204" y="203280"/>
                </a:lnTo>
                <a:lnTo>
                  <a:pt x="236313" y="208863"/>
                </a:lnTo>
                <a:lnTo>
                  <a:pt x="242308" y="220145"/>
                </a:lnTo>
                <a:lnTo>
                  <a:pt x="244287" y="227726"/>
                </a:lnTo>
                <a:lnTo>
                  <a:pt x="245607" y="236590"/>
                </a:lnTo>
                <a:lnTo>
                  <a:pt x="246487" y="246309"/>
                </a:lnTo>
                <a:lnTo>
                  <a:pt x="247073" y="256598"/>
                </a:lnTo>
                <a:lnTo>
                  <a:pt x="247725" y="278191"/>
                </a:lnTo>
                <a:lnTo>
                  <a:pt x="246946" y="285473"/>
                </a:lnTo>
                <a:lnTo>
                  <a:pt x="245475" y="290328"/>
                </a:lnTo>
                <a:lnTo>
                  <a:pt x="242252" y="296674"/>
                </a:lnTo>
                <a:lnTo>
                  <a:pt x="240820" y="302670"/>
                </a:lnTo>
                <a:lnTo>
                  <a:pt x="239485" y="304650"/>
                </a:lnTo>
                <a:lnTo>
                  <a:pt x="237643" y="305970"/>
                </a:lnTo>
                <a:lnTo>
                  <a:pt x="231101" y="3086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556"/>
          <p:cNvSpPr/>
          <p:nvPr/>
        </p:nvSpPr>
        <p:spPr>
          <a:xfrm>
            <a:off x="2274569" y="3720465"/>
            <a:ext cx="280676" cy="394336"/>
          </a:xfrm>
          <a:custGeom>
            <a:avLst/>
            <a:gdLst/>
            <a:ahLst/>
            <a:cxnLst/>
            <a:rect l="0" t="0" r="0" b="0"/>
            <a:pathLst>
              <a:path w="280676" h="394336">
                <a:moveTo>
                  <a:pt x="0" y="0"/>
                </a:moveTo>
                <a:lnTo>
                  <a:pt x="27305" y="0"/>
                </a:lnTo>
                <a:lnTo>
                  <a:pt x="38206" y="952"/>
                </a:lnTo>
                <a:lnTo>
                  <a:pt x="48331" y="2539"/>
                </a:lnTo>
                <a:lnTo>
                  <a:pt x="57938" y="4551"/>
                </a:lnTo>
                <a:lnTo>
                  <a:pt x="67201" y="6843"/>
                </a:lnTo>
                <a:lnTo>
                  <a:pt x="76233" y="9325"/>
                </a:lnTo>
                <a:lnTo>
                  <a:pt x="85112" y="11931"/>
                </a:lnTo>
                <a:lnTo>
                  <a:pt x="93889" y="15574"/>
                </a:lnTo>
                <a:lnTo>
                  <a:pt x="102598" y="19908"/>
                </a:lnTo>
                <a:lnTo>
                  <a:pt x="111261" y="24702"/>
                </a:lnTo>
                <a:lnTo>
                  <a:pt x="120847" y="30755"/>
                </a:lnTo>
                <a:lnTo>
                  <a:pt x="131047" y="37649"/>
                </a:lnTo>
                <a:lnTo>
                  <a:pt x="161067" y="58462"/>
                </a:lnTo>
                <a:lnTo>
                  <a:pt x="170243" y="64692"/>
                </a:lnTo>
                <a:lnTo>
                  <a:pt x="190599" y="79234"/>
                </a:lnTo>
                <a:lnTo>
                  <a:pt x="201361" y="87113"/>
                </a:lnTo>
                <a:lnTo>
                  <a:pt x="210441" y="96175"/>
                </a:lnTo>
                <a:lnTo>
                  <a:pt x="218399" y="106027"/>
                </a:lnTo>
                <a:lnTo>
                  <a:pt x="244859" y="144663"/>
                </a:lnTo>
                <a:lnTo>
                  <a:pt x="262628" y="171133"/>
                </a:lnTo>
                <a:lnTo>
                  <a:pt x="267478" y="179811"/>
                </a:lnTo>
                <a:lnTo>
                  <a:pt x="271664" y="188454"/>
                </a:lnTo>
                <a:lnTo>
                  <a:pt x="275407" y="197073"/>
                </a:lnTo>
                <a:lnTo>
                  <a:pt x="277902" y="205677"/>
                </a:lnTo>
                <a:lnTo>
                  <a:pt x="279566" y="214270"/>
                </a:lnTo>
                <a:lnTo>
                  <a:pt x="280675" y="222857"/>
                </a:lnTo>
                <a:lnTo>
                  <a:pt x="280462" y="231439"/>
                </a:lnTo>
                <a:lnTo>
                  <a:pt x="279367" y="240017"/>
                </a:lnTo>
                <a:lnTo>
                  <a:pt x="277685" y="248594"/>
                </a:lnTo>
                <a:lnTo>
                  <a:pt x="275611" y="257169"/>
                </a:lnTo>
                <a:lnTo>
                  <a:pt x="273276" y="265744"/>
                </a:lnTo>
                <a:lnTo>
                  <a:pt x="270767" y="274317"/>
                </a:lnTo>
                <a:lnTo>
                  <a:pt x="266236" y="282891"/>
                </a:lnTo>
                <a:lnTo>
                  <a:pt x="260359" y="291464"/>
                </a:lnTo>
                <a:lnTo>
                  <a:pt x="253582" y="300036"/>
                </a:lnTo>
                <a:lnTo>
                  <a:pt x="248113" y="307657"/>
                </a:lnTo>
                <a:lnTo>
                  <a:pt x="243514" y="314642"/>
                </a:lnTo>
                <a:lnTo>
                  <a:pt x="239495" y="321204"/>
                </a:lnTo>
                <a:lnTo>
                  <a:pt x="233006" y="326530"/>
                </a:lnTo>
                <a:lnTo>
                  <a:pt x="224870" y="331034"/>
                </a:lnTo>
                <a:lnTo>
                  <a:pt x="215636" y="334989"/>
                </a:lnTo>
                <a:lnTo>
                  <a:pt x="206623" y="338579"/>
                </a:lnTo>
                <a:lnTo>
                  <a:pt x="132214" y="366744"/>
                </a:lnTo>
                <a:lnTo>
                  <a:pt x="122433" y="370226"/>
                </a:lnTo>
                <a:lnTo>
                  <a:pt x="114007" y="372547"/>
                </a:lnTo>
                <a:lnTo>
                  <a:pt x="106485" y="374095"/>
                </a:lnTo>
                <a:lnTo>
                  <a:pt x="99565" y="375126"/>
                </a:lnTo>
                <a:lnTo>
                  <a:pt x="93047" y="376767"/>
                </a:lnTo>
                <a:lnTo>
                  <a:pt x="86796" y="378813"/>
                </a:lnTo>
                <a:lnTo>
                  <a:pt x="80725" y="381129"/>
                </a:lnTo>
                <a:lnTo>
                  <a:pt x="66358" y="386243"/>
                </a:lnTo>
                <a:lnTo>
                  <a:pt x="34290" y="39433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557"/>
          <p:cNvSpPr/>
          <p:nvPr/>
        </p:nvSpPr>
        <p:spPr>
          <a:xfrm>
            <a:off x="2677477" y="3861494"/>
            <a:ext cx="308611" cy="38994"/>
          </a:xfrm>
          <a:custGeom>
            <a:avLst/>
            <a:gdLst/>
            <a:ahLst/>
            <a:cxnLst/>
            <a:rect l="0" t="0" r="0" b="0"/>
            <a:pathLst>
              <a:path w="308611" h="38994">
                <a:moveTo>
                  <a:pt x="0" y="13276"/>
                </a:moveTo>
                <a:lnTo>
                  <a:pt x="9102" y="8725"/>
                </a:lnTo>
                <a:lnTo>
                  <a:pt x="12735" y="7384"/>
                </a:lnTo>
                <a:lnTo>
                  <a:pt x="16110" y="6490"/>
                </a:lnTo>
                <a:lnTo>
                  <a:pt x="19313" y="5895"/>
                </a:lnTo>
                <a:lnTo>
                  <a:pt x="24305" y="4545"/>
                </a:lnTo>
                <a:lnTo>
                  <a:pt x="37472" y="505"/>
                </a:lnTo>
                <a:lnTo>
                  <a:pt x="48794" y="0"/>
                </a:lnTo>
                <a:lnTo>
                  <a:pt x="63009" y="615"/>
                </a:lnTo>
                <a:lnTo>
                  <a:pt x="79154" y="1977"/>
                </a:lnTo>
                <a:lnTo>
                  <a:pt x="105157" y="5744"/>
                </a:lnTo>
                <a:lnTo>
                  <a:pt x="204089" y="22791"/>
                </a:lnTo>
                <a:lnTo>
                  <a:pt x="228452" y="27239"/>
                </a:lnTo>
                <a:lnTo>
                  <a:pt x="308610" y="3899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558"/>
          <p:cNvSpPr/>
          <p:nvPr/>
        </p:nvSpPr>
        <p:spPr>
          <a:xfrm>
            <a:off x="2686050" y="3969067"/>
            <a:ext cx="265748" cy="15602"/>
          </a:xfrm>
          <a:custGeom>
            <a:avLst/>
            <a:gdLst/>
            <a:ahLst/>
            <a:cxnLst/>
            <a:rect l="0" t="0" r="0" b="0"/>
            <a:pathLst>
              <a:path w="265748" h="15602">
                <a:moveTo>
                  <a:pt x="0" y="0"/>
                </a:moveTo>
                <a:lnTo>
                  <a:pt x="73311" y="0"/>
                </a:lnTo>
                <a:lnTo>
                  <a:pt x="89831" y="953"/>
                </a:lnTo>
                <a:lnTo>
                  <a:pt x="104655" y="2540"/>
                </a:lnTo>
                <a:lnTo>
                  <a:pt x="118347" y="4551"/>
                </a:lnTo>
                <a:lnTo>
                  <a:pt x="178575" y="11932"/>
                </a:lnTo>
                <a:lnTo>
                  <a:pt x="195250" y="13670"/>
                </a:lnTo>
                <a:lnTo>
                  <a:pt x="208272" y="14828"/>
                </a:lnTo>
                <a:lnTo>
                  <a:pt x="218858" y="15601"/>
                </a:lnTo>
                <a:lnTo>
                  <a:pt x="228772" y="15163"/>
                </a:lnTo>
                <a:lnTo>
                  <a:pt x="238240" y="13918"/>
                </a:lnTo>
                <a:lnTo>
                  <a:pt x="265747" y="85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559"/>
          <p:cNvSpPr/>
          <p:nvPr/>
        </p:nvSpPr>
        <p:spPr>
          <a:xfrm>
            <a:off x="3123247" y="3635211"/>
            <a:ext cx="308611" cy="359575"/>
          </a:xfrm>
          <a:custGeom>
            <a:avLst/>
            <a:gdLst/>
            <a:ahLst/>
            <a:cxnLst/>
            <a:rect l="0" t="0" r="0" b="0"/>
            <a:pathLst>
              <a:path w="308611" h="359575">
                <a:moveTo>
                  <a:pt x="0" y="50964"/>
                </a:moveTo>
                <a:lnTo>
                  <a:pt x="4551" y="41862"/>
                </a:lnTo>
                <a:lnTo>
                  <a:pt x="11931" y="31651"/>
                </a:lnTo>
                <a:lnTo>
                  <a:pt x="20151" y="22593"/>
                </a:lnTo>
                <a:lnTo>
                  <a:pt x="23912" y="20620"/>
                </a:lnTo>
                <a:lnTo>
                  <a:pt x="33170" y="18428"/>
                </a:lnTo>
                <a:lnTo>
                  <a:pt x="39258" y="16890"/>
                </a:lnTo>
                <a:lnTo>
                  <a:pt x="46175" y="14913"/>
                </a:lnTo>
                <a:lnTo>
                  <a:pt x="53643" y="12643"/>
                </a:lnTo>
                <a:lnTo>
                  <a:pt x="63385" y="10176"/>
                </a:lnTo>
                <a:lnTo>
                  <a:pt x="86908" y="4896"/>
                </a:lnTo>
                <a:lnTo>
                  <a:pt x="96992" y="3107"/>
                </a:lnTo>
                <a:lnTo>
                  <a:pt x="105618" y="1914"/>
                </a:lnTo>
                <a:lnTo>
                  <a:pt x="113275" y="1119"/>
                </a:lnTo>
                <a:lnTo>
                  <a:pt x="123142" y="589"/>
                </a:lnTo>
                <a:lnTo>
                  <a:pt x="146804" y="0"/>
                </a:lnTo>
                <a:lnTo>
                  <a:pt x="156925" y="795"/>
                </a:lnTo>
                <a:lnTo>
                  <a:pt x="165577" y="2278"/>
                </a:lnTo>
                <a:lnTo>
                  <a:pt x="173249" y="4219"/>
                </a:lnTo>
                <a:lnTo>
                  <a:pt x="180269" y="5513"/>
                </a:lnTo>
                <a:lnTo>
                  <a:pt x="186855" y="6376"/>
                </a:lnTo>
                <a:lnTo>
                  <a:pt x="193150" y="6951"/>
                </a:lnTo>
                <a:lnTo>
                  <a:pt x="199252" y="9239"/>
                </a:lnTo>
                <a:lnTo>
                  <a:pt x="205224" y="12670"/>
                </a:lnTo>
                <a:lnTo>
                  <a:pt x="211111" y="16862"/>
                </a:lnTo>
                <a:lnTo>
                  <a:pt x="216941" y="20609"/>
                </a:lnTo>
                <a:lnTo>
                  <a:pt x="222732" y="24060"/>
                </a:lnTo>
                <a:lnTo>
                  <a:pt x="228498" y="27313"/>
                </a:lnTo>
                <a:lnTo>
                  <a:pt x="237445" y="33467"/>
                </a:lnTo>
                <a:lnTo>
                  <a:pt x="245548" y="40330"/>
                </a:lnTo>
                <a:lnTo>
                  <a:pt x="255500" y="49730"/>
                </a:lnTo>
                <a:lnTo>
                  <a:pt x="263733" y="60258"/>
                </a:lnTo>
                <a:lnTo>
                  <a:pt x="267262" y="65732"/>
                </a:lnTo>
                <a:lnTo>
                  <a:pt x="271520" y="74145"/>
                </a:lnTo>
                <a:lnTo>
                  <a:pt x="276263" y="84515"/>
                </a:lnTo>
                <a:lnTo>
                  <a:pt x="281330" y="96191"/>
                </a:lnTo>
                <a:lnTo>
                  <a:pt x="284708" y="105880"/>
                </a:lnTo>
                <a:lnTo>
                  <a:pt x="286961" y="114245"/>
                </a:lnTo>
                <a:lnTo>
                  <a:pt x="288462" y="121726"/>
                </a:lnTo>
                <a:lnTo>
                  <a:pt x="289463" y="128618"/>
                </a:lnTo>
                <a:lnTo>
                  <a:pt x="290131" y="135118"/>
                </a:lnTo>
                <a:lnTo>
                  <a:pt x="290575" y="141357"/>
                </a:lnTo>
                <a:lnTo>
                  <a:pt x="289919" y="148373"/>
                </a:lnTo>
                <a:lnTo>
                  <a:pt x="288530" y="155908"/>
                </a:lnTo>
                <a:lnTo>
                  <a:pt x="286651" y="163789"/>
                </a:lnTo>
                <a:lnTo>
                  <a:pt x="283493" y="172853"/>
                </a:lnTo>
                <a:lnTo>
                  <a:pt x="279483" y="182706"/>
                </a:lnTo>
                <a:lnTo>
                  <a:pt x="274904" y="193084"/>
                </a:lnTo>
                <a:lnTo>
                  <a:pt x="264737" y="214776"/>
                </a:lnTo>
                <a:lnTo>
                  <a:pt x="259359" y="225894"/>
                </a:lnTo>
                <a:lnTo>
                  <a:pt x="253868" y="235212"/>
                </a:lnTo>
                <a:lnTo>
                  <a:pt x="248303" y="243328"/>
                </a:lnTo>
                <a:lnTo>
                  <a:pt x="242688" y="250644"/>
                </a:lnTo>
                <a:lnTo>
                  <a:pt x="236087" y="257426"/>
                </a:lnTo>
                <a:lnTo>
                  <a:pt x="228829" y="263853"/>
                </a:lnTo>
                <a:lnTo>
                  <a:pt x="221132" y="270042"/>
                </a:lnTo>
                <a:lnTo>
                  <a:pt x="214096" y="275121"/>
                </a:lnTo>
                <a:lnTo>
                  <a:pt x="207501" y="279459"/>
                </a:lnTo>
                <a:lnTo>
                  <a:pt x="201199" y="283304"/>
                </a:lnTo>
                <a:lnTo>
                  <a:pt x="195093" y="286820"/>
                </a:lnTo>
                <a:lnTo>
                  <a:pt x="183228" y="293266"/>
                </a:lnTo>
                <a:lnTo>
                  <a:pt x="165838" y="302250"/>
                </a:lnTo>
                <a:lnTo>
                  <a:pt x="159136" y="305165"/>
                </a:lnTo>
                <a:lnTo>
                  <a:pt x="151811" y="308062"/>
                </a:lnTo>
                <a:lnTo>
                  <a:pt x="144070" y="310945"/>
                </a:lnTo>
                <a:lnTo>
                  <a:pt x="134146" y="313819"/>
                </a:lnTo>
                <a:lnTo>
                  <a:pt x="122768" y="316688"/>
                </a:lnTo>
                <a:lnTo>
                  <a:pt x="110421" y="319553"/>
                </a:lnTo>
                <a:lnTo>
                  <a:pt x="100284" y="321464"/>
                </a:lnTo>
                <a:lnTo>
                  <a:pt x="91621" y="322737"/>
                </a:lnTo>
                <a:lnTo>
                  <a:pt x="83940" y="323586"/>
                </a:lnTo>
                <a:lnTo>
                  <a:pt x="75010" y="323199"/>
                </a:lnTo>
                <a:lnTo>
                  <a:pt x="65247" y="321989"/>
                </a:lnTo>
                <a:lnTo>
                  <a:pt x="40405" y="317753"/>
                </a:lnTo>
                <a:lnTo>
                  <a:pt x="35509" y="316453"/>
                </a:lnTo>
                <a:lnTo>
                  <a:pt x="22449" y="312469"/>
                </a:lnTo>
                <a:lnTo>
                  <a:pt x="17824" y="310073"/>
                </a:lnTo>
                <a:lnTo>
                  <a:pt x="14740" y="307523"/>
                </a:lnTo>
                <a:lnTo>
                  <a:pt x="12684" y="304871"/>
                </a:lnTo>
                <a:lnTo>
                  <a:pt x="11314" y="301198"/>
                </a:lnTo>
                <a:lnTo>
                  <a:pt x="9791" y="292036"/>
                </a:lnTo>
                <a:lnTo>
                  <a:pt x="10337" y="287879"/>
                </a:lnTo>
                <a:lnTo>
                  <a:pt x="11654" y="284155"/>
                </a:lnTo>
                <a:lnTo>
                  <a:pt x="13484" y="280719"/>
                </a:lnTo>
                <a:lnTo>
                  <a:pt x="20598" y="271822"/>
                </a:lnTo>
                <a:lnTo>
                  <a:pt x="29157" y="262470"/>
                </a:lnTo>
                <a:lnTo>
                  <a:pt x="36136" y="255139"/>
                </a:lnTo>
                <a:lnTo>
                  <a:pt x="40283" y="252803"/>
                </a:lnTo>
                <a:lnTo>
                  <a:pt x="44953" y="251246"/>
                </a:lnTo>
                <a:lnTo>
                  <a:pt x="49971" y="250208"/>
                </a:lnTo>
                <a:lnTo>
                  <a:pt x="55221" y="248563"/>
                </a:lnTo>
                <a:lnTo>
                  <a:pt x="60627" y="246514"/>
                </a:lnTo>
                <a:lnTo>
                  <a:pt x="66136" y="244196"/>
                </a:lnTo>
                <a:lnTo>
                  <a:pt x="71713" y="242650"/>
                </a:lnTo>
                <a:lnTo>
                  <a:pt x="77336" y="241620"/>
                </a:lnTo>
                <a:lnTo>
                  <a:pt x="82990" y="240933"/>
                </a:lnTo>
                <a:lnTo>
                  <a:pt x="89617" y="240474"/>
                </a:lnTo>
                <a:lnTo>
                  <a:pt x="96892" y="240169"/>
                </a:lnTo>
                <a:lnTo>
                  <a:pt x="114500" y="239830"/>
                </a:lnTo>
                <a:lnTo>
                  <a:pt x="138201" y="239679"/>
                </a:lnTo>
                <a:lnTo>
                  <a:pt x="148332" y="240591"/>
                </a:lnTo>
                <a:lnTo>
                  <a:pt x="156990" y="242152"/>
                </a:lnTo>
                <a:lnTo>
                  <a:pt x="164668" y="244145"/>
                </a:lnTo>
                <a:lnTo>
                  <a:pt x="171691" y="246426"/>
                </a:lnTo>
                <a:lnTo>
                  <a:pt x="178278" y="248900"/>
                </a:lnTo>
                <a:lnTo>
                  <a:pt x="184575" y="251501"/>
                </a:lnTo>
                <a:lnTo>
                  <a:pt x="190677" y="254188"/>
                </a:lnTo>
                <a:lnTo>
                  <a:pt x="202538" y="259713"/>
                </a:lnTo>
                <a:lnTo>
                  <a:pt x="237142" y="276719"/>
                </a:lnTo>
                <a:lnTo>
                  <a:pt x="241915" y="280525"/>
                </a:lnTo>
                <a:lnTo>
                  <a:pt x="249758" y="289833"/>
                </a:lnTo>
                <a:lnTo>
                  <a:pt x="256418" y="297781"/>
                </a:lnTo>
                <a:lnTo>
                  <a:pt x="263506" y="305440"/>
                </a:lnTo>
                <a:lnTo>
                  <a:pt x="287783" y="330135"/>
                </a:lnTo>
                <a:lnTo>
                  <a:pt x="298236" y="340622"/>
                </a:lnTo>
                <a:lnTo>
                  <a:pt x="304055" y="350995"/>
                </a:lnTo>
                <a:lnTo>
                  <a:pt x="308610" y="35957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560"/>
          <p:cNvSpPr/>
          <p:nvPr/>
        </p:nvSpPr>
        <p:spPr>
          <a:xfrm>
            <a:off x="3509894" y="3591877"/>
            <a:ext cx="282009" cy="462916"/>
          </a:xfrm>
          <a:custGeom>
            <a:avLst/>
            <a:gdLst/>
            <a:ahLst/>
            <a:cxnLst/>
            <a:rect l="0" t="0" r="0" b="0"/>
            <a:pathLst>
              <a:path w="282009" h="462916">
                <a:moveTo>
                  <a:pt x="196283" y="0"/>
                </a:moveTo>
                <a:lnTo>
                  <a:pt x="187181" y="4551"/>
                </a:lnTo>
                <a:lnTo>
                  <a:pt x="180173" y="6785"/>
                </a:lnTo>
                <a:lnTo>
                  <a:pt x="176970" y="7381"/>
                </a:lnTo>
                <a:lnTo>
                  <a:pt x="170872" y="10583"/>
                </a:lnTo>
                <a:lnTo>
                  <a:pt x="164034" y="16134"/>
                </a:lnTo>
                <a:lnTo>
                  <a:pt x="159544" y="20281"/>
                </a:lnTo>
                <a:lnTo>
                  <a:pt x="149474" y="29969"/>
                </a:lnTo>
                <a:lnTo>
                  <a:pt x="59000" y="120141"/>
                </a:lnTo>
                <a:lnTo>
                  <a:pt x="50469" y="130577"/>
                </a:lnTo>
                <a:lnTo>
                  <a:pt x="41924" y="142296"/>
                </a:lnTo>
                <a:lnTo>
                  <a:pt x="33369" y="154872"/>
                </a:lnTo>
                <a:lnTo>
                  <a:pt x="26714" y="166113"/>
                </a:lnTo>
                <a:lnTo>
                  <a:pt x="21324" y="176464"/>
                </a:lnTo>
                <a:lnTo>
                  <a:pt x="16779" y="186223"/>
                </a:lnTo>
                <a:lnTo>
                  <a:pt x="12796" y="197491"/>
                </a:lnTo>
                <a:lnTo>
                  <a:pt x="9188" y="209766"/>
                </a:lnTo>
                <a:lnTo>
                  <a:pt x="5830" y="222711"/>
                </a:lnTo>
                <a:lnTo>
                  <a:pt x="3592" y="234199"/>
                </a:lnTo>
                <a:lnTo>
                  <a:pt x="2100" y="244715"/>
                </a:lnTo>
                <a:lnTo>
                  <a:pt x="1105" y="254583"/>
                </a:lnTo>
                <a:lnTo>
                  <a:pt x="442" y="263067"/>
                </a:lnTo>
                <a:lnTo>
                  <a:pt x="0" y="270629"/>
                </a:lnTo>
                <a:lnTo>
                  <a:pt x="461" y="285062"/>
                </a:lnTo>
                <a:lnTo>
                  <a:pt x="1917" y="292911"/>
                </a:lnTo>
                <a:lnTo>
                  <a:pt x="3841" y="301002"/>
                </a:lnTo>
                <a:lnTo>
                  <a:pt x="11058" y="315071"/>
                </a:lnTo>
                <a:lnTo>
                  <a:pt x="15650" y="321490"/>
                </a:lnTo>
                <a:lnTo>
                  <a:pt x="20616" y="327674"/>
                </a:lnTo>
                <a:lnTo>
                  <a:pt x="25832" y="333702"/>
                </a:lnTo>
                <a:lnTo>
                  <a:pt x="31214" y="339626"/>
                </a:lnTo>
                <a:lnTo>
                  <a:pt x="42274" y="351287"/>
                </a:lnTo>
                <a:lnTo>
                  <a:pt x="47890" y="357064"/>
                </a:lnTo>
                <a:lnTo>
                  <a:pt x="54492" y="362820"/>
                </a:lnTo>
                <a:lnTo>
                  <a:pt x="61751" y="368563"/>
                </a:lnTo>
                <a:lnTo>
                  <a:pt x="69447" y="374296"/>
                </a:lnTo>
                <a:lnTo>
                  <a:pt x="103034" y="400568"/>
                </a:lnTo>
                <a:lnTo>
                  <a:pt x="114114" y="408016"/>
                </a:lnTo>
                <a:lnTo>
                  <a:pt x="124359" y="413933"/>
                </a:lnTo>
                <a:lnTo>
                  <a:pt x="134046" y="418830"/>
                </a:lnTo>
                <a:lnTo>
                  <a:pt x="145267" y="424000"/>
                </a:lnTo>
                <a:lnTo>
                  <a:pt x="170434" y="434825"/>
                </a:lnTo>
                <a:lnTo>
                  <a:pt x="186670" y="439426"/>
                </a:lnTo>
                <a:lnTo>
                  <a:pt x="205114" y="443446"/>
                </a:lnTo>
                <a:lnTo>
                  <a:pt x="225031" y="447078"/>
                </a:lnTo>
                <a:lnTo>
                  <a:pt x="239260" y="450452"/>
                </a:lnTo>
                <a:lnTo>
                  <a:pt x="249700" y="453654"/>
                </a:lnTo>
                <a:lnTo>
                  <a:pt x="257612" y="456741"/>
                </a:lnTo>
                <a:lnTo>
                  <a:pt x="263839" y="458799"/>
                </a:lnTo>
                <a:lnTo>
                  <a:pt x="268943" y="460171"/>
                </a:lnTo>
                <a:lnTo>
                  <a:pt x="282008" y="46291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561"/>
          <p:cNvSpPr/>
          <p:nvPr/>
        </p:nvSpPr>
        <p:spPr>
          <a:xfrm>
            <a:off x="3671887" y="3737610"/>
            <a:ext cx="291466" cy="231458"/>
          </a:xfrm>
          <a:custGeom>
            <a:avLst/>
            <a:gdLst/>
            <a:ahLst/>
            <a:cxnLst/>
            <a:rect l="0" t="0" r="0" b="0"/>
            <a:pathLst>
              <a:path w="291466" h="231458">
                <a:moveTo>
                  <a:pt x="0" y="0"/>
                </a:moveTo>
                <a:lnTo>
                  <a:pt x="9102" y="9101"/>
                </a:lnTo>
                <a:lnTo>
                  <a:pt x="14640" y="13687"/>
                </a:lnTo>
                <a:lnTo>
                  <a:pt x="21190" y="18650"/>
                </a:lnTo>
                <a:lnTo>
                  <a:pt x="28414" y="23863"/>
                </a:lnTo>
                <a:lnTo>
                  <a:pt x="34183" y="28291"/>
                </a:lnTo>
                <a:lnTo>
                  <a:pt x="38981" y="32195"/>
                </a:lnTo>
                <a:lnTo>
                  <a:pt x="43132" y="35751"/>
                </a:lnTo>
                <a:lnTo>
                  <a:pt x="57905" y="47322"/>
                </a:lnTo>
                <a:lnTo>
                  <a:pt x="67178" y="54408"/>
                </a:lnTo>
                <a:lnTo>
                  <a:pt x="76218" y="60084"/>
                </a:lnTo>
                <a:lnTo>
                  <a:pt x="85102" y="64821"/>
                </a:lnTo>
                <a:lnTo>
                  <a:pt x="93883" y="68932"/>
                </a:lnTo>
                <a:lnTo>
                  <a:pt x="101641" y="73577"/>
                </a:lnTo>
                <a:lnTo>
                  <a:pt x="108718" y="78578"/>
                </a:lnTo>
                <a:lnTo>
                  <a:pt x="115341" y="83818"/>
                </a:lnTo>
                <a:lnTo>
                  <a:pt x="121662" y="89216"/>
                </a:lnTo>
                <a:lnTo>
                  <a:pt x="127780" y="94720"/>
                </a:lnTo>
                <a:lnTo>
                  <a:pt x="133764" y="100294"/>
                </a:lnTo>
                <a:lnTo>
                  <a:pt x="138706" y="105915"/>
                </a:lnTo>
                <a:lnTo>
                  <a:pt x="142953" y="111567"/>
                </a:lnTo>
                <a:lnTo>
                  <a:pt x="146737" y="117241"/>
                </a:lnTo>
                <a:lnTo>
                  <a:pt x="151164" y="121975"/>
                </a:lnTo>
                <a:lnTo>
                  <a:pt x="156021" y="126084"/>
                </a:lnTo>
                <a:lnTo>
                  <a:pt x="161165" y="129776"/>
                </a:lnTo>
                <a:lnTo>
                  <a:pt x="165545" y="134142"/>
                </a:lnTo>
                <a:lnTo>
                  <a:pt x="169419" y="138958"/>
                </a:lnTo>
                <a:lnTo>
                  <a:pt x="172953" y="144074"/>
                </a:lnTo>
                <a:lnTo>
                  <a:pt x="179119" y="150341"/>
                </a:lnTo>
                <a:lnTo>
                  <a:pt x="187041" y="157377"/>
                </a:lnTo>
                <a:lnTo>
                  <a:pt x="196131" y="164926"/>
                </a:lnTo>
                <a:lnTo>
                  <a:pt x="204096" y="172815"/>
                </a:lnTo>
                <a:lnTo>
                  <a:pt x="211312" y="180932"/>
                </a:lnTo>
                <a:lnTo>
                  <a:pt x="218027" y="189202"/>
                </a:lnTo>
                <a:lnTo>
                  <a:pt x="223456" y="194715"/>
                </a:lnTo>
                <a:lnTo>
                  <a:pt x="232029" y="200839"/>
                </a:lnTo>
                <a:lnTo>
                  <a:pt x="236601" y="203425"/>
                </a:lnTo>
                <a:lnTo>
                  <a:pt x="246761" y="208839"/>
                </a:lnTo>
                <a:lnTo>
                  <a:pt x="255087" y="214420"/>
                </a:lnTo>
                <a:lnTo>
                  <a:pt x="262914" y="220075"/>
                </a:lnTo>
                <a:lnTo>
                  <a:pt x="267669" y="222916"/>
                </a:lnTo>
                <a:lnTo>
                  <a:pt x="291465" y="23145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562"/>
          <p:cNvSpPr/>
          <p:nvPr/>
        </p:nvSpPr>
        <p:spPr>
          <a:xfrm>
            <a:off x="3740467" y="3737610"/>
            <a:ext cx="171451" cy="222886"/>
          </a:xfrm>
          <a:custGeom>
            <a:avLst/>
            <a:gdLst/>
            <a:ahLst/>
            <a:cxnLst/>
            <a:rect l="0" t="0" r="0" b="0"/>
            <a:pathLst>
              <a:path w="171451" h="222886">
                <a:moveTo>
                  <a:pt x="171450" y="0"/>
                </a:moveTo>
                <a:lnTo>
                  <a:pt x="171450" y="9101"/>
                </a:lnTo>
                <a:lnTo>
                  <a:pt x="169545" y="13687"/>
                </a:lnTo>
                <a:lnTo>
                  <a:pt x="166370" y="18650"/>
                </a:lnTo>
                <a:lnTo>
                  <a:pt x="162349" y="23863"/>
                </a:lnTo>
                <a:lnTo>
                  <a:pt x="158715" y="29244"/>
                </a:lnTo>
                <a:lnTo>
                  <a:pt x="155340" y="34736"/>
                </a:lnTo>
                <a:lnTo>
                  <a:pt x="152137" y="40302"/>
                </a:lnTo>
                <a:lnTo>
                  <a:pt x="149050" y="46870"/>
                </a:lnTo>
                <a:lnTo>
                  <a:pt x="146039" y="54107"/>
                </a:lnTo>
                <a:lnTo>
                  <a:pt x="143079" y="61789"/>
                </a:lnTo>
                <a:lnTo>
                  <a:pt x="139201" y="68815"/>
                </a:lnTo>
                <a:lnTo>
                  <a:pt x="134711" y="75404"/>
                </a:lnTo>
                <a:lnTo>
                  <a:pt x="120832" y="93520"/>
                </a:lnTo>
                <a:lnTo>
                  <a:pt x="95613" y="126972"/>
                </a:lnTo>
                <a:lnTo>
                  <a:pt x="85649" y="140845"/>
                </a:lnTo>
                <a:lnTo>
                  <a:pt x="78054" y="151999"/>
                </a:lnTo>
                <a:lnTo>
                  <a:pt x="72039" y="161340"/>
                </a:lnTo>
                <a:lnTo>
                  <a:pt x="64218" y="169473"/>
                </a:lnTo>
                <a:lnTo>
                  <a:pt x="55195" y="176799"/>
                </a:lnTo>
                <a:lnTo>
                  <a:pt x="45369" y="183589"/>
                </a:lnTo>
                <a:lnTo>
                  <a:pt x="36914" y="190972"/>
                </a:lnTo>
                <a:lnTo>
                  <a:pt x="29372" y="198752"/>
                </a:lnTo>
                <a:lnTo>
                  <a:pt x="0" y="22288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563"/>
          <p:cNvSpPr/>
          <p:nvPr/>
        </p:nvSpPr>
        <p:spPr>
          <a:xfrm>
            <a:off x="3971925" y="3814762"/>
            <a:ext cx="342901" cy="34291"/>
          </a:xfrm>
          <a:custGeom>
            <a:avLst/>
            <a:gdLst/>
            <a:ahLst/>
            <a:cxnLst/>
            <a:rect l="0" t="0" r="0" b="0"/>
            <a:pathLst>
              <a:path w="342901" h="34291">
                <a:moveTo>
                  <a:pt x="0" y="34290"/>
                </a:moveTo>
                <a:lnTo>
                  <a:pt x="46006" y="34290"/>
                </a:lnTo>
                <a:lnTo>
                  <a:pt x="57340" y="32385"/>
                </a:lnTo>
                <a:lnTo>
                  <a:pt x="71565" y="29210"/>
                </a:lnTo>
                <a:lnTo>
                  <a:pt x="87714" y="25189"/>
                </a:lnTo>
                <a:lnTo>
                  <a:pt x="133599" y="15640"/>
                </a:lnTo>
                <a:lnTo>
                  <a:pt x="160503" y="10427"/>
                </a:lnTo>
                <a:lnTo>
                  <a:pt x="181297" y="6951"/>
                </a:lnTo>
                <a:lnTo>
                  <a:pt x="198017" y="4634"/>
                </a:lnTo>
                <a:lnTo>
                  <a:pt x="212021" y="3089"/>
                </a:lnTo>
                <a:lnTo>
                  <a:pt x="226120" y="2060"/>
                </a:lnTo>
                <a:lnTo>
                  <a:pt x="240282" y="1373"/>
                </a:lnTo>
                <a:lnTo>
                  <a:pt x="34290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564"/>
          <p:cNvSpPr/>
          <p:nvPr/>
        </p:nvSpPr>
        <p:spPr>
          <a:xfrm>
            <a:off x="4129863" y="3720465"/>
            <a:ext cx="82092" cy="274321"/>
          </a:xfrm>
          <a:custGeom>
            <a:avLst/>
            <a:gdLst/>
            <a:ahLst/>
            <a:cxnLst/>
            <a:rect l="0" t="0" r="0" b="0"/>
            <a:pathLst>
              <a:path w="82092" h="274321">
                <a:moveTo>
                  <a:pt x="4939" y="0"/>
                </a:moveTo>
                <a:lnTo>
                  <a:pt x="389" y="9101"/>
                </a:lnTo>
                <a:lnTo>
                  <a:pt x="0" y="12735"/>
                </a:lnTo>
                <a:lnTo>
                  <a:pt x="694" y="16110"/>
                </a:lnTo>
                <a:lnTo>
                  <a:pt x="2109" y="19312"/>
                </a:lnTo>
                <a:lnTo>
                  <a:pt x="4005" y="25257"/>
                </a:lnTo>
                <a:lnTo>
                  <a:pt x="8651" y="42023"/>
                </a:lnTo>
                <a:lnTo>
                  <a:pt x="11224" y="53732"/>
                </a:lnTo>
                <a:lnTo>
                  <a:pt x="16623" y="81983"/>
                </a:lnTo>
                <a:lnTo>
                  <a:pt x="19396" y="93708"/>
                </a:lnTo>
                <a:lnTo>
                  <a:pt x="22197" y="103429"/>
                </a:lnTo>
                <a:lnTo>
                  <a:pt x="25017" y="111815"/>
                </a:lnTo>
                <a:lnTo>
                  <a:pt x="27849" y="119311"/>
                </a:lnTo>
                <a:lnTo>
                  <a:pt x="30690" y="126213"/>
                </a:lnTo>
                <a:lnTo>
                  <a:pt x="33536" y="132719"/>
                </a:lnTo>
                <a:lnTo>
                  <a:pt x="37339" y="142772"/>
                </a:lnTo>
                <a:lnTo>
                  <a:pt x="51792" y="184225"/>
                </a:lnTo>
                <a:lnTo>
                  <a:pt x="62593" y="216180"/>
                </a:lnTo>
                <a:lnTo>
                  <a:pt x="67187" y="228893"/>
                </a:lnTo>
                <a:lnTo>
                  <a:pt x="71203" y="239273"/>
                </a:lnTo>
                <a:lnTo>
                  <a:pt x="82091" y="2743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565"/>
          <p:cNvSpPr/>
          <p:nvPr/>
        </p:nvSpPr>
        <p:spPr>
          <a:xfrm>
            <a:off x="4340542" y="3694747"/>
            <a:ext cx="225374" cy="300039"/>
          </a:xfrm>
          <a:custGeom>
            <a:avLst/>
            <a:gdLst/>
            <a:ahLst/>
            <a:cxnLst/>
            <a:rect l="0" t="0" r="0" b="0"/>
            <a:pathLst>
              <a:path w="225374" h="300039">
                <a:moveTo>
                  <a:pt x="0" y="0"/>
                </a:moveTo>
                <a:lnTo>
                  <a:pt x="0" y="11932"/>
                </a:lnTo>
                <a:lnTo>
                  <a:pt x="953" y="16527"/>
                </a:lnTo>
                <a:lnTo>
                  <a:pt x="2540" y="22448"/>
                </a:lnTo>
                <a:lnTo>
                  <a:pt x="4551" y="29253"/>
                </a:lnTo>
                <a:lnTo>
                  <a:pt x="6844" y="40457"/>
                </a:lnTo>
                <a:lnTo>
                  <a:pt x="36814" y="209733"/>
                </a:lnTo>
                <a:lnTo>
                  <a:pt x="38830" y="222690"/>
                </a:lnTo>
                <a:lnTo>
                  <a:pt x="40174" y="232280"/>
                </a:lnTo>
                <a:lnTo>
                  <a:pt x="41070" y="239626"/>
                </a:lnTo>
                <a:lnTo>
                  <a:pt x="41668" y="245476"/>
                </a:lnTo>
                <a:lnTo>
                  <a:pt x="44872" y="254515"/>
                </a:lnTo>
                <a:lnTo>
                  <a:pt x="48518" y="261708"/>
                </a:lnTo>
                <a:lnTo>
                  <a:pt x="50138" y="268080"/>
                </a:lnTo>
                <a:lnTo>
                  <a:pt x="49618" y="271112"/>
                </a:lnTo>
                <a:lnTo>
                  <a:pt x="46500" y="277022"/>
                </a:lnTo>
                <a:lnTo>
                  <a:pt x="46240" y="278026"/>
                </a:lnTo>
                <a:lnTo>
                  <a:pt x="47020" y="277743"/>
                </a:lnTo>
                <a:lnTo>
                  <a:pt x="48491" y="276602"/>
                </a:lnTo>
                <a:lnTo>
                  <a:pt x="49472" y="274889"/>
                </a:lnTo>
                <a:lnTo>
                  <a:pt x="50563" y="270446"/>
                </a:lnTo>
                <a:lnTo>
                  <a:pt x="50854" y="266022"/>
                </a:lnTo>
                <a:lnTo>
                  <a:pt x="51177" y="253487"/>
                </a:lnTo>
                <a:lnTo>
                  <a:pt x="53168" y="243287"/>
                </a:lnTo>
                <a:lnTo>
                  <a:pt x="56400" y="230771"/>
                </a:lnTo>
                <a:lnTo>
                  <a:pt x="60460" y="216712"/>
                </a:lnTo>
                <a:lnTo>
                  <a:pt x="65072" y="204482"/>
                </a:lnTo>
                <a:lnTo>
                  <a:pt x="70051" y="193472"/>
                </a:lnTo>
                <a:lnTo>
                  <a:pt x="75276" y="183274"/>
                </a:lnTo>
                <a:lnTo>
                  <a:pt x="80664" y="173618"/>
                </a:lnTo>
                <a:lnTo>
                  <a:pt x="86161" y="164322"/>
                </a:lnTo>
                <a:lnTo>
                  <a:pt x="91730" y="155268"/>
                </a:lnTo>
                <a:lnTo>
                  <a:pt x="97349" y="148280"/>
                </a:lnTo>
                <a:lnTo>
                  <a:pt x="102999" y="142668"/>
                </a:lnTo>
                <a:lnTo>
                  <a:pt x="108671" y="137975"/>
                </a:lnTo>
                <a:lnTo>
                  <a:pt x="114357" y="133893"/>
                </a:lnTo>
                <a:lnTo>
                  <a:pt x="120053" y="130220"/>
                </a:lnTo>
                <a:lnTo>
                  <a:pt x="125755" y="126818"/>
                </a:lnTo>
                <a:lnTo>
                  <a:pt x="130509" y="124550"/>
                </a:lnTo>
                <a:lnTo>
                  <a:pt x="134631" y="123039"/>
                </a:lnTo>
                <a:lnTo>
                  <a:pt x="138331" y="122031"/>
                </a:lnTo>
                <a:lnTo>
                  <a:pt x="141751" y="122311"/>
                </a:lnTo>
                <a:lnTo>
                  <a:pt x="144983" y="123451"/>
                </a:lnTo>
                <a:lnTo>
                  <a:pt x="148090" y="125163"/>
                </a:lnTo>
                <a:lnTo>
                  <a:pt x="161565" y="132124"/>
                </a:lnTo>
                <a:lnTo>
                  <a:pt x="177623" y="140218"/>
                </a:lnTo>
                <a:lnTo>
                  <a:pt x="181280" y="143009"/>
                </a:lnTo>
                <a:lnTo>
                  <a:pt x="183719" y="145822"/>
                </a:lnTo>
                <a:lnTo>
                  <a:pt x="187380" y="151487"/>
                </a:lnTo>
                <a:lnTo>
                  <a:pt x="192183" y="157180"/>
                </a:lnTo>
                <a:lnTo>
                  <a:pt x="194797" y="161937"/>
                </a:lnTo>
                <a:lnTo>
                  <a:pt x="197492" y="167966"/>
                </a:lnTo>
                <a:lnTo>
                  <a:pt x="200242" y="174842"/>
                </a:lnTo>
                <a:lnTo>
                  <a:pt x="203027" y="184189"/>
                </a:lnTo>
                <a:lnTo>
                  <a:pt x="205836" y="195183"/>
                </a:lnTo>
                <a:lnTo>
                  <a:pt x="208662" y="207274"/>
                </a:lnTo>
                <a:lnTo>
                  <a:pt x="210545" y="217240"/>
                </a:lnTo>
                <a:lnTo>
                  <a:pt x="211801" y="225790"/>
                </a:lnTo>
                <a:lnTo>
                  <a:pt x="212638" y="233394"/>
                </a:lnTo>
                <a:lnTo>
                  <a:pt x="214149" y="240369"/>
                </a:lnTo>
                <a:lnTo>
                  <a:pt x="216108" y="246923"/>
                </a:lnTo>
                <a:lnTo>
                  <a:pt x="218367" y="253198"/>
                </a:lnTo>
                <a:lnTo>
                  <a:pt x="219873" y="259286"/>
                </a:lnTo>
                <a:lnTo>
                  <a:pt x="220878" y="265250"/>
                </a:lnTo>
                <a:lnTo>
                  <a:pt x="222488" y="279408"/>
                </a:lnTo>
                <a:lnTo>
                  <a:pt x="222767" y="286411"/>
                </a:lnTo>
                <a:lnTo>
                  <a:pt x="223759" y="289048"/>
                </a:lnTo>
                <a:lnTo>
                  <a:pt x="225373" y="291759"/>
                </a:lnTo>
                <a:lnTo>
                  <a:pt x="222885" y="30003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566"/>
          <p:cNvSpPr/>
          <p:nvPr/>
        </p:nvSpPr>
        <p:spPr>
          <a:xfrm>
            <a:off x="4529137" y="3657999"/>
            <a:ext cx="294684" cy="388222"/>
          </a:xfrm>
          <a:custGeom>
            <a:avLst/>
            <a:gdLst/>
            <a:ahLst/>
            <a:cxnLst/>
            <a:rect l="0" t="0" r="0" b="0"/>
            <a:pathLst>
              <a:path w="294684" h="388222">
                <a:moveTo>
                  <a:pt x="0" y="11030"/>
                </a:moveTo>
                <a:lnTo>
                  <a:pt x="9102" y="1929"/>
                </a:lnTo>
                <a:lnTo>
                  <a:pt x="11783" y="200"/>
                </a:lnTo>
                <a:lnTo>
                  <a:pt x="13570" y="0"/>
                </a:lnTo>
                <a:lnTo>
                  <a:pt x="14762" y="820"/>
                </a:lnTo>
                <a:lnTo>
                  <a:pt x="21166" y="1730"/>
                </a:lnTo>
                <a:lnTo>
                  <a:pt x="30362" y="2134"/>
                </a:lnTo>
                <a:lnTo>
                  <a:pt x="40799" y="2314"/>
                </a:lnTo>
                <a:lnTo>
                  <a:pt x="46250" y="3315"/>
                </a:lnTo>
                <a:lnTo>
                  <a:pt x="51788" y="4934"/>
                </a:lnTo>
                <a:lnTo>
                  <a:pt x="57386" y="6966"/>
                </a:lnTo>
                <a:lnTo>
                  <a:pt x="63022" y="9274"/>
                </a:lnTo>
                <a:lnTo>
                  <a:pt x="68685" y="11764"/>
                </a:lnTo>
                <a:lnTo>
                  <a:pt x="74365" y="14377"/>
                </a:lnTo>
                <a:lnTo>
                  <a:pt x="81009" y="17072"/>
                </a:lnTo>
                <a:lnTo>
                  <a:pt x="88296" y="19821"/>
                </a:lnTo>
                <a:lnTo>
                  <a:pt x="96012" y="22606"/>
                </a:lnTo>
                <a:lnTo>
                  <a:pt x="103060" y="26367"/>
                </a:lnTo>
                <a:lnTo>
                  <a:pt x="109665" y="30780"/>
                </a:lnTo>
                <a:lnTo>
                  <a:pt x="115972" y="35627"/>
                </a:lnTo>
                <a:lnTo>
                  <a:pt x="123035" y="39811"/>
                </a:lnTo>
                <a:lnTo>
                  <a:pt x="130601" y="43552"/>
                </a:lnTo>
                <a:lnTo>
                  <a:pt x="138502" y="46999"/>
                </a:lnTo>
                <a:lnTo>
                  <a:pt x="145675" y="51202"/>
                </a:lnTo>
                <a:lnTo>
                  <a:pt x="152362" y="55909"/>
                </a:lnTo>
                <a:lnTo>
                  <a:pt x="158724" y="60952"/>
                </a:lnTo>
                <a:lnTo>
                  <a:pt x="165824" y="66219"/>
                </a:lnTo>
                <a:lnTo>
                  <a:pt x="181332" y="77152"/>
                </a:lnTo>
                <a:lnTo>
                  <a:pt x="188516" y="83686"/>
                </a:lnTo>
                <a:lnTo>
                  <a:pt x="195209" y="90900"/>
                </a:lnTo>
                <a:lnTo>
                  <a:pt x="201577" y="98567"/>
                </a:lnTo>
                <a:lnTo>
                  <a:pt x="208680" y="105583"/>
                </a:lnTo>
                <a:lnTo>
                  <a:pt x="216272" y="112166"/>
                </a:lnTo>
                <a:lnTo>
                  <a:pt x="224191" y="118459"/>
                </a:lnTo>
                <a:lnTo>
                  <a:pt x="231376" y="124560"/>
                </a:lnTo>
                <a:lnTo>
                  <a:pt x="238071" y="130532"/>
                </a:lnTo>
                <a:lnTo>
                  <a:pt x="244439" y="136418"/>
                </a:lnTo>
                <a:lnTo>
                  <a:pt x="251541" y="145104"/>
                </a:lnTo>
                <a:lnTo>
                  <a:pt x="259135" y="155658"/>
                </a:lnTo>
                <a:lnTo>
                  <a:pt x="267054" y="167457"/>
                </a:lnTo>
                <a:lnTo>
                  <a:pt x="273286" y="178180"/>
                </a:lnTo>
                <a:lnTo>
                  <a:pt x="278393" y="188186"/>
                </a:lnTo>
                <a:lnTo>
                  <a:pt x="282751" y="197714"/>
                </a:lnTo>
                <a:lnTo>
                  <a:pt x="286608" y="209781"/>
                </a:lnTo>
                <a:lnTo>
                  <a:pt x="290132" y="223541"/>
                </a:lnTo>
                <a:lnTo>
                  <a:pt x="293434" y="238429"/>
                </a:lnTo>
                <a:lnTo>
                  <a:pt x="294683" y="255022"/>
                </a:lnTo>
                <a:lnTo>
                  <a:pt x="294563" y="272752"/>
                </a:lnTo>
                <a:lnTo>
                  <a:pt x="293530" y="291239"/>
                </a:lnTo>
                <a:lnTo>
                  <a:pt x="291889" y="305469"/>
                </a:lnTo>
                <a:lnTo>
                  <a:pt x="289843" y="316860"/>
                </a:lnTo>
                <a:lnTo>
                  <a:pt x="287526" y="326360"/>
                </a:lnTo>
                <a:lnTo>
                  <a:pt x="285029" y="335550"/>
                </a:lnTo>
                <a:lnTo>
                  <a:pt x="279715" y="353382"/>
                </a:lnTo>
                <a:lnTo>
                  <a:pt x="276964" y="360232"/>
                </a:lnTo>
                <a:lnTo>
                  <a:pt x="271368" y="370384"/>
                </a:lnTo>
                <a:lnTo>
                  <a:pt x="262862" y="381454"/>
                </a:lnTo>
                <a:lnTo>
                  <a:pt x="260014" y="383709"/>
                </a:lnTo>
                <a:lnTo>
                  <a:pt x="257163" y="385213"/>
                </a:lnTo>
                <a:lnTo>
                  <a:pt x="251454" y="386884"/>
                </a:lnTo>
                <a:lnTo>
                  <a:pt x="248599" y="387330"/>
                </a:lnTo>
                <a:lnTo>
                  <a:pt x="240030" y="38822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567"/>
          <p:cNvSpPr/>
          <p:nvPr/>
        </p:nvSpPr>
        <p:spPr>
          <a:xfrm>
            <a:off x="4992052" y="3797617"/>
            <a:ext cx="257176" cy="8574"/>
          </a:xfrm>
          <a:custGeom>
            <a:avLst/>
            <a:gdLst/>
            <a:ahLst/>
            <a:cxnLst/>
            <a:rect l="0" t="0" r="0" b="0"/>
            <a:pathLst>
              <a:path w="257176" h="8574">
                <a:moveTo>
                  <a:pt x="0" y="0"/>
                </a:moveTo>
                <a:lnTo>
                  <a:pt x="9102" y="4551"/>
                </a:lnTo>
                <a:lnTo>
                  <a:pt x="13688" y="5891"/>
                </a:lnTo>
                <a:lnTo>
                  <a:pt x="18650" y="6785"/>
                </a:lnTo>
                <a:lnTo>
                  <a:pt x="23864" y="7381"/>
                </a:lnTo>
                <a:lnTo>
                  <a:pt x="29244" y="7778"/>
                </a:lnTo>
                <a:lnTo>
                  <a:pt x="34736" y="8043"/>
                </a:lnTo>
                <a:lnTo>
                  <a:pt x="40302" y="8220"/>
                </a:lnTo>
                <a:lnTo>
                  <a:pt x="142254" y="8570"/>
                </a:lnTo>
                <a:lnTo>
                  <a:pt x="151033" y="7618"/>
                </a:lnTo>
                <a:lnTo>
                  <a:pt x="158792" y="6031"/>
                </a:lnTo>
                <a:lnTo>
                  <a:pt x="165869" y="4021"/>
                </a:lnTo>
                <a:lnTo>
                  <a:pt x="171539" y="3633"/>
                </a:lnTo>
                <a:lnTo>
                  <a:pt x="176272" y="4327"/>
                </a:lnTo>
                <a:lnTo>
                  <a:pt x="180380" y="5743"/>
                </a:lnTo>
                <a:lnTo>
                  <a:pt x="185023" y="6686"/>
                </a:lnTo>
                <a:lnTo>
                  <a:pt x="190024" y="7315"/>
                </a:lnTo>
                <a:lnTo>
                  <a:pt x="195262" y="7734"/>
                </a:lnTo>
                <a:lnTo>
                  <a:pt x="200660" y="8013"/>
                </a:lnTo>
                <a:lnTo>
                  <a:pt x="211737" y="8324"/>
                </a:lnTo>
                <a:lnTo>
                  <a:pt x="257175" y="85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568"/>
          <p:cNvSpPr/>
          <p:nvPr/>
        </p:nvSpPr>
        <p:spPr>
          <a:xfrm>
            <a:off x="4974907" y="3883726"/>
            <a:ext cx="222886" cy="16762"/>
          </a:xfrm>
          <a:custGeom>
            <a:avLst/>
            <a:gdLst/>
            <a:ahLst/>
            <a:cxnLst/>
            <a:rect l="0" t="0" r="0" b="0"/>
            <a:pathLst>
              <a:path w="222886" h="16762">
                <a:moveTo>
                  <a:pt x="0" y="8189"/>
                </a:moveTo>
                <a:lnTo>
                  <a:pt x="9102" y="12740"/>
                </a:lnTo>
                <a:lnTo>
                  <a:pt x="12735" y="14080"/>
                </a:lnTo>
                <a:lnTo>
                  <a:pt x="16110" y="14974"/>
                </a:lnTo>
                <a:lnTo>
                  <a:pt x="19313" y="15570"/>
                </a:lnTo>
                <a:lnTo>
                  <a:pt x="22400" y="15967"/>
                </a:lnTo>
                <a:lnTo>
                  <a:pt x="28371" y="16408"/>
                </a:lnTo>
                <a:lnTo>
                  <a:pt x="55290" y="16656"/>
                </a:lnTo>
                <a:lnTo>
                  <a:pt x="68293" y="15739"/>
                </a:lnTo>
                <a:lnTo>
                  <a:pt x="82676" y="14174"/>
                </a:lnTo>
                <a:lnTo>
                  <a:pt x="97980" y="12179"/>
                </a:lnTo>
                <a:lnTo>
                  <a:pt x="110087" y="10849"/>
                </a:lnTo>
                <a:lnTo>
                  <a:pt x="120064" y="9962"/>
                </a:lnTo>
                <a:lnTo>
                  <a:pt x="128621" y="9371"/>
                </a:lnTo>
                <a:lnTo>
                  <a:pt x="137182" y="8024"/>
                </a:lnTo>
                <a:lnTo>
                  <a:pt x="145747" y="6174"/>
                </a:lnTo>
                <a:lnTo>
                  <a:pt x="154315" y="3988"/>
                </a:lnTo>
                <a:lnTo>
                  <a:pt x="161932" y="2531"/>
                </a:lnTo>
                <a:lnTo>
                  <a:pt x="168915" y="1559"/>
                </a:lnTo>
                <a:lnTo>
                  <a:pt x="175475" y="912"/>
                </a:lnTo>
                <a:lnTo>
                  <a:pt x="182706" y="480"/>
                </a:lnTo>
                <a:lnTo>
                  <a:pt x="198360" y="0"/>
                </a:lnTo>
                <a:lnTo>
                  <a:pt x="204630" y="824"/>
                </a:lnTo>
                <a:lnTo>
                  <a:pt x="209762" y="2327"/>
                </a:lnTo>
                <a:lnTo>
                  <a:pt x="218997" y="6452"/>
                </a:lnTo>
                <a:lnTo>
                  <a:pt x="222885" y="1676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569"/>
          <p:cNvSpPr/>
          <p:nvPr/>
        </p:nvSpPr>
        <p:spPr>
          <a:xfrm>
            <a:off x="5416145" y="3613014"/>
            <a:ext cx="287426" cy="416062"/>
          </a:xfrm>
          <a:custGeom>
            <a:avLst/>
            <a:gdLst/>
            <a:ahLst/>
            <a:cxnLst/>
            <a:rect l="0" t="0" r="0" b="0"/>
            <a:pathLst>
              <a:path w="287426" h="416062">
                <a:moveTo>
                  <a:pt x="64539" y="73161"/>
                </a:moveTo>
                <a:lnTo>
                  <a:pt x="105681" y="32020"/>
                </a:lnTo>
                <a:lnTo>
                  <a:pt x="111969" y="27636"/>
                </a:lnTo>
                <a:lnTo>
                  <a:pt x="119020" y="23761"/>
                </a:lnTo>
                <a:lnTo>
                  <a:pt x="140054" y="13756"/>
                </a:lnTo>
                <a:lnTo>
                  <a:pt x="146315" y="10698"/>
                </a:lnTo>
                <a:lnTo>
                  <a:pt x="152394" y="8659"/>
                </a:lnTo>
                <a:lnTo>
                  <a:pt x="158352" y="7299"/>
                </a:lnTo>
                <a:lnTo>
                  <a:pt x="164229" y="6393"/>
                </a:lnTo>
                <a:lnTo>
                  <a:pt x="170051" y="4836"/>
                </a:lnTo>
                <a:lnTo>
                  <a:pt x="175838" y="2846"/>
                </a:lnTo>
                <a:lnTo>
                  <a:pt x="181602" y="566"/>
                </a:lnTo>
                <a:lnTo>
                  <a:pt x="187348" y="0"/>
                </a:lnTo>
                <a:lnTo>
                  <a:pt x="193085" y="574"/>
                </a:lnTo>
                <a:lnTo>
                  <a:pt x="198814" y="1909"/>
                </a:lnTo>
                <a:lnTo>
                  <a:pt x="204538" y="2800"/>
                </a:lnTo>
                <a:lnTo>
                  <a:pt x="210260" y="3393"/>
                </a:lnTo>
                <a:lnTo>
                  <a:pt x="215979" y="3789"/>
                </a:lnTo>
                <a:lnTo>
                  <a:pt x="220744" y="5005"/>
                </a:lnTo>
                <a:lnTo>
                  <a:pt x="228579" y="8897"/>
                </a:lnTo>
                <a:lnTo>
                  <a:pt x="235236" y="13802"/>
                </a:lnTo>
                <a:lnTo>
                  <a:pt x="238345" y="16443"/>
                </a:lnTo>
                <a:lnTo>
                  <a:pt x="247271" y="29262"/>
                </a:lnTo>
                <a:lnTo>
                  <a:pt x="258821" y="44769"/>
                </a:lnTo>
                <a:lnTo>
                  <a:pt x="264552" y="54510"/>
                </a:lnTo>
                <a:lnTo>
                  <a:pt x="267413" y="62632"/>
                </a:lnTo>
                <a:lnTo>
                  <a:pt x="270274" y="72809"/>
                </a:lnTo>
                <a:lnTo>
                  <a:pt x="273133" y="84356"/>
                </a:lnTo>
                <a:lnTo>
                  <a:pt x="275040" y="93959"/>
                </a:lnTo>
                <a:lnTo>
                  <a:pt x="276311" y="102266"/>
                </a:lnTo>
                <a:lnTo>
                  <a:pt x="277158" y="109709"/>
                </a:lnTo>
                <a:lnTo>
                  <a:pt x="276770" y="117529"/>
                </a:lnTo>
                <a:lnTo>
                  <a:pt x="275559" y="125600"/>
                </a:lnTo>
                <a:lnTo>
                  <a:pt x="273799" y="133837"/>
                </a:lnTo>
                <a:lnTo>
                  <a:pt x="272626" y="141234"/>
                </a:lnTo>
                <a:lnTo>
                  <a:pt x="271844" y="148071"/>
                </a:lnTo>
                <a:lnTo>
                  <a:pt x="271323" y="154533"/>
                </a:lnTo>
                <a:lnTo>
                  <a:pt x="270023" y="161699"/>
                </a:lnTo>
                <a:lnTo>
                  <a:pt x="268203" y="169334"/>
                </a:lnTo>
                <a:lnTo>
                  <a:pt x="266038" y="177281"/>
                </a:lnTo>
                <a:lnTo>
                  <a:pt x="260785" y="189247"/>
                </a:lnTo>
                <a:lnTo>
                  <a:pt x="253472" y="203891"/>
                </a:lnTo>
                <a:lnTo>
                  <a:pt x="244787" y="220322"/>
                </a:lnTo>
                <a:lnTo>
                  <a:pt x="235187" y="236038"/>
                </a:lnTo>
                <a:lnTo>
                  <a:pt x="224977" y="251278"/>
                </a:lnTo>
                <a:lnTo>
                  <a:pt x="214360" y="266201"/>
                </a:lnTo>
                <a:lnTo>
                  <a:pt x="206330" y="278054"/>
                </a:lnTo>
                <a:lnTo>
                  <a:pt x="200024" y="287861"/>
                </a:lnTo>
                <a:lnTo>
                  <a:pt x="194868" y="296304"/>
                </a:lnTo>
                <a:lnTo>
                  <a:pt x="189525" y="303838"/>
                </a:lnTo>
                <a:lnTo>
                  <a:pt x="184058" y="310766"/>
                </a:lnTo>
                <a:lnTo>
                  <a:pt x="178509" y="317289"/>
                </a:lnTo>
                <a:lnTo>
                  <a:pt x="172904" y="322590"/>
                </a:lnTo>
                <a:lnTo>
                  <a:pt x="167263" y="327077"/>
                </a:lnTo>
                <a:lnTo>
                  <a:pt x="161597" y="331021"/>
                </a:lnTo>
                <a:lnTo>
                  <a:pt x="155914" y="335555"/>
                </a:lnTo>
                <a:lnTo>
                  <a:pt x="150221" y="340483"/>
                </a:lnTo>
                <a:lnTo>
                  <a:pt x="144521" y="345673"/>
                </a:lnTo>
                <a:lnTo>
                  <a:pt x="138815" y="350085"/>
                </a:lnTo>
                <a:lnTo>
                  <a:pt x="133106" y="353980"/>
                </a:lnTo>
                <a:lnTo>
                  <a:pt x="127396" y="357528"/>
                </a:lnTo>
                <a:lnTo>
                  <a:pt x="121684" y="360846"/>
                </a:lnTo>
                <a:lnTo>
                  <a:pt x="110257" y="367074"/>
                </a:lnTo>
                <a:lnTo>
                  <a:pt x="101369" y="370476"/>
                </a:lnTo>
                <a:lnTo>
                  <a:pt x="97665" y="371383"/>
                </a:lnTo>
                <a:lnTo>
                  <a:pt x="92338" y="372941"/>
                </a:lnTo>
                <a:lnTo>
                  <a:pt x="78799" y="377211"/>
                </a:lnTo>
                <a:lnTo>
                  <a:pt x="72141" y="378731"/>
                </a:lnTo>
                <a:lnTo>
                  <a:pt x="65797" y="379744"/>
                </a:lnTo>
                <a:lnTo>
                  <a:pt x="59663" y="380420"/>
                </a:lnTo>
                <a:lnTo>
                  <a:pt x="54621" y="380870"/>
                </a:lnTo>
                <a:lnTo>
                  <a:pt x="46479" y="381370"/>
                </a:lnTo>
                <a:lnTo>
                  <a:pt x="39685" y="381593"/>
                </a:lnTo>
                <a:lnTo>
                  <a:pt x="36540" y="381652"/>
                </a:lnTo>
                <a:lnTo>
                  <a:pt x="32538" y="379787"/>
                </a:lnTo>
                <a:lnTo>
                  <a:pt x="27965" y="376638"/>
                </a:lnTo>
                <a:lnTo>
                  <a:pt x="23012" y="372634"/>
                </a:lnTo>
                <a:lnTo>
                  <a:pt x="14968" y="368185"/>
                </a:lnTo>
                <a:lnTo>
                  <a:pt x="11489" y="366998"/>
                </a:lnTo>
                <a:lnTo>
                  <a:pt x="9170" y="365255"/>
                </a:lnTo>
                <a:lnTo>
                  <a:pt x="7624" y="363140"/>
                </a:lnTo>
                <a:lnTo>
                  <a:pt x="2909" y="350533"/>
                </a:lnTo>
                <a:lnTo>
                  <a:pt x="592" y="343801"/>
                </a:lnTo>
                <a:lnTo>
                  <a:pt x="0" y="337407"/>
                </a:lnTo>
                <a:lnTo>
                  <a:pt x="1883" y="325224"/>
                </a:lnTo>
                <a:lnTo>
                  <a:pt x="5894" y="315999"/>
                </a:lnTo>
                <a:lnTo>
                  <a:pt x="13508" y="305450"/>
                </a:lnTo>
                <a:lnTo>
                  <a:pt x="21797" y="296292"/>
                </a:lnTo>
                <a:lnTo>
                  <a:pt x="24614" y="293352"/>
                </a:lnTo>
                <a:lnTo>
                  <a:pt x="32825" y="287546"/>
                </a:lnTo>
                <a:lnTo>
                  <a:pt x="37682" y="284664"/>
                </a:lnTo>
                <a:lnTo>
                  <a:pt x="42824" y="281791"/>
                </a:lnTo>
                <a:lnTo>
                  <a:pt x="53618" y="276058"/>
                </a:lnTo>
                <a:lnTo>
                  <a:pt x="61069" y="273195"/>
                </a:lnTo>
                <a:lnTo>
                  <a:pt x="69846" y="270335"/>
                </a:lnTo>
                <a:lnTo>
                  <a:pt x="79507" y="267475"/>
                </a:lnTo>
                <a:lnTo>
                  <a:pt x="87853" y="265569"/>
                </a:lnTo>
                <a:lnTo>
                  <a:pt x="95322" y="264298"/>
                </a:lnTo>
                <a:lnTo>
                  <a:pt x="102206" y="263450"/>
                </a:lnTo>
                <a:lnTo>
                  <a:pt x="108701" y="262885"/>
                </a:lnTo>
                <a:lnTo>
                  <a:pt x="114935" y="262509"/>
                </a:lnTo>
                <a:lnTo>
                  <a:pt x="120996" y="262258"/>
                </a:lnTo>
                <a:lnTo>
                  <a:pt x="126942" y="263043"/>
                </a:lnTo>
                <a:lnTo>
                  <a:pt x="132812" y="264519"/>
                </a:lnTo>
                <a:lnTo>
                  <a:pt x="138629" y="266455"/>
                </a:lnTo>
                <a:lnTo>
                  <a:pt x="144413" y="267746"/>
                </a:lnTo>
                <a:lnTo>
                  <a:pt x="150173" y="268607"/>
                </a:lnTo>
                <a:lnTo>
                  <a:pt x="155919" y="269181"/>
                </a:lnTo>
                <a:lnTo>
                  <a:pt x="161654" y="270516"/>
                </a:lnTo>
                <a:lnTo>
                  <a:pt x="167383" y="272358"/>
                </a:lnTo>
                <a:lnTo>
                  <a:pt x="173106" y="274539"/>
                </a:lnTo>
                <a:lnTo>
                  <a:pt x="179780" y="278850"/>
                </a:lnTo>
                <a:lnTo>
                  <a:pt x="187087" y="284582"/>
                </a:lnTo>
                <a:lnTo>
                  <a:pt x="194815" y="291261"/>
                </a:lnTo>
                <a:lnTo>
                  <a:pt x="202825" y="297618"/>
                </a:lnTo>
                <a:lnTo>
                  <a:pt x="211022" y="303762"/>
                </a:lnTo>
                <a:lnTo>
                  <a:pt x="219345" y="309762"/>
                </a:lnTo>
                <a:lnTo>
                  <a:pt x="227750" y="318525"/>
                </a:lnTo>
                <a:lnTo>
                  <a:pt x="236212" y="329129"/>
                </a:lnTo>
                <a:lnTo>
                  <a:pt x="244710" y="340961"/>
                </a:lnTo>
                <a:lnTo>
                  <a:pt x="252281" y="352659"/>
                </a:lnTo>
                <a:lnTo>
                  <a:pt x="259233" y="364268"/>
                </a:lnTo>
                <a:lnTo>
                  <a:pt x="265772" y="375817"/>
                </a:lnTo>
                <a:lnTo>
                  <a:pt x="270133" y="384469"/>
                </a:lnTo>
                <a:lnTo>
                  <a:pt x="274977" y="396622"/>
                </a:lnTo>
                <a:lnTo>
                  <a:pt x="279670" y="405199"/>
                </a:lnTo>
                <a:lnTo>
                  <a:pt x="287425" y="41606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570"/>
          <p:cNvSpPr/>
          <p:nvPr/>
        </p:nvSpPr>
        <p:spPr>
          <a:xfrm>
            <a:off x="5806440" y="3746182"/>
            <a:ext cx="274320" cy="248604"/>
          </a:xfrm>
          <a:custGeom>
            <a:avLst/>
            <a:gdLst/>
            <a:ahLst/>
            <a:cxnLst/>
            <a:rect l="0" t="0" r="0" b="0"/>
            <a:pathLst>
              <a:path w="274320" h="248604">
                <a:moveTo>
                  <a:pt x="0" y="0"/>
                </a:moveTo>
                <a:lnTo>
                  <a:pt x="9101" y="13653"/>
                </a:lnTo>
                <a:lnTo>
                  <a:pt x="13688" y="18627"/>
                </a:lnTo>
                <a:lnTo>
                  <a:pt x="18650" y="22895"/>
                </a:lnTo>
                <a:lnTo>
                  <a:pt x="23863" y="26694"/>
                </a:lnTo>
                <a:lnTo>
                  <a:pt x="29244" y="30178"/>
                </a:lnTo>
                <a:lnTo>
                  <a:pt x="34736" y="33454"/>
                </a:lnTo>
                <a:lnTo>
                  <a:pt x="40302" y="36590"/>
                </a:lnTo>
                <a:lnTo>
                  <a:pt x="47823" y="43443"/>
                </a:lnTo>
                <a:lnTo>
                  <a:pt x="56647" y="52775"/>
                </a:lnTo>
                <a:lnTo>
                  <a:pt x="66339" y="63758"/>
                </a:lnTo>
                <a:lnTo>
                  <a:pt x="78516" y="74890"/>
                </a:lnTo>
                <a:lnTo>
                  <a:pt x="92349" y="86122"/>
                </a:lnTo>
                <a:lnTo>
                  <a:pt x="107285" y="97420"/>
                </a:lnTo>
                <a:lnTo>
                  <a:pt x="119149" y="106856"/>
                </a:lnTo>
                <a:lnTo>
                  <a:pt x="128962" y="115053"/>
                </a:lnTo>
                <a:lnTo>
                  <a:pt x="137409" y="122422"/>
                </a:lnTo>
                <a:lnTo>
                  <a:pt x="144946" y="129240"/>
                </a:lnTo>
                <a:lnTo>
                  <a:pt x="158400" y="141895"/>
                </a:lnTo>
                <a:lnTo>
                  <a:pt x="176669" y="159650"/>
                </a:lnTo>
                <a:lnTo>
                  <a:pt x="259459" y="242315"/>
                </a:lnTo>
                <a:lnTo>
                  <a:pt x="262508" y="244411"/>
                </a:lnTo>
                <a:lnTo>
                  <a:pt x="265492" y="245808"/>
                </a:lnTo>
                <a:lnTo>
                  <a:pt x="274319" y="24860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571"/>
          <p:cNvSpPr/>
          <p:nvPr/>
        </p:nvSpPr>
        <p:spPr>
          <a:xfrm>
            <a:off x="5815012" y="3746182"/>
            <a:ext cx="240031" cy="231459"/>
          </a:xfrm>
          <a:custGeom>
            <a:avLst/>
            <a:gdLst/>
            <a:ahLst/>
            <a:cxnLst/>
            <a:rect l="0" t="0" r="0" b="0"/>
            <a:pathLst>
              <a:path w="240031" h="231459">
                <a:moveTo>
                  <a:pt x="240030" y="0"/>
                </a:moveTo>
                <a:lnTo>
                  <a:pt x="226378" y="9102"/>
                </a:lnTo>
                <a:lnTo>
                  <a:pt x="221403" y="13688"/>
                </a:lnTo>
                <a:lnTo>
                  <a:pt x="217135" y="18650"/>
                </a:lnTo>
                <a:lnTo>
                  <a:pt x="213337" y="23863"/>
                </a:lnTo>
                <a:lnTo>
                  <a:pt x="208899" y="29244"/>
                </a:lnTo>
                <a:lnTo>
                  <a:pt x="204036" y="34736"/>
                </a:lnTo>
                <a:lnTo>
                  <a:pt x="187838" y="52586"/>
                </a:lnTo>
                <a:lnTo>
                  <a:pt x="155239" y="89094"/>
                </a:lnTo>
                <a:lnTo>
                  <a:pt x="122970" y="123735"/>
                </a:lnTo>
                <a:lnTo>
                  <a:pt x="107698" y="139640"/>
                </a:lnTo>
                <a:lnTo>
                  <a:pt x="93706" y="153101"/>
                </a:lnTo>
                <a:lnTo>
                  <a:pt x="80568" y="164932"/>
                </a:lnTo>
                <a:lnTo>
                  <a:pt x="54858" y="186651"/>
                </a:lnTo>
                <a:lnTo>
                  <a:pt x="0" y="23145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572"/>
          <p:cNvSpPr/>
          <p:nvPr/>
        </p:nvSpPr>
        <p:spPr>
          <a:xfrm>
            <a:off x="6123622" y="3793004"/>
            <a:ext cx="402909" cy="30332"/>
          </a:xfrm>
          <a:custGeom>
            <a:avLst/>
            <a:gdLst/>
            <a:ahLst/>
            <a:cxnLst/>
            <a:rect l="0" t="0" r="0" b="0"/>
            <a:pathLst>
              <a:path w="402909" h="30332">
                <a:moveTo>
                  <a:pt x="0" y="30331"/>
                </a:moveTo>
                <a:lnTo>
                  <a:pt x="18203" y="25780"/>
                </a:lnTo>
                <a:lnTo>
                  <a:pt x="39840" y="21005"/>
                </a:lnTo>
                <a:lnTo>
                  <a:pt x="52278" y="18399"/>
                </a:lnTo>
                <a:lnTo>
                  <a:pt x="67237" y="15708"/>
                </a:lnTo>
                <a:lnTo>
                  <a:pt x="101638" y="10179"/>
                </a:lnTo>
                <a:lnTo>
                  <a:pt x="120146" y="8324"/>
                </a:lnTo>
                <a:lnTo>
                  <a:pt x="139153" y="7087"/>
                </a:lnTo>
                <a:lnTo>
                  <a:pt x="158491" y="6262"/>
                </a:lnTo>
                <a:lnTo>
                  <a:pt x="177098" y="4760"/>
                </a:lnTo>
                <a:lnTo>
                  <a:pt x="195218" y="2806"/>
                </a:lnTo>
                <a:lnTo>
                  <a:pt x="213013" y="551"/>
                </a:lnTo>
                <a:lnTo>
                  <a:pt x="228686" y="0"/>
                </a:lnTo>
                <a:lnTo>
                  <a:pt x="242945" y="585"/>
                </a:lnTo>
                <a:lnTo>
                  <a:pt x="256261" y="1928"/>
                </a:lnTo>
                <a:lnTo>
                  <a:pt x="271805" y="2823"/>
                </a:lnTo>
                <a:lnTo>
                  <a:pt x="306858" y="3818"/>
                </a:lnTo>
                <a:lnTo>
                  <a:pt x="324587" y="5035"/>
                </a:lnTo>
                <a:lnTo>
                  <a:pt x="342122" y="6800"/>
                </a:lnTo>
                <a:lnTo>
                  <a:pt x="372081" y="10347"/>
                </a:lnTo>
                <a:lnTo>
                  <a:pt x="402908" y="1318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573"/>
          <p:cNvSpPr/>
          <p:nvPr/>
        </p:nvSpPr>
        <p:spPr>
          <a:xfrm>
            <a:off x="6286500" y="3660457"/>
            <a:ext cx="60008" cy="342901"/>
          </a:xfrm>
          <a:custGeom>
            <a:avLst/>
            <a:gdLst/>
            <a:ahLst/>
            <a:cxnLst/>
            <a:rect l="0" t="0" r="0" b="0"/>
            <a:pathLst>
              <a:path w="60008" h="342901">
                <a:moveTo>
                  <a:pt x="0" y="0"/>
                </a:moveTo>
                <a:lnTo>
                  <a:pt x="4550" y="13653"/>
                </a:lnTo>
                <a:lnTo>
                  <a:pt x="5891" y="19580"/>
                </a:lnTo>
                <a:lnTo>
                  <a:pt x="6785" y="25435"/>
                </a:lnTo>
                <a:lnTo>
                  <a:pt x="7778" y="36070"/>
                </a:lnTo>
                <a:lnTo>
                  <a:pt x="8219" y="43971"/>
                </a:lnTo>
                <a:lnTo>
                  <a:pt x="8415" y="55738"/>
                </a:lnTo>
                <a:lnTo>
                  <a:pt x="8541" y="82024"/>
                </a:lnTo>
                <a:lnTo>
                  <a:pt x="9504" y="88973"/>
                </a:lnTo>
                <a:lnTo>
                  <a:pt x="11098" y="96463"/>
                </a:lnTo>
                <a:lnTo>
                  <a:pt x="13113" y="104313"/>
                </a:lnTo>
                <a:lnTo>
                  <a:pt x="15410" y="115262"/>
                </a:lnTo>
                <a:lnTo>
                  <a:pt x="20501" y="142668"/>
                </a:lnTo>
                <a:lnTo>
                  <a:pt x="23192" y="160834"/>
                </a:lnTo>
                <a:lnTo>
                  <a:pt x="28723" y="203879"/>
                </a:lnTo>
                <a:lnTo>
                  <a:pt x="30578" y="222597"/>
                </a:lnTo>
                <a:lnTo>
                  <a:pt x="31815" y="238886"/>
                </a:lnTo>
                <a:lnTo>
                  <a:pt x="32640" y="253555"/>
                </a:lnTo>
                <a:lnTo>
                  <a:pt x="35095" y="270001"/>
                </a:lnTo>
                <a:lnTo>
                  <a:pt x="38636" y="287634"/>
                </a:lnTo>
                <a:lnTo>
                  <a:pt x="47643" y="326525"/>
                </a:lnTo>
                <a:lnTo>
                  <a:pt x="60007" y="3429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574"/>
          <p:cNvSpPr/>
          <p:nvPr/>
        </p:nvSpPr>
        <p:spPr>
          <a:xfrm>
            <a:off x="6475095" y="3677618"/>
            <a:ext cx="377190" cy="272856"/>
          </a:xfrm>
          <a:custGeom>
            <a:avLst/>
            <a:gdLst/>
            <a:ahLst/>
            <a:cxnLst/>
            <a:rect l="0" t="0" r="0" b="0"/>
            <a:pathLst>
              <a:path w="377190" h="272856">
                <a:moveTo>
                  <a:pt x="0" y="59992"/>
                </a:moveTo>
                <a:lnTo>
                  <a:pt x="4550" y="50890"/>
                </a:lnTo>
                <a:lnTo>
                  <a:pt x="9325" y="43881"/>
                </a:lnTo>
                <a:lnTo>
                  <a:pt x="14622" y="37592"/>
                </a:lnTo>
                <a:lnTo>
                  <a:pt x="20151" y="31621"/>
                </a:lnTo>
                <a:lnTo>
                  <a:pt x="25817" y="27743"/>
                </a:lnTo>
                <a:lnTo>
                  <a:pt x="33403" y="23253"/>
                </a:lnTo>
                <a:lnTo>
                  <a:pt x="50088" y="14136"/>
                </a:lnTo>
                <a:lnTo>
                  <a:pt x="63853" y="6909"/>
                </a:lnTo>
                <a:lnTo>
                  <a:pt x="70192" y="4601"/>
                </a:lnTo>
                <a:lnTo>
                  <a:pt x="76322" y="3061"/>
                </a:lnTo>
                <a:lnTo>
                  <a:pt x="82314" y="2036"/>
                </a:lnTo>
                <a:lnTo>
                  <a:pt x="89166" y="1352"/>
                </a:lnTo>
                <a:lnTo>
                  <a:pt x="96591" y="896"/>
                </a:lnTo>
                <a:lnTo>
                  <a:pt x="112462" y="389"/>
                </a:lnTo>
                <a:lnTo>
                  <a:pt x="156123" y="20"/>
                </a:lnTo>
                <a:lnTo>
                  <a:pt x="168130" y="0"/>
                </a:lnTo>
                <a:lnTo>
                  <a:pt x="179817" y="2531"/>
                </a:lnTo>
                <a:lnTo>
                  <a:pt x="185600" y="4540"/>
                </a:lnTo>
                <a:lnTo>
                  <a:pt x="193266" y="8736"/>
                </a:lnTo>
                <a:lnTo>
                  <a:pt x="202186" y="14391"/>
                </a:lnTo>
                <a:lnTo>
                  <a:pt x="211944" y="21019"/>
                </a:lnTo>
                <a:lnTo>
                  <a:pt x="220352" y="26390"/>
                </a:lnTo>
                <a:lnTo>
                  <a:pt x="227864" y="30923"/>
                </a:lnTo>
                <a:lnTo>
                  <a:pt x="239385" y="38500"/>
                </a:lnTo>
                <a:lnTo>
                  <a:pt x="242458" y="41854"/>
                </a:lnTo>
                <a:lnTo>
                  <a:pt x="244506" y="45042"/>
                </a:lnTo>
                <a:lnTo>
                  <a:pt x="247776" y="50978"/>
                </a:lnTo>
                <a:lnTo>
                  <a:pt x="256491" y="67733"/>
                </a:lnTo>
                <a:lnTo>
                  <a:pt x="258623" y="75630"/>
                </a:lnTo>
                <a:lnTo>
                  <a:pt x="259093" y="82800"/>
                </a:lnTo>
                <a:lnTo>
                  <a:pt x="258454" y="89485"/>
                </a:lnTo>
                <a:lnTo>
                  <a:pt x="257074" y="95846"/>
                </a:lnTo>
                <a:lnTo>
                  <a:pt x="255203" y="101992"/>
                </a:lnTo>
                <a:lnTo>
                  <a:pt x="253003" y="107995"/>
                </a:lnTo>
                <a:lnTo>
                  <a:pt x="250583" y="113901"/>
                </a:lnTo>
                <a:lnTo>
                  <a:pt x="248018" y="119744"/>
                </a:lnTo>
                <a:lnTo>
                  <a:pt x="245355" y="125544"/>
                </a:lnTo>
                <a:lnTo>
                  <a:pt x="242627" y="132268"/>
                </a:lnTo>
                <a:lnTo>
                  <a:pt x="239857" y="139609"/>
                </a:lnTo>
                <a:lnTo>
                  <a:pt x="237057" y="147360"/>
                </a:lnTo>
                <a:lnTo>
                  <a:pt x="233285" y="154432"/>
                </a:lnTo>
                <a:lnTo>
                  <a:pt x="228866" y="161052"/>
                </a:lnTo>
                <a:lnTo>
                  <a:pt x="224015" y="167370"/>
                </a:lnTo>
                <a:lnTo>
                  <a:pt x="218876" y="174440"/>
                </a:lnTo>
                <a:lnTo>
                  <a:pt x="208085" y="189915"/>
                </a:lnTo>
                <a:lnTo>
                  <a:pt x="202541" y="197090"/>
                </a:lnTo>
                <a:lnTo>
                  <a:pt x="196939" y="203778"/>
                </a:lnTo>
                <a:lnTo>
                  <a:pt x="191301" y="210141"/>
                </a:lnTo>
                <a:lnTo>
                  <a:pt x="174875" y="227373"/>
                </a:lnTo>
                <a:lnTo>
                  <a:pt x="165161" y="237301"/>
                </a:lnTo>
                <a:lnTo>
                  <a:pt x="156780" y="244873"/>
                </a:lnTo>
                <a:lnTo>
                  <a:pt x="149287" y="250873"/>
                </a:lnTo>
                <a:lnTo>
                  <a:pt x="142387" y="255826"/>
                </a:lnTo>
                <a:lnTo>
                  <a:pt x="135882" y="259128"/>
                </a:lnTo>
                <a:lnTo>
                  <a:pt x="129640" y="261329"/>
                </a:lnTo>
                <a:lnTo>
                  <a:pt x="118578" y="264728"/>
                </a:lnTo>
                <a:lnTo>
                  <a:pt x="106995" y="271043"/>
                </a:lnTo>
                <a:lnTo>
                  <a:pt x="100576" y="272855"/>
                </a:lnTo>
                <a:lnTo>
                  <a:pt x="96578" y="272385"/>
                </a:lnTo>
                <a:lnTo>
                  <a:pt x="87056" y="269324"/>
                </a:lnTo>
                <a:lnTo>
                  <a:pt x="80087" y="266796"/>
                </a:lnTo>
                <a:lnTo>
                  <a:pt x="79108" y="264536"/>
                </a:lnTo>
                <a:lnTo>
                  <a:pt x="78022" y="256946"/>
                </a:lnTo>
                <a:lnTo>
                  <a:pt x="78684" y="253207"/>
                </a:lnTo>
                <a:lnTo>
                  <a:pt x="81960" y="246513"/>
                </a:lnTo>
                <a:lnTo>
                  <a:pt x="89132" y="240362"/>
                </a:lnTo>
                <a:lnTo>
                  <a:pt x="97716" y="234454"/>
                </a:lnTo>
                <a:lnTo>
                  <a:pt x="104707" y="228653"/>
                </a:lnTo>
                <a:lnTo>
                  <a:pt x="109810" y="226725"/>
                </a:lnTo>
                <a:lnTo>
                  <a:pt x="116068" y="225440"/>
                </a:lnTo>
                <a:lnTo>
                  <a:pt x="123099" y="224583"/>
                </a:lnTo>
                <a:lnTo>
                  <a:pt x="129691" y="223059"/>
                </a:lnTo>
                <a:lnTo>
                  <a:pt x="135991" y="221091"/>
                </a:lnTo>
                <a:lnTo>
                  <a:pt x="142095" y="218826"/>
                </a:lnTo>
                <a:lnTo>
                  <a:pt x="148070" y="217316"/>
                </a:lnTo>
                <a:lnTo>
                  <a:pt x="159789" y="215639"/>
                </a:lnTo>
                <a:lnTo>
                  <a:pt x="168438" y="215191"/>
                </a:lnTo>
                <a:lnTo>
                  <a:pt x="190749" y="214694"/>
                </a:lnTo>
                <a:lnTo>
                  <a:pt x="236107" y="214332"/>
                </a:lnTo>
                <a:lnTo>
                  <a:pt x="242177" y="215273"/>
                </a:lnTo>
                <a:lnTo>
                  <a:pt x="248129" y="216852"/>
                </a:lnTo>
                <a:lnTo>
                  <a:pt x="259821" y="220195"/>
                </a:lnTo>
                <a:lnTo>
                  <a:pt x="271369" y="221681"/>
                </a:lnTo>
                <a:lnTo>
                  <a:pt x="282851" y="222341"/>
                </a:lnTo>
                <a:lnTo>
                  <a:pt x="288579" y="222517"/>
                </a:lnTo>
                <a:lnTo>
                  <a:pt x="296208" y="223587"/>
                </a:lnTo>
                <a:lnTo>
                  <a:pt x="305105" y="225253"/>
                </a:lnTo>
                <a:lnTo>
                  <a:pt x="314845" y="227316"/>
                </a:lnTo>
                <a:lnTo>
                  <a:pt x="323244" y="227738"/>
                </a:lnTo>
                <a:lnTo>
                  <a:pt x="330749" y="227068"/>
                </a:lnTo>
                <a:lnTo>
                  <a:pt x="337656" y="225668"/>
                </a:lnTo>
                <a:lnTo>
                  <a:pt x="345119" y="224735"/>
                </a:lnTo>
                <a:lnTo>
                  <a:pt x="352952" y="224113"/>
                </a:lnTo>
                <a:lnTo>
                  <a:pt x="377189" y="22286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575"/>
          <p:cNvSpPr/>
          <p:nvPr/>
        </p:nvSpPr>
        <p:spPr>
          <a:xfrm>
            <a:off x="6878002" y="3566160"/>
            <a:ext cx="308611" cy="368618"/>
          </a:xfrm>
          <a:custGeom>
            <a:avLst/>
            <a:gdLst/>
            <a:ahLst/>
            <a:cxnLst/>
            <a:rect l="0" t="0" r="0" b="0"/>
            <a:pathLst>
              <a:path w="308611" h="368618">
                <a:moveTo>
                  <a:pt x="0" y="0"/>
                </a:moveTo>
                <a:lnTo>
                  <a:pt x="16483" y="32965"/>
                </a:lnTo>
                <a:lnTo>
                  <a:pt x="19561" y="41979"/>
                </a:lnTo>
                <a:lnTo>
                  <a:pt x="21614" y="50846"/>
                </a:lnTo>
                <a:lnTo>
                  <a:pt x="22982" y="59615"/>
                </a:lnTo>
                <a:lnTo>
                  <a:pt x="25799" y="71175"/>
                </a:lnTo>
                <a:lnTo>
                  <a:pt x="29581" y="84598"/>
                </a:lnTo>
                <a:lnTo>
                  <a:pt x="34008" y="99261"/>
                </a:lnTo>
                <a:lnTo>
                  <a:pt x="37913" y="124276"/>
                </a:lnTo>
                <a:lnTo>
                  <a:pt x="41467" y="156193"/>
                </a:lnTo>
                <a:lnTo>
                  <a:pt x="47005" y="219914"/>
                </a:lnTo>
                <a:lnTo>
                  <a:pt x="49466" y="257759"/>
                </a:lnTo>
                <a:lnTo>
                  <a:pt x="50560" y="281565"/>
                </a:lnTo>
                <a:lnTo>
                  <a:pt x="50851" y="290580"/>
                </a:lnTo>
                <a:lnTo>
                  <a:pt x="51262" y="326022"/>
                </a:lnTo>
                <a:lnTo>
                  <a:pt x="52272" y="336410"/>
                </a:lnTo>
                <a:lnTo>
                  <a:pt x="53898" y="345241"/>
                </a:lnTo>
                <a:lnTo>
                  <a:pt x="55935" y="353033"/>
                </a:lnTo>
                <a:lnTo>
                  <a:pt x="58245" y="357275"/>
                </a:lnTo>
                <a:lnTo>
                  <a:pt x="60738" y="359151"/>
                </a:lnTo>
                <a:lnTo>
                  <a:pt x="63352" y="359449"/>
                </a:lnTo>
                <a:lnTo>
                  <a:pt x="65095" y="358695"/>
                </a:lnTo>
                <a:lnTo>
                  <a:pt x="66257" y="357240"/>
                </a:lnTo>
                <a:lnTo>
                  <a:pt x="67031" y="355317"/>
                </a:lnTo>
                <a:lnTo>
                  <a:pt x="67891" y="345561"/>
                </a:lnTo>
                <a:lnTo>
                  <a:pt x="68121" y="338959"/>
                </a:lnTo>
                <a:lnTo>
                  <a:pt x="69227" y="331700"/>
                </a:lnTo>
                <a:lnTo>
                  <a:pt x="70916" y="324003"/>
                </a:lnTo>
                <a:lnTo>
                  <a:pt x="72994" y="316015"/>
                </a:lnTo>
                <a:lnTo>
                  <a:pt x="75334" y="308784"/>
                </a:lnTo>
                <a:lnTo>
                  <a:pt x="77845" y="302058"/>
                </a:lnTo>
                <a:lnTo>
                  <a:pt x="80471" y="295669"/>
                </a:lnTo>
                <a:lnTo>
                  <a:pt x="83176" y="289505"/>
                </a:lnTo>
                <a:lnTo>
                  <a:pt x="88720" y="277576"/>
                </a:lnTo>
                <a:lnTo>
                  <a:pt x="92484" y="271728"/>
                </a:lnTo>
                <a:lnTo>
                  <a:pt x="96898" y="265925"/>
                </a:lnTo>
                <a:lnTo>
                  <a:pt x="101747" y="260151"/>
                </a:lnTo>
                <a:lnTo>
                  <a:pt x="106884" y="254396"/>
                </a:lnTo>
                <a:lnTo>
                  <a:pt x="117671" y="242922"/>
                </a:lnTo>
                <a:lnTo>
                  <a:pt x="151492" y="208600"/>
                </a:lnTo>
                <a:lnTo>
                  <a:pt x="157193" y="203837"/>
                </a:lnTo>
                <a:lnTo>
                  <a:pt x="162898" y="199708"/>
                </a:lnTo>
                <a:lnTo>
                  <a:pt x="168606" y="196004"/>
                </a:lnTo>
                <a:lnTo>
                  <a:pt x="174317" y="192581"/>
                </a:lnTo>
                <a:lnTo>
                  <a:pt x="180029" y="189348"/>
                </a:lnTo>
                <a:lnTo>
                  <a:pt x="185742" y="186239"/>
                </a:lnTo>
                <a:lnTo>
                  <a:pt x="192408" y="183214"/>
                </a:lnTo>
                <a:lnTo>
                  <a:pt x="199710" y="180245"/>
                </a:lnTo>
                <a:lnTo>
                  <a:pt x="207435" y="177313"/>
                </a:lnTo>
                <a:lnTo>
                  <a:pt x="213538" y="175359"/>
                </a:lnTo>
                <a:lnTo>
                  <a:pt x="222859" y="173187"/>
                </a:lnTo>
                <a:lnTo>
                  <a:pt x="227630" y="173560"/>
                </a:lnTo>
                <a:lnTo>
                  <a:pt x="232716" y="174762"/>
                </a:lnTo>
                <a:lnTo>
                  <a:pt x="238011" y="176515"/>
                </a:lnTo>
                <a:lnTo>
                  <a:pt x="243447" y="178637"/>
                </a:lnTo>
                <a:lnTo>
                  <a:pt x="248976" y="181003"/>
                </a:lnTo>
                <a:lnTo>
                  <a:pt x="254566" y="183534"/>
                </a:lnTo>
                <a:lnTo>
                  <a:pt x="263318" y="188885"/>
                </a:lnTo>
                <a:lnTo>
                  <a:pt x="266985" y="191646"/>
                </a:lnTo>
                <a:lnTo>
                  <a:pt x="273600" y="199793"/>
                </a:lnTo>
                <a:lnTo>
                  <a:pt x="276697" y="204633"/>
                </a:lnTo>
                <a:lnTo>
                  <a:pt x="280668" y="211669"/>
                </a:lnTo>
                <a:lnTo>
                  <a:pt x="290158" y="229647"/>
                </a:lnTo>
                <a:lnTo>
                  <a:pt x="293452" y="237871"/>
                </a:lnTo>
                <a:lnTo>
                  <a:pt x="295647" y="245258"/>
                </a:lnTo>
                <a:lnTo>
                  <a:pt x="297111" y="252087"/>
                </a:lnTo>
                <a:lnTo>
                  <a:pt x="301276" y="269836"/>
                </a:lnTo>
                <a:lnTo>
                  <a:pt x="308610" y="36861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576"/>
          <p:cNvSpPr/>
          <p:nvPr/>
        </p:nvSpPr>
        <p:spPr>
          <a:xfrm>
            <a:off x="3646170" y="4312747"/>
            <a:ext cx="325756" cy="487854"/>
          </a:xfrm>
          <a:custGeom>
            <a:avLst/>
            <a:gdLst/>
            <a:ahLst/>
            <a:cxnLst/>
            <a:rect l="0" t="0" r="0" b="0"/>
            <a:pathLst>
              <a:path w="325756" h="487854">
                <a:moveTo>
                  <a:pt x="0" y="196388"/>
                </a:moveTo>
                <a:lnTo>
                  <a:pt x="9101" y="178185"/>
                </a:lnTo>
                <a:lnTo>
                  <a:pt x="15592" y="167107"/>
                </a:lnTo>
                <a:lnTo>
                  <a:pt x="32965" y="139559"/>
                </a:lnTo>
                <a:lnTo>
                  <a:pt x="55064" y="105572"/>
                </a:lnTo>
                <a:lnTo>
                  <a:pt x="63379" y="94886"/>
                </a:lnTo>
                <a:lnTo>
                  <a:pt x="72732" y="83952"/>
                </a:lnTo>
                <a:lnTo>
                  <a:pt x="91380" y="63549"/>
                </a:lnTo>
                <a:lnTo>
                  <a:pt x="106018" y="48131"/>
                </a:lnTo>
                <a:lnTo>
                  <a:pt x="114493" y="40400"/>
                </a:lnTo>
                <a:lnTo>
                  <a:pt x="123954" y="32388"/>
                </a:lnTo>
                <a:lnTo>
                  <a:pt x="134071" y="24190"/>
                </a:lnTo>
                <a:lnTo>
                  <a:pt x="142720" y="17772"/>
                </a:lnTo>
                <a:lnTo>
                  <a:pt x="150392" y="12540"/>
                </a:lnTo>
                <a:lnTo>
                  <a:pt x="157411" y="8100"/>
                </a:lnTo>
                <a:lnTo>
                  <a:pt x="163996" y="5140"/>
                </a:lnTo>
                <a:lnTo>
                  <a:pt x="170290" y="3167"/>
                </a:lnTo>
                <a:lnTo>
                  <a:pt x="176391" y="1852"/>
                </a:lnTo>
                <a:lnTo>
                  <a:pt x="185711" y="390"/>
                </a:lnTo>
                <a:lnTo>
                  <a:pt x="189529" y="0"/>
                </a:lnTo>
                <a:lnTo>
                  <a:pt x="198853" y="2107"/>
                </a:lnTo>
                <a:lnTo>
                  <a:pt x="208394" y="5265"/>
                </a:lnTo>
                <a:lnTo>
                  <a:pt x="215809" y="6669"/>
                </a:lnTo>
                <a:lnTo>
                  <a:pt x="219120" y="8949"/>
                </a:lnTo>
                <a:lnTo>
                  <a:pt x="229284" y="22211"/>
                </a:lnTo>
                <a:lnTo>
                  <a:pt x="238746" y="36108"/>
                </a:lnTo>
                <a:lnTo>
                  <a:pt x="242984" y="45720"/>
                </a:lnTo>
                <a:lnTo>
                  <a:pt x="246762" y="56890"/>
                </a:lnTo>
                <a:lnTo>
                  <a:pt x="250233" y="69099"/>
                </a:lnTo>
                <a:lnTo>
                  <a:pt x="252547" y="80096"/>
                </a:lnTo>
                <a:lnTo>
                  <a:pt x="254089" y="90285"/>
                </a:lnTo>
                <a:lnTo>
                  <a:pt x="255118" y="99935"/>
                </a:lnTo>
                <a:lnTo>
                  <a:pt x="255803" y="108274"/>
                </a:lnTo>
                <a:lnTo>
                  <a:pt x="256565" y="122618"/>
                </a:lnTo>
                <a:lnTo>
                  <a:pt x="254863" y="132921"/>
                </a:lnTo>
                <a:lnTo>
                  <a:pt x="251823" y="145504"/>
                </a:lnTo>
                <a:lnTo>
                  <a:pt x="247893" y="159607"/>
                </a:lnTo>
                <a:lnTo>
                  <a:pt x="245271" y="171868"/>
                </a:lnTo>
                <a:lnTo>
                  <a:pt x="243524" y="182898"/>
                </a:lnTo>
                <a:lnTo>
                  <a:pt x="242359" y="193110"/>
                </a:lnTo>
                <a:lnTo>
                  <a:pt x="239678" y="201822"/>
                </a:lnTo>
                <a:lnTo>
                  <a:pt x="231618" y="216583"/>
                </a:lnTo>
                <a:lnTo>
                  <a:pt x="226802" y="226044"/>
                </a:lnTo>
                <a:lnTo>
                  <a:pt x="221686" y="237114"/>
                </a:lnTo>
                <a:lnTo>
                  <a:pt x="216370" y="249256"/>
                </a:lnTo>
                <a:lnTo>
                  <a:pt x="208064" y="264971"/>
                </a:lnTo>
                <a:lnTo>
                  <a:pt x="197765" y="283067"/>
                </a:lnTo>
                <a:lnTo>
                  <a:pt x="177430" y="317779"/>
                </a:lnTo>
                <a:lnTo>
                  <a:pt x="165218" y="339557"/>
                </a:lnTo>
                <a:lnTo>
                  <a:pt x="157770" y="348984"/>
                </a:lnTo>
                <a:lnTo>
                  <a:pt x="148995" y="358126"/>
                </a:lnTo>
                <a:lnTo>
                  <a:pt x="139334" y="367078"/>
                </a:lnTo>
                <a:lnTo>
                  <a:pt x="128132" y="376857"/>
                </a:lnTo>
                <a:lnTo>
                  <a:pt x="86093" y="412305"/>
                </a:lnTo>
                <a:lnTo>
                  <a:pt x="80255" y="417485"/>
                </a:lnTo>
                <a:lnTo>
                  <a:pt x="71229" y="423241"/>
                </a:lnTo>
                <a:lnTo>
                  <a:pt x="67488" y="424775"/>
                </a:lnTo>
                <a:lnTo>
                  <a:pt x="63089" y="424847"/>
                </a:lnTo>
                <a:lnTo>
                  <a:pt x="53122" y="422385"/>
                </a:lnTo>
                <a:lnTo>
                  <a:pt x="44882" y="420656"/>
                </a:lnTo>
                <a:lnTo>
                  <a:pt x="41351" y="420195"/>
                </a:lnTo>
                <a:lnTo>
                  <a:pt x="38998" y="418935"/>
                </a:lnTo>
                <a:lnTo>
                  <a:pt x="37428" y="417142"/>
                </a:lnTo>
                <a:lnTo>
                  <a:pt x="36382" y="414995"/>
                </a:lnTo>
                <a:lnTo>
                  <a:pt x="28811" y="404704"/>
                </a:lnTo>
                <a:lnTo>
                  <a:pt x="27092" y="399146"/>
                </a:lnTo>
                <a:lnTo>
                  <a:pt x="26125" y="386110"/>
                </a:lnTo>
                <a:lnTo>
                  <a:pt x="26941" y="381924"/>
                </a:lnTo>
                <a:lnTo>
                  <a:pt x="33594" y="368625"/>
                </a:lnTo>
                <a:lnTo>
                  <a:pt x="42235" y="351677"/>
                </a:lnTo>
                <a:lnTo>
                  <a:pt x="47207" y="343729"/>
                </a:lnTo>
                <a:lnTo>
                  <a:pt x="52426" y="336525"/>
                </a:lnTo>
                <a:lnTo>
                  <a:pt x="57810" y="329818"/>
                </a:lnTo>
                <a:lnTo>
                  <a:pt x="65210" y="322488"/>
                </a:lnTo>
                <a:lnTo>
                  <a:pt x="73954" y="314745"/>
                </a:lnTo>
                <a:lnTo>
                  <a:pt x="83592" y="306725"/>
                </a:lnTo>
                <a:lnTo>
                  <a:pt x="93828" y="300426"/>
                </a:lnTo>
                <a:lnTo>
                  <a:pt x="104462" y="295274"/>
                </a:lnTo>
                <a:lnTo>
                  <a:pt x="115361" y="290887"/>
                </a:lnTo>
                <a:lnTo>
                  <a:pt x="124532" y="287962"/>
                </a:lnTo>
                <a:lnTo>
                  <a:pt x="132552" y="286012"/>
                </a:lnTo>
                <a:lnTo>
                  <a:pt x="139802" y="284713"/>
                </a:lnTo>
                <a:lnTo>
                  <a:pt x="146541" y="283846"/>
                </a:lnTo>
                <a:lnTo>
                  <a:pt x="152939" y="283268"/>
                </a:lnTo>
                <a:lnTo>
                  <a:pt x="159109" y="282883"/>
                </a:lnTo>
                <a:lnTo>
                  <a:pt x="165127" y="283579"/>
                </a:lnTo>
                <a:lnTo>
                  <a:pt x="171045" y="284995"/>
                </a:lnTo>
                <a:lnTo>
                  <a:pt x="176895" y="286892"/>
                </a:lnTo>
                <a:lnTo>
                  <a:pt x="182700" y="289108"/>
                </a:lnTo>
                <a:lnTo>
                  <a:pt x="188475" y="291540"/>
                </a:lnTo>
                <a:lnTo>
                  <a:pt x="194230" y="294112"/>
                </a:lnTo>
                <a:lnTo>
                  <a:pt x="200924" y="297732"/>
                </a:lnTo>
                <a:lnTo>
                  <a:pt x="208244" y="302051"/>
                </a:lnTo>
                <a:lnTo>
                  <a:pt x="215982" y="306835"/>
                </a:lnTo>
                <a:lnTo>
                  <a:pt x="222093" y="311929"/>
                </a:lnTo>
                <a:lnTo>
                  <a:pt x="231422" y="322670"/>
                </a:lnTo>
                <a:lnTo>
                  <a:pt x="260234" y="357629"/>
                </a:lnTo>
                <a:lnTo>
                  <a:pt x="267786" y="368652"/>
                </a:lnTo>
                <a:lnTo>
                  <a:pt x="272821" y="377906"/>
                </a:lnTo>
                <a:lnTo>
                  <a:pt x="276178" y="385980"/>
                </a:lnTo>
                <a:lnTo>
                  <a:pt x="282448" y="400031"/>
                </a:lnTo>
                <a:lnTo>
                  <a:pt x="289362" y="414531"/>
                </a:lnTo>
                <a:lnTo>
                  <a:pt x="298785" y="433675"/>
                </a:lnTo>
                <a:lnTo>
                  <a:pt x="304243" y="447264"/>
                </a:lnTo>
                <a:lnTo>
                  <a:pt x="307621" y="457431"/>
                </a:lnTo>
                <a:lnTo>
                  <a:pt x="312298" y="468299"/>
                </a:lnTo>
                <a:lnTo>
                  <a:pt x="315735" y="480577"/>
                </a:lnTo>
                <a:lnTo>
                  <a:pt x="317170" y="483002"/>
                </a:lnTo>
                <a:lnTo>
                  <a:pt x="319079" y="484619"/>
                </a:lnTo>
                <a:lnTo>
                  <a:pt x="325755" y="48785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577"/>
          <p:cNvSpPr/>
          <p:nvPr/>
        </p:nvSpPr>
        <p:spPr>
          <a:xfrm>
            <a:off x="4040504" y="4491990"/>
            <a:ext cx="274322" cy="231458"/>
          </a:xfrm>
          <a:custGeom>
            <a:avLst/>
            <a:gdLst/>
            <a:ahLst/>
            <a:cxnLst/>
            <a:rect l="0" t="0" r="0" b="0"/>
            <a:pathLst>
              <a:path w="274322" h="231458">
                <a:moveTo>
                  <a:pt x="0" y="0"/>
                </a:moveTo>
                <a:lnTo>
                  <a:pt x="9103" y="4551"/>
                </a:lnTo>
                <a:lnTo>
                  <a:pt x="13688" y="7796"/>
                </a:lnTo>
                <a:lnTo>
                  <a:pt x="18651" y="11865"/>
                </a:lnTo>
                <a:lnTo>
                  <a:pt x="23864" y="16482"/>
                </a:lnTo>
                <a:lnTo>
                  <a:pt x="29244" y="20513"/>
                </a:lnTo>
                <a:lnTo>
                  <a:pt x="34737" y="24153"/>
                </a:lnTo>
                <a:lnTo>
                  <a:pt x="40303" y="27532"/>
                </a:lnTo>
                <a:lnTo>
                  <a:pt x="44966" y="31689"/>
                </a:lnTo>
                <a:lnTo>
                  <a:pt x="49028" y="36366"/>
                </a:lnTo>
                <a:lnTo>
                  <a:pt x="52688" y="41389"/>
                </a:lnTo>
                <a:lnTo>
                  <a:pt x="58938" y="46643"/>
                </a:lnTo>
                <a:lnTo>
                  <a:pt x="66915" y="52050"/>
                </a:lnTo>
                <a:lnTo>
                  <a:pt x="76042" y="57560"/>
                </a:lnTo>
                <a:lnTo>
                  <a:pt x="87842" y="65995"/>
                </a:lnTo>
                <a:lnTo>
                  <a:pt x="101424" y="76382"/>
                </a:lnTo>
                <a:lnTo>
                  <a:pt x="116194" y="88069"/>
                </a:lnTo>
                <a:lnTo>
                  <a:pt x="127945" y="97765"/>
                </a:lnTo>
                <a:lnTo>
                  <a:pt x="137685" y="106134"/>
                </a:lnTo>
                <a:lnTo>
                  <a:pt x="146083" y="113618"/>
                </a:lnTo>
                <a:lnTo>
                  <a:pt x="185207" y="146906"/>
                </a:lnTo>
                <a:lnTo>
                  <a:pt x="196814" y="156040"/>
                </a:lnTo>
                <a:lnTo>
                  <a:pt x="206457" y="163081"/>
                </a:lnTo>
                <a:lnTo>
                  <a:pt x="214791" y="168728"/>
                </a:lnTo>
                <a:lnTo>
                  <a:pt x="222251" y="175350"/>
                </a:lnTo>
                <a:lnTo>
                  <a:pt x="229130" y="182623"/>
                </a:lnTo>
                <a:lnTo>
                  <a:pt x="235621" y="190328"/>
                </a:lnTo>
                <a:lnTo>
                  <a:pt x="241853" y="197370"/>
                </a:lnTo>
                <a:lnTo>
                  <a:pt x="253858" y="210275"/>
                </a:lnTo>
                <a:lnTo>
                  <a:pt x="274321" y="23145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578"/>
          <p:cNvSpPr/>
          <p:nvPr/>
        </p:nvSpPr>
        <p:spPr>
          <a:xfrm>
            <a:off x="4091940" y="4474845"/>
            <a:ext cx="188595" cy="249333"/>
          </a:xfrm>
          <a:custGeom>
            <a:avLst/>
            <a:gdLst/>
            <a:ahLst/>
            <a:cxnLst/>
            <a:rect l="0" t="0" r="0" b="0"/>
            <a:pathLst>
              <a:path w="188595" h="249333">
                <a:moveTo>
                  <a:pt x="188594" y="0"/>
                </a:moveTo>
                <a:lnTo>
                  <a:pt x="179493" y="13652"/>
                </a:lnTo>
                <a:lnTo>
                  <a:pt x="151079" y="58549"/>
                </a:lnTo>
                <a:lnTo>
                  <a:pt x="135961" y="80942"/>
                </a:lnTo>
                <a:lnTo>
                  <a:pt x="84946" y="153946"/>
                </a:lnTo>
                <a:lnTo>
                  <a:pt x="74728" y="169306"/>
                </a:lnTo>
                <a:lnTo>
                  <a:pt x="66964" y="181451"/>
                </a:lnTo>
                <a:lnTo>
                  <a:pt x="58930" y="192404"/>
                </a:lnTo>
                <a:lnTo>
                  <a:pt x="50717" y="202564"/>
                </a:lnTo>
                <a:lnTo>
                  <a:pt x="42383" y="212195"/>
                </a:lnTo>
                <a:lnTo>
                  <a:pt x="34923" y="220521"/>
                </a:lnTo>
                <a:lnTo>
                  <a:pt x="12418" y="244528"/>
                </a:lnTo>
                <a:lnTo>
                  <a:pt x="7741" y="249332"/>
                </a:lnTo>
                <a:lnTo>
                  <a:pt x="0" y="24860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579"/>
          <p:cNvSpPr/>
          <p:nvPr/>
        </p:nvSpPr>
        <p:spPr>
          <a:xfrm>
            <a:off x="4366259" y="4554430"/>
            <a:ext cx="86232" cy="14713"/>
          </a:xfrm>
          <a:custGeom>
            <a:avLst/>
            <a:gdLst/>
            <a:ahLst/>
            <a:cxnLst/>
            <a:rect l="0" t="0" r="0" b="0"/>
            <a:pathLst>
              <a:path w="86232" h="14713">
                <a:moveTo>
                  <a:pt x="0" y="14712"/>
                </a:moveTo>
                <a:lnTo>
                  <a:pt x="18204" y="10161"/>
                </a:lnTo>
                <a:lnTo>
                  <a:pt x="25471" y="8820"/>
                </a:lnTo>
                <a:lnTo>
                  <a:pt x="32221" y="7927"/>
                </a:lnTo>
                <a:lnTo>
                  <a:pt x="38626" y="7331"/>
                </a:lnTo>
                <a:lnTo>
                  <a:pt x="47658" y="5981"/>
                </a:lnTo>
                <a:lnTo>
                  <a:pt x="70394" y="1942"/>
                </a:lnTo>
                <a:lnTo>
                  <a:pt x="81220" y="484"/>
                </a:lnTo>
                <a:lnTo>
                  <a:pt x="8623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580"/>
          <p:cNvSpPr/>
          <p:nvPr/>
        </p:nvSpPr>
        <p:spPr>
          <a:xfrm>
            <a:off x="4717732" y="4543425"/>
            <a:ext cx="8573" cy="8573"/>
          </a:xfrm>
          <a:custGeom>
            <a:avLst/>
            <a:gdLst/>
            <a:ahLst/>
            <a:cxnLst/>
            <a:rect l="0" t="0" r="0" b="0"/>
            <a:pathLst>
              <a:path w="8573" h="8573">
                <a:moveTo>
                  <a:pt x="0" y="0"/>
                </a:moveTo>
                <a:lnTo>
                  <a:pt x="8572" y="857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581"/>
          <p:cNvSpPr/>
          <p:nvPr/>
        </p:nvSpPr>
        <p:spPr>
          <a:xfrm>
            <a:off x="5274945" y="4518413"/>
            <a:ext cx="334328" cy="16440"/>
          </a:xfrm>
          <a:custGeom>
            <a:avLst/>
            <a:gdLst/>
            <a:ahLst/>
            <a:cxnLst/>
            <a:rect l="0" t="0" r="0" b="0"/>
            <a:pathLst>
              <a:path w="334328" h="16440">
                <a:moveTo>
                  <a:pt x="0" y="16439"/>
                </a:moveTo>
                <a:lnTo>
                  <a:pt x="71773" y="16439"/>
                </a:lnTo>
                <a:lnTo>
                  <a:pt x="97378" y="14534"/>
                </a:lnTo>
                <a:lnTo>
                  <a:pt x="194799" y="4656"/>
                </a:lnTo>
                <a:lnTo>
                  <a:pt x="217496" y="2869"/>
                </a:lnTo>
                <a:lnTo>
                  <a:pt x="251922" y="883"/>
                </a:lnTo>
                <a:lnTo>
                  <a:pt x="276748" y="0"/>
                </a:lnTo>
                <a:lnTo>
                  <a:pt x="286416" y="717"/>
                </a:lnTo>
                <a:lnTo>
                  <a:pt x="294766" y="2148"/>
                </a:lnTo>
                <a:lnTo>
                  <a:pt x="302238" y="4054"/>
                </a:lnTo>
                <a:lnTo>
                  <a:pt x="308172" y="5325"/>
                </a:lnTo>
                <a:lnTo>
                  <a:pt x="313080" y="6172"/>
                </a:lnTo>
                <a:lnTo>
                  <a:pt x="317305" y="6737"/>
                </a:lnTo>
                <a:lnTo>
                  <a:pt x="321074" y="7114"/>
                </a:lnTo>
                <a:lnTo>
                  <a:pt x="327802" y="7532"/>
                </a:lnTo>
                <a:lnTo>
                  <a:pt x="329977" y="8596"/>
                </a:lnTo>
                <a:lnTo>
                  <a:pt x="331427" y="10258"/>
                </a:lnTo>
                <a:lnTo>
                  <a:pt x="334327" y="1643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582"/>
          <p:cNvSpPr/>
          <p:nvPr/>
        </p:nvSpPr>
        <p:spPr>
          <a:xfrm>
            <a:off x="5773149" y="4252465"/>
            <a:ext cx="307611" cy="513846"/>
          </a:xfrm>
          <a:custGeom>
            <a:avLst/>
            <a:gdLst/>
            <a:ahLst/>
            <a:cxnLst/>
            <a:rect l="0" t="0" r="0" b="0"/>
            <a:pathLst>
              <a:path w="307611" h="513846">
                <a:moveTo>
                  <a:pt x="24718" y="93792"/>
                </a:moveTo>
                <a:lnTo>
                  <a:pt x="30609" y="81057"/>
                </a:lnTo>
                <a:lnTo>
                  <a:pt x="35301" y="65841"/>
                </a:lnTo>
                <a:lnTo>
                  <a:pt x="37488" y="60871"/>
                </a:lnTo>
                <a:lnTo>
                  <a:pt x="44999" y="50268"/>
                </a:lnTo>
                <a:lnTo>
                  <a:pt x="49668" y="44773"/>
                </a:lnTo>
                <a:lnTo>
                  <a:pt x="54687" y="40158"/>
                </a:lnTo>
                <a:lnTo>
                  <a:pt x="59937" y="36129"/>
                </a:lnTo>
                <a:lnTo>
                  <a:pt x="65343" y="32490"/>
                </a:lnTo>
                <a:lnTo>
                  <a:pt x="70851" y="29112"/>
                </a:lnTo>
                <a:lnTo>
                  <a:pt x="76428" y="25907"/>
                </a:lnTo>
                <a:lnTo>
                  <a:pt x="82052" y="22818"/>
                </a:lnTo>
                <a:lnTo>
                  <a:pt x="88658" y="19806"/>
                </a:lnTo>
                <a:lnTo>
                  <a:pt x="95920" y="16846"/>
                </a:lnTo>
                <a:lnTo>
                  <a:pt x="103619" y="13919"/>
                </a:lnTo>
                <a:lnTo>
                  <a:pt x="110656" y="11016"/>
                </a:lnTo>
                <a:lnTo>
                  <a:pt x="117252" y="8128"/>
                </a:lnTo>
                <a:lnTo>
                  <a:pt x="123555" y="5250"/>
                </a:lnTo>
                <a:lnTo>
                  <a:pt x="129662" y="3332"/>
                </a:lnTo>
                <a:lnTo>
                  <a:pt x="135638" y="2053"/>
                </a:lnTo>
                <a:lnTo>
                  <a:pt x="141527" y="1200"/>
                </a:lnTo>
                <a:lnTo>
                  <a:pt x="147358" y="631"/>
                </a:lnTo>
                <a:lnTo>
                  <a:pt x="153151" y="252"/>
                </a:lnTo>
                <a:lnTo>
                  <a:pt x="158917" y="0"/>
                </a:lnTo>
                <a:lnTo>
                  <a:pt x="163714" y="784"/>
                </a:lnTo>
                <a:lnTo>
                  <a:pt x="171584" y="4195"/>
                </a:lnTo>
                <a:lnTo>
                  <a:pt x="178257" y="8886"/>
                </a:lnTo>
                <a:lnTo>
                  <a:pt x="185350" y="15099"/>
                </a:lnTo>
                <a:lnTo>
                  <a:pt x="199101" y="28354"/>
                </a:lnTo>
                <a:lnTo>
                  <a:pt x="206361" y="35498"/>
                </a:lnTo>
                <a:lnTo>
                  <a:pt x="208679" y="39690"/>
                </a:lnTo>
                <a:lnTo>
                  <a:pt x="211253" y="49426"/>
                </a:lnTo>
                <a:lnTo>
                  <a:pt x="213845" y="58500"/>
                </a:lnTo>
                <a:lnTo>
                  <a:pt x="221804" y="83822"/>
                </a:lnTo>
                <a:lnTo>
                  <a:pt x="224689" y="95718"/>
                </a:lnTo>
                <a:lnTo>
                  <a:pt x="226612" y="106506"/>
                </a:lnTo>
                <a:lnTo>
                  <a:pt x="227894" y="116555"/>
                </a:lnTo>
                <a:lnTo>
                  <a:pt x="226844" y="131828"/>
                </a:lnTo>
                <a:lnTo>
                  <a:pt x="224238" y="150582"/>
                </a:lnTo>
                <a:lnTo>
                  <a:pt x="220597" y="171657"/>
                </a:lnTo>
                <a:lnTo>
                  <a:pt x="216264" y="192374"/>
                </a:lnTo>
                <a:lnTo>
                  <a:pt x="211470" y="212854"/>
                </a:lnTo>
                <a:lnTo>
                  <a:pt x="206370" y="233174"/>
                </a:lnTo>
                <a:lnTo>
                  <a:pt x="202016" y="248626"/>
                </a:lnTo>
                <a:lnTo>
                  <a:pt x="198162" y="260832"/>
                </a:lnTo>
                <a:lnTo>
                  <a:pt x="194640" y="270875"/>
                </a:lnTo>
                <a:lnTo>
                  <a:pt x="191339" y="279475"/>
                </a:lnTo>
                <a:lnTo>
                  <a:pt x="185132" y="294110"/>
                </a:lnTo>
                <a:lnTo>
                  <a:pt x="179198" y="306965"/>
                </a:lnTo>
                <a:lnTo>
                  <a:pt x="167963" y="329992"/>
                </a:lnTo>
                <a:lnTo>
                  <a:pt x="151650" y="362805"/>
                </a:lnTo>
                <a:lnTo>
                  <a:pt x="142727" y="373056"/>
                </a:lnTo>
                <a:lnTo>
                  <a:pt x="137681" y="377123"/>
                </a:lnTo>
                <a:lnTo>
                  <a:pt x="129554" y="384597"/>
                </a:lnTo>
                <a:lnTo>
                  <a:pt x="97267" y="415965"/>
                </a:lnTo>
                <a:lnTo>
                  <a:pt x="77917" y="435100"/>
                </a:lnTo>
                <a:lnTo>
                  <a:pt x="70662" y="441346"/>
                </a:lnTo>
                <a:lnTo>
                  <a:pt x="64872" y="445509"/>
                </a:lnTo>
                <a:lnTo>
                  <a:pt x="60060" y="448286"/>
                </a:lnTo>
                <a:lnTo>
                  <a:pt x="49633" y="453910"/>
                </a:lnTo>
                <a:lnTo>
                  <a:pt x="44186" y="456743"/>
                </a:lnTo>
                <a:lnTo>
                  <a:pt x="38649" y="458632"/>
                </a:lnTo>
                <a:lnTo>
                  <a:pt x="33053" y="459891"/>
                </a:lnTo>
                <a:lnTo>
                  <a:pt x="27417" y="460731"/>
                </a:lnTo>
                <a:lnTo>
                  <a:pt x="21755" y="460338"/>
                </a:lnTo>
                <a:lnTo>
                  <a:pt x="16075" y="459123"/>
                </a:lnTo>
                <a:lnTo>
                  <a:pt x="10384" y="457361"/>
                </a:lnTo>
                <a:lnTo>
                  <a:pt x="6589" y="455234"/>
                </a:lnTo>
                <a:lnTo>
                  <a:pt x="4059" y="452863"/>
                </a:lnTo>
                <a:lnTo>
                  <a:pt x="2373" y="450330"/>
                </a:lnTo>
                <a:lnTo>
                  <a:pt x="500" y="444976"/>
                </a:lnTo>
                <a:lnTo>
                  <a:pt x="0" y="442215"/>
                </a:lnTo>
                <a:lnTo>
                  <a:pt x="1572" y="439421"/>
                </a:lnTo>
                <a:lnTo>
                  <a:pt x="8399" y="433778"/>
                </a:lnTo>
                <a:lnTo>
                  <a:pt x="17783" y="428095"/>
                </a:lnTo>
                <a:lnTo>
                  <a:pt x="28303" y="422393"/>
                </a:lnTo>
                <a:lnTo>
                  <a:pt x="56246" y="408116"/>
                </a:lnTo>
                <a:lnTo>
                  <a:pt x="65083" y="404941"/>
                </a:lnTo>
                <a:lnTo>
                  <a:pt x="73138" y="403531"/>
                </a:lnTo>
                <a:lnTo>
                  <a:pt x="77953" y="403155"/>
                </a:lnTo>
                <a:lnTo>
                  <a:pt x="83068" y="402904"/>
                </a:lnTo>
                <a:lnTo>
                  <a:pt x="93831" y="402625"/>
                </a:lnTo>
                <a:lnTo>
                  <a:pt x="148096" y="402415"/>
                </a:lnTo>
                <a:lnTo>
                  <a:pt x="154595" y="403363"/>
                </a:lnTo>
                <a:lnTo>
                  <a:pt x="160832" y="404948"/>
                </a:lnTo>
                <a:lnTo>
                  <a:pt x="166896" y="406957"/>
                </a:lnTo>
                <a:lnTo>
                  <a:pt x="174749" y="410201"/>
                </a:lnTo>
                <a:lnTo>
                  <a:pt x="183793" y="414269"/>
                </a:lnTo>
                <a:lnTo>
                  <a:pt x="193634" y="418886"/>
                </a:lnTo>
                <a:lnTo>
                  <a:pt x="201146" y="422916"/>
                </a:lnTo>
                <a:lnTo>
                  <a:pt x="207106" y="426555"/>
                </a:lnTo>
                <a:lnTo>
                  <a:pt x="212033" y="429935"/>
                </a:lnTo>
                <a:lnTo>
                  <a:pt x="217222" y="434092"/>
                </a:lnTo>
                <a:lnTo>
                  <a:pt x="222586" y="438769"/>
                </a:lnTo>
                <a:lnTo>
                  <a:pt x="228068" y="443792"/>
                </a:lnTo>
                <a:lnTo>
                  <a:pt x="233627" y="448093"/>
                </a:lnTo>
                <a:lnTo>
                  <a:pt x="239238" y="451913"/>
                </a:lnTo>
                <a:lnTo>
                  <a:pt x="244884" y="455411"/>
                </a:lnTo>
                <a:lnTo>
                  <a:pt x="253697" y="461839"/>
                </a:lnTo>
                <a:lnTo>
                  <a:pt x="260789" y="467871"/>
                </a:lnTo>
                <a:lnTo>
                  <a:pt x="267116" y="473727"/>
                </a:lnTo>
                <a:lnTo>
                  <a:pt x="272042" y="479480"/>
                </a:lnTo>
                <a:lnTo>
                  <a:pt x="278183" y="487125"/>
                </a:lnTo>
                <a:lnTo>
                  <a:pt x="307610" y="5138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583"/>
          <p:cNvSpPr/>
          <p:nvPr/>
        </p:nvSpPr>
        <p:spPr>
          <a:xfrm>
            <a:off x="6089332" y="4483417"/>
            <a:ext cx="300039" cy="222886"/>
          </a:xfrm>
          <a:custGeom>
            <a:avLst/>
            <a:gdLst/>
            <a:ahLst/>
            <a:cxnLst/>
            <a:rect l="0" t="0" r="0" b="0"/>
            <a:pathLst>
              <a:path w="300039" h="222886">
                <a:moveTo>
                  <a:pt x="0" y="0"/>
                </a:moveTo>
                <a:lnTo>
                  <a:pt x="9102" y="13653"/>
                </a:lnTo>
                <a:lnTo>
                  <a:pt x="12735" y="18627"/>
                </a:lnTo>
                <a:lnTo>
                  <a:pt x="16111" y="22895"/>
                </a:lnTo>
                <a:lnTo>
                  <a:pt x="19313" y="26694"/>
                </a:lnTo>
                <a:lnTo>
                  <a:pt x="23353" y="31131"/>
                </a:lnTo>
                <a:lnTo>
                  <a:pt x="32921" y="41141"/>
                </a:lnTo>
                <a:lnTo>
                  <a:pt x="37188" y="46478"/>
                </a:lnTo>
                <a:lnTo>
                  <a:pt x="40984" y="51940"/>
                </a:lnTo>
                <a:lnTo>
                  <a:pt x="44468" y="57487"/>
                </a:lnTo>
                <a:lnTo>
                  <a:pt x="48696" y="62137"/>
                </a:lnTo>
                <a:lnTo>
                  <a:pt x="53419" y="66189"/>
                </a:lnTo>
                <a:lnTo>
                  <a:pt x="58472" y="69844"/>
                </a:lnTo>
                <a:lnTo>
                  <a:pt x="66628" y="76444"/>
                </a:lnTo>
                <a:lnTo>
                  <a:pt x="70136" y="79538"/>
                </a:lnTo>
                <a:lnTo>
                  <a:pt x="75332" y="82553"/>
                </a:lnTo>
                <a:lnTo>
                  <a:pt x="81654" y="85515"/>
                </a:lnTo>
                <a:lnTo>
                  <a:pt x="88726" y="88443"/>
                </a:lnTo>
                <a:lnTo>
                  <a:pt x="95345" y="92299"/>
                </a:lnTo>
                <a:lnTo>
                  <a:pt x="101664" y="96775"/>
                </a:lnTo>
                <a:lnTo>
                  <a:pt x="107781" y="101665"/>
                </a:lnTo>
                <a:lnTo>
                  <a:pt x="114716" y="105876"/>
                </a:lnTo>
                <a:lnTo>
                  <a:pt x="122198" y="109637"/>
                </a:lnTo>
                <a:lnTo>
                  <a:pt x="130043" y="113096"/>
                </a:lnTo>
                <a:lnTo>
                  <a:pt x="166699" y="132180"/>
                </a:lnTo>
                <a:lnTo>
                  <a:pt x="191143" y="145270"/>
                </a:lnTo>
                <a:lnTo>
                  <a:pt x="211248" y="156854"/>
                </a:lnTo>
                <a:lnTo>
                  <a:pt x="228462" y="167434"/>
                </a:lnTo>
                <a:lnTo>
                  <a:pt x="243748" y="177346"/>
                </a:lnTo>
                <a:lnTo>
                  <a:pt x="256796" y="186810"/>
                </a:lnTo>
                <a:lnTo>
                  <a:pt x="268353" y="195978"/>
                </a:lnTo>
                <a:lnTo>
                  <a:pt x="300038" y="22288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584"/>
          <p:cNvSpPr/>
          <p:nvPr/>
        </p:nvSpPr>
        <p:spPr>
          <a:xfrm>
            <a:off x="6166484" y="4457700"/>
            <a:ext cx="137162" cy="334328"/>
          </a:xfrm>
          <a:custGeom>
            <a:avLst/>
            <a:gdLst/>
            <a:ahLst/>
            <a:cxnLst/>
            <a:rect l="0" t="0" r="0" b="0"/>
            <a:pathLst>
              <a:path w="137162" h="334328">
                <a:moveTo>
                  <a:pt x="137161" y="0"/>
                </a:moveTo>
                <a:lnTo>
                  <a:pt x="118957" y="9102"/>
                </a:lnTo>
                <a:lnTo>
                  <a:pt x="112643" y="13688"/>
                </a:lnTo>
                <a:lnTo>
                  <a:pt x="107480" y="18650"/>
                </a:lnTo>
                <a:lnTo>
                  <a:pt x="103087" y="23863"/>
                </a:lnTo>
                <a:lnTo>
                  <a:pt x="99204" y="29243"/>
                </a:lnTo>
                <a:lnTo>
                  <a:pt x="95664" y="34736"/>
                </a:lnTo>
                <a:lnTo>
                  <a:pt x="92351" y="40302"/>
                </a:lnTo>
                <a:lnTo>
                  <a:pt x="89190" y="46871"/>
                </a:lnTo>
                <a:lnTo>
                  <a:pt x="86130" y="54107"/>
                </a:lnTo>
                <a:lnTo>
                  <a:pt x="83138" y="61789"/>
                </a:lnTo>
                <a:lnTo>
                  <a:pt x="78285" y="72625"/>
                </a:lnTo>
                <a:lnTo>
                  <a:pt x="65274" y="99905"/>
                </a:lnTo>
                <a:lnTo>
                  <a:pt x="59709" y="112323"/>
                </a:lnTo>
                <a:lnTo>
                  <a:pt x="55046" y="123459"/>
                </a:lnTo>
                <a:lnTo>
                  <a:pt x="50985" y="133741"/>
                </a:lnTo>
                <a:lnTo>
                  <a:pt x="47325" y="144406"/>
                </a:lnTo>
                <a:lnTo>
                  <a:pt x="43933" y="155325"/>
                </a:lnTo>
                <a:lnTo>
                  <a:pt x="40719" y="166415"/>
                </a:lnTo>
                <a:lnTo>
                  <a:pt x="32067" y="201597"/>
                </a:lnTo>
                <a:lnTo>
                  <a:pt x="27094" y="222980"/>
                </a:lnTo>
                <a:lnTo>
                  <a:pt x="23777" y="240093"/>
                </a:lnTo>
                <a:lnTo>
                  <a:pt x="21567" y="254360"/>
                </a:lnTo>
                <a:lnTo>
                  <a:pt x="20093" y="266728"/>
                </a:lnTo>
                <a:lnTo>
                  <a:pt x="18158" y="277831"/>
                </a:lnTo>
                <a:lnTo>
                  <a:pt x="15915" y="288091"/>
                </a:lnTo>
                <a:lnTo>
                  <a:pt x="13468" y="297788"/>
                </a:lnTo>
                <a:lnTo>
                  <a:pt x="10883" y="305205"/>
                </a:lnTo>
                <a:lnTo>
                  <a:pt x="8209" y="311103"/>
                </a:lnTo>
                <a:lnTo>
                  <a:pt x="5472" y="315986"/>
                </a:lnTo>
                <a:lnTo>
                  <a:pt x="2432" y="323953"/>
                </a:lnTo>
                <a:lnTo>
                  <a:pt x="0" y="33432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585"/>
          <p:cNvSpPr/>
          <p:nvPr/>
        </p:nvSpPr>
        <p:spPr>
          <a:xfrm>
            <a:off x="4443412" y="4431982"/>
            <a:ext cx="42864" cy="291466"/>
          </a:xfrm>
          <a:custGeom>
            <a:avLst/>
            <a:gdLst/>
            <a:ahLst/>
            <a:cxnLst/>
            <a:rect l="0" t="0" r="0" b="0"/>
            <a:pathLst>
              <a:path w="42864" h="291466">
                <a:moveTo>
                  <a:pt x="0" y="0"/>
                </a:moveTo>
                <a:lnTo>
                  <a:pt x="0" y="81776"/>
                </a:lnTo>
                <a:lnTo>
                  <a:pt x="1905" y="99285"/>
                </a:lnTo>
                <a:lnTo>
                  <a:pt x="9102" y="154299"/>
                </a:lnTo>
                <a:lnTo>
                  <a:pt x="12735" y="176209"/>
                </a:lnTo>
                <a:lnTo>
                  <a:pt x="16110" y="192720"/>
                </a:lnTo>
                <a:lnTo>
                  <a:pt x="19313" y="205632"/>
                </a:lnTo>
                <a:lnTo>
                  <a:pt x="22400" y="217098"/>
                </a:lnTo>
                <a:lnTo>
                  <a:pt x="28371" y="237458"/>
                </a:lnTo>
                <a:lnTo>
                  <a:pt x="30344" y="245936"/>
                </a:lnTo>
                <a:lnTo>
                  <a:pt x="31659" y="253492"/>
                </a:lnTo>
                <a:lnTo>
                  <a:pt x="32536" y="260435"/>
                </a:lnTo>
                <a:lnTo>
                  <a:pt x="33120" y="266016"/>
                </a:lnTo>
                <a:lnTo>
                  <a:pt x="33510" y="270689"/>
                </a:lnTo>
                <a:lnTo>
                  <a:pt x="42863" y="29146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586"/>
          <p:cNvSpPr/>
          <p:nvPr/>
        </p:nvSpPr>
        <p:spPr>
          <a:xfrm>
            <a:off x="4387427" y="4526279"/>
            <a:ext cx="270299" cy="42864"/>
          </a:xfrm>
          <a:custGeom>
            <a:avLst/>
            <a:gdLst/>
            <a:ahLst/>
            <a:cxnLst/>
            <a:rect l="0" t="0" r="0" b="0"/>
            <a:pathLst>
              <a:path w="270299" h="42864">
                <a:moveTo>
                  <a:pt x="4550" y="42863"/>
                </a:moveTo>
                <a:lnTo>
                  <a:pt x="0" y="38312"/>
                </a:lnTo>
                <a:lnTo>
                  <a:pt x="564" y="36971"/>
                </a:lnTo>
                <a:lnTo>
                  <a:pt x="2845" y="36078"/>
                </a:lnTo>
                <a:lnTo>
                  <a:pt x="9507" y="35085"/>
                </a:lnTo>
                <a:lnTo>
                  <a:pt x="15643" y="34644"/>
                </a:lnTo>
                <a:lnTo>
                  <a:pt x="21470" y="33574"/>
                </a:lnTo>
                <a:lnTo>
                  <a:pt x="38105" y="29844"/>
                </a:lnTo>
                <a:lnTo>
                  <a:pt x="45970" y="28469"/>
                </a:lnTo>
                <a:lnTo>
                  <a:pt x="53118" y="27552"/>
                </a:lnTo>
                <a:lnTo>
                  <a:pt x="59789" y="26941"/>
                </a:lnTo>
                <a:lnTo>
                  <a:pt x="68046" y="25581"/>
                </a:lnTo>
                <a:lnTo>
                  <a:pt x="77361" y="23721"/>
                </a:lnTo>
                <a:lnTo>
                  <a:pt x="87380" y="21530"/>
                </a:lnTo>
                <a:lnTo>
                  <a:pt x="96918" y="20068"/>
                </a:lnTo>
                <a:lnTo>
                  <a:pt x="106134" y="19094"/>
                </a:lnTo>
                <a:lnTo>
                  <a:pt x="115135" y="18444"/>
                </a:lnTo>
                <a:lnTo>
                  <a:pt x="123041" y="18011"/>
                </a:lnTo>
                <a:lnTo>
                  <a:pt x="136905" y="17530"/>
                </a:lnTo>
                <a:lnTo>
                  <a:pt x="148984" y="16450"/>
                </a:lnTo>
                <a:lnTo>
                  <a:pt x="196676" y="11330"/>
                </a:lnTo>
                <a:lnTo>
                  <a:pt x="207882" y="10411"/>
                </a:lnTo>
                <a:lnTo>
                  <a:pt x="27029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587"/>
          <p:cNvSpPr/>
          <p:nvPr/>
        </p:nvSpPr>
        <p:spPr>
          <a:xfrm>
            <a:off x="4683442" y="4346380"/>
            <a:ext cx="205741" cy="317061"/>
          </a:xfrm>
          <a:custGeom>
            <a:avLst/>
            <a:gdLst/>
            <a:ahLst/>
            <a:cxnLst/>
            <a:rect l="0" t="0" r="0" b="0"/>
            <a:pathLst>
              <a:path w="205741" h="317061">
                <a:moveTo>
                  <a:pt x="0" y="25595"/>
                </a:moveTo>
                <a:lnTo>
                  <a:pt x="9102" y="16493"/>
                </a:lnTo>
                <a:lnTo>
                  <a:pt x="12735" y="13812"/>
                </a:lnTo>
                <a:lnTo>
                  <a:pt x="16110" y="12024"/>
                </a:lnTo>
                <a:lnTo>
                  <a:pt x="19313" y="10833"/>
                </a:lnTo>
                <a:lnTo>
                  <a:pt x="23352" y="9086"/>
                </a:lnTo>
                <a:lnTo>
                  <a:pt x="32921" y="4605"/>
                </a:lnTo>
                <a:lnTo>
                  <a:pt x="38140" y="3029"/>
                </a:lnTo>
                <a:lnTo>
                  <a:pt x="43524" y="1978"/>
                </a:lnTo>
                <a:lnTo>
                  <a:pt x="49019" y="1278"/>
                </a:lnTo>
                <a:lnTo>
                  <a:pt x="55539" y="811"/>
                </a:lnTo>
                <a:lnTo>
                  <a:pt x="62743" y="500"/>
                </a:lnTo>
                <a:lnTo>
                  <a:pt x="78368" y="154"/>
                </a:lnTo>
                <a:lnTo>
                  <a:pt x="94838" y="0"/>
                </a:lnTo>
                <a:lnTo>
                  <a:pt x="103230" y="912"/>
                </a:lnTo>
                <a:lnTo>
                  <a:pt x="111683" y="2472"/>
                </a:lnTo>
                <a:lnTo>
                  <a:pt x="120175" y="4464"/>
                </a:lnTo>
                <a:lnTo>
                  <a:pt x="126789" y="6745"/>
                </a:lnTo>
                <a:lnTo>
                  <a:pt x="132151" y="9218"/>
                </a:lnTo>
                <a:lnTo>
                  <a:pt x="136679" y="11820"/>
                </a:lnTo>
                <a:lnTo>
                  <a:pt x="140649" y="14506"/>
                </a:lnTo>
                <a:lnTo>
                  <a:pt x="144248" y="17250"/>
                </a:lnTo>
                <a:lnTo>
                  <a:pt x="147600" y="20032"/>
                </a:lnTo>
                <a:lnTo>
                  <a:pt x="153865" y="25662"/>
                </a:lnTo>
                <a:lnTo>
                  <a:pt x="156869" y="28497"/>
                </a:lnTo>
                <a:lnTo>
                  <a:pt x="158872" y="32292"/>
                </a:lnTo>
                <a:lnTo>
                  <a:pt x="161097" y="41589"/>
                </a:lnTo>
                <a:lnTo>
                  <a:pt x="160739" y="48640"/>
                </a:lnTo>
                <a:lnTo>
                  <a:pt x="159547" y="57151"/>
                </a:lnTo>
                <a:lnTo>
                  <a:pt x="157800" y="66635"/>
                </a:lnTo>
                <a:lnTo>
                  <a:pt x="155682" y="74862"/>
                </a:lnTo>
                <a:lnTo>
                  <a:pt x="153318" y="82252"/>
                </a:lnTo>
                <a:lnTo>
                  <a:pt x="148151" y="96496"/>
                </a:lnTo>
                <a:lnTo>
                  <a:pt x="142680" y="112351"/>
                </a:lnTo>
                <a:lnTo>
                  <a:pt x="138935" y="120580"/>
                </a:lnTo>
                <a:lnTo>
                  <a:pt x="134534" y="128923"/>
                </a:lnTo>
                <a:lnTo>
                  <a:pt x="129694" y="137343"/>
                </a:lnTo>
                <a:lnTo>
                  <a:pt x="124562" y="145814"/>
                </a:lnTo>
                <a:lnTo>
                  <a:pt x="113781" y="162845"/>
                </a:lnTo>
                <a:lnTo>
                  <a:pt x="109192" y="170435"/>
                </a:lnTo>
                <a:lnTo>
                  <a:pt x="105180" y="177400"/>
                </a:lnTo>
                <a:lnTo>
                  <a:pt x="101553" y="183948"/>
                </a:lnTo>
                <a:lnTo>
                  <a:pt x="97229" y="190219"/>
                </a:lnTo>
                <a:lnTo>
                  <a:pt x="92442" y="196304"/>
                </a:lnTo>
                <a:lnTo>
                  <a:pt x="87345" y="202266"/>
                </a:lnTo>
                <a:lnTo>
                  <a:pt x="82995" y="208145"/>
                </a:lnTo>
                <a:lnTo>
                  <a:pt x="79143" y="213970"/>
                </a:lnTo>
                <a:lnTo>
                  <a:pt x="75622" y="219758"/>
                </a:lnTo>
                <a:lnTo>
                  <a:pt x="72322" y="225522"/>
                </a:lnTo>
                <a:lnTo>
                  <a:pt x="66116" y="237006"/>
                </a:lnTo>
                <a:lnTo>
                  <a:pt x="60269" y="243689"/>
                </a:lnTo>
                <a:lnTo>
                  <a:pt x="52563" y="251001"/>
                </a:lnTo>
                <a:lnTo>
                  <a:pt x="43614" y="258733"/>
                </a:lnTo>
                <a:lnTo>
                  <a:pt x="37648" y="264840"/>
                </a:lnTo>
                <a:lnTo>
                  <a:pt x="33672" y="269864"/>
                </a:lnTo>
                <a:lnTo>
                  <a:pt x="28300" y="278939"/>
                </a:lnTo>
                <a:lnTo>
                  <a:pt x="18802" y="296776"/>
                </a:lnTo>
                <a:lnTo>
                  <a:pt x="19202" y="298775"/>
                </a:lnTo>
                <a:lnTo>
                  <a:pt x="22187" y="303535"/>
                </a:lnTo>
                <a:lnTo>
                  <a:pt x="24316" y="305186"/>
                </a:lnTo>
                <a:lnTo>
                  <a:pt x="26689" y="306286"/>
                </a:lnTo>
                <a:lnTo>
                  <a:pt x="31864" y="307509"/>
                </a:lnTo>
                <a:lnTo>
                  <a:pt x="37340" y="308052"/>
                </a:lnTo>
                <a:lnTo>
                  <a:pt x="50567" y="308294"/>
                </a:lnTo>
                <a:lnTo>
                  <a:pt x="159161" y="308486"/>
                </a:lnTo>
                <a:lnTo>
                  <a:pt x="166115" y="309439"/>
                </a:lnTo>
                <a:lnTo>
                  <a:pt x="173608" y="311027"/>
                </a:lnTo>
                <a:lnTo>
                  <a:pt x="181461" y="313038"/>
                </a:lnTo>
                <a:lnTo>
                  <a:pt x="187649" y="314378"/>
                </a:lnTo>
                <a:lnTo>
                  <a:pt x="192727" y="315272"/>
                </a:lnTo>
                <a:lnTo>
                  <a:pt x="205740" y="3170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588"/>
          <p:cNvSpPr/>
          <p:nvPr/>
        </p:nvSpPr>
        <p:spPr>
          <a:xfrm>
            <a:off x="4974907" y="4358463"/>
            <a:ext cx="227795" cy="364985"/>
          </a:xfrm>
          <a:custGeom>
            <a:avLst/>
            <a:gdLst/>
            <a:ahLst/>
            <a:cxnLst/>
            <a:rect l="0" t="0" r="0" b="0"/>
            <a:pathLst>
              <a:path w="227795" h="364985">
                <a:moveTo>
                  <a:pt x="0" y="4939"/>
                </a:moveTo>
                <a:lnTo>
                  <a:pt x="0" y="0"/>
                </a:lnTo>
                <a:lnTo>
                  <a:pt x="0" y="2109"/>
                </a:lnTo>
                <a:lnTo>
                  <a:pt x="953" y="3052"/>
                </a:lnTo>
                <a:lnTo>
                  <a:pt x="2540" y="3681"/>
                </a:lnTo>
                <a:lnTo>
                  <a:pt x="4551" y="4100"/>
                </a:lnTo>
                <a:lnTo>
                  <a:pt x="6844" y="7237"/>
                </a:lnTo>
                <a:lnTo>
                  <a:pt x="11932" y="18343"/>
                </a:lnTo>
                <a:lnTo>
                  <a:pt x="14622" y="26258"/>
                </a:lnTo>
                <a:lnTo>
                  <a:pt x="17368" y="35344"/>
                </a:lnTo>
                <a:lnTo>
                  <a:pt x="20152" y="45212"/>
                </a:lnTo>
                <a:lnTo>
                  <a:pt x="22007" y="53695"/>
                </a:lnTo>
                <a:lnTo>
                  <a:pt x="23244" y="61256"/>
                </a:lnTo>
                <a:lnTo>
                  <a:pt x="24068" y="68201"/>
                </a:lnTo>
                <a:lnTo>
                  <a:pt x="24618" y="74736"/>
                </a:lnTo>
                <a:lnTo>
                  <a:pt x="24985" y="80998"/>
                </a:lnTo>
                <a:lnTo>
                  <a:pt x="25229" y="87078"/>
                </a:lnTo>
                <a:lnTo>
                  <a:pt x="26344" y="93988"/>
                </a:lnTo>
                <a:lnTo>
                  <a:pt x="28041" y="101452"/>
                </a:lnTo>
                <a:lnTo>
                  <a:pt x="30123" y="109287"/>
                </a:lnTo>
                <a:lnTo>
                  <a:pt x="31512" y="117367"/>
                </a:lnTo>
                <a:lnTo>
                  <a:pt x="32438" y="125611"/>
                </a:lnTo>
                <a:lnTo>
                  <a:pt x="33055" y="133965"/>
                </a:lnTo>
                <a:lnTo>
                  <a:pt x="34419" y="141438"/>
                </a:lnTo>
                <a:lnTo>
                  <a:pt x="36281" y="148326"/>
                </a:lnTo>
                <a:lnTo>
                  <a:pt x="38475" y="154823"/>
                </a:lnTo>
                <a:lnTo>
                  <a:pt x="39938" y="162012"/>
                </a:lnTo>
                <a:lnTo>
                  <a:pt x="40912" y="169662"/>
                </a:lnTo>
                <a:lnTo>
                  <a:pt x="41563" y="177619"/>
                </a:lnTo>
                <a:lnTo>
                  <a:pt x="41996" y="185782"/>
                </a:lnTo>
                <a:lnTo>
                  <a:pt x="42477" y="202471"/>
                </a:lnTo>
                <a:lnTo>
                  <a:pt x="43558" y="209970"/>
                </a:lnTo>
                <a:lnTo>
                  <a:pt x="45232" y="216874"/>
                </a:lnTo>
                <a:lnTo>
                  <a:pt x="47299" y="223381"/>
                </a:lnTo>
                <a:lnTo>
                  <a:pt x="48678" y="229625"/>
                </a:lnTo>
                <a:lnTo>
                  <a:pt x="49597" y="235692"/>
                </a:lnTo>
                <a:lnTo>
                  <a:pt x="50209" y="241642"/>
                </a:lnTo>
                <a:lnTo>
                  <a:pt x="50618" y="251324"/>
                </a:lnTo>
                <a:lnTo>
                  <a:pt x="51327" y="301333"/>
                </a:lnTo>
                <a:lnTo>
                  <a:pt x="52315" y="305405"/>
                </a:lnTo>
                <a:lnTo>
                  <a:pt x="53927" y="308119"/>
                </a:lnTo>
                <a:lnTo>
                  <a:pt x="58807" y="312477"/>
                </a:lnTo>
                <a:lnTo>
                  <a:pt x="59207" y="308071"/>
                </a:lnTo>
                <a:lnTo>
                  <a:pt x="59474" y="300373"/>
                </a:lnTo>
                <a:lnTo>
                  <a:pt x="59652" y="290478"/>
                </a:lnTo>
                <a:lnTo>
                  <a:pt x="62628" y="279118"/>
                </a:lnTo>
                <a:lnTo>
                  <a:pt x="67470" y="266782"/>
                </a:lnTo>
                <a:lnTo>
                  <a:pt x="86670" y="226418"/>
                </a:lnTo>
                <a:lnTo>
                  <a:pt x="93447" y="215134"/>
                </a:lnTo>
                <a:lnTo>
                  <a:pt x="99635" y="206944"/>
                </a:lnTo>
                <a:lnTo>
                  <a:pt x="105560" y="200129"/>
                </a:lnTo>
                <a:lnTo>
                  <a:pt x="109426" y="196979"/>
                </a:lnTo>
                <a:lnTo>
                  <a:pt x="113908" y="193925"/>
                </a:lnTo>
                <a:lnTo>
                  <a:pt x="118801" y="190937"/>
                </a:lnTo>
                <a:lnTo>
                  <a:pt x="123968" y="188945"/>
                </a:lnTo>
                <a:lnTo>
                  <a:pt x="129318" y="187618"/>
                </a:lnTo>
                <a:lnTo>
                  <a:pt x="134790" y="186732"/>
                </a:lnTo>
                <a:lnTo>
                  <a:pt x="139390" y="186142"/>
                </a:lnTo>
                <a:lnTo>
                  <a:pt x="143409" y="185749"/>
                </a:lnTo>
                <a:lnTo>
                  <a:pt x="150415" y="185311"/>
                </a:lnTo>
                <a:lnTo>
                  <a:pt x="156703" y="185117"/>
                </a:lnTo>
                <a:lnTo>
                  <a:pt x="165599" y="185008"/>
                </a:lnTo>
                <a:lnTo>
                  <a:pt x="170407" y="186897"/>
                </a:lnTo>
                <a:lnTo>
                  <a:pt x="176470" y="190062"/>
                </a:lnTo>
                <a:lnTo>
                  <a:pt x="183369" y="194077"/>
                </a:lnTo>
                <a:lnTo>
                  <a:pt x="188921" y="197706"/>
                </a:lnTo>
                <a:lnTo>
                  <a:pt x="193575" y="201078"/>
                </a:lnTo>
                <a:lnTo>
                  <a:pt x="197630" y="204279"/>
                </a:lnTo>
                <a:lnTo>
                  <a:pt x="201286" y="210222"/>
                </a:lnTo>
                <a:lnTo>
                  <a:pt x="204676" y="217994"/>
                </a:lnTo>
                <a:lnTo>
                  <a:pt x="207888" y="226986"/>
                </a:lnTo>
                <a:lnTo>
                  <a:pt x="210982" y="233933"/>
                </a:lnTo>
                <a:lnTo>
                  <a:pt x="216960" y="244192"/>
                </a:lnTo>
                <a:lnTo>
                  <a:pt x="218935" y="251119"/>
                </a:lnTo>
                <a:lnTo>
                  <a:pt x="220252" y="259546"/>
                </a:lnTo>
                <a:lnTo>
                  <a:pt x="221130" y="268975"/>
                </a:lnTo>
                <a:lnTo>
                  <a:pt x="221714" y="277165"/>
                </a:lnTo>
                <a:lnTo>
                  <a:pt x="222105" y="284531"/>
                </a:lnTo>
                <a:lnTo>
                  <a:pt x="222538" y="297795"/>
                </a:lnTo>
                <a:lnTo>
                  <a:pt x="222731" y="310040"/>
                </a:lnTo>
                <a:lnTo>
                  <a:pt x="223735" y="315019"/>
                </a:lnTo>
                <a:lnTo>
                  <a:pt x="227390" y="323093"/>
                </a:lnTo>
                <a:lnTo>
                  <a:pt x="227794" y="326579"/>
                </a:lnTo>
                <a:lnTo>
                  <a:pt x="227110" y="329856"/>
                </a:lnTo>
                <a:lnTo>
                  <a:pt x="224763" y="336036"/>
                </a:lnTo>
                <a:lnTo>
                  <a:pt x="223442" y="345824"/>
                </a:lnTo>
                <a:lnTo>
                  <a:pt x="223133" y="355198"/>
                </a:lnTo>
                <a:lnTo>
                  <a:pt x="222885" y="36498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589"/>
          <p:cNvSpPr/>
          <p:nvPr/>
        </p:nvSpPr>
        <p:spPr>
          <a:xfrm>
            <a:off x="3277552" y="4852075"/>
            <a:ext cx="3514726" cy="59968"/>
          </a:xfrm>
          <a:custGeom>
            <a:avLst/>
            <a:gdLst/>
            <a:ahLst/>
            <a:cxnLst/>
            <a:rect l="0" t="0" r="0" b="0"/>
            <a:pathLst>
              <a:path w="3514726" h="59968">
                <a:moveTo>
                  <a:pt x="0" y="59967"/>
                </a:moveTo>
                <a:lnTo>
                  <a:pt x="18203" y="59967"/>
                </a:lnTo>
                <a:lnTo>
                  <a:pt x="37853" y="58062"/>
                </a:lnTo>
                <a:lnTo>
                  <a:pt x="121388" y="48184"/>
                </a:lnTo>
                <a:lnTo>
                  <a:pt x="168470" y="43458"/>
                </a:lnTo>
                <a:lnTo>
                  <a:pt x="203780" y="38978"/>
                </a:lnTo>
                <a:lnTo>
                  <a:pt x="219674" y="37402"/>
                </a:lnTo>
                <a:lnTo>
                  <a:pt x="264055" y="34231"/>
                </a:lnTo>
                <a:lnTo>
                  <a:pt x="302777" y="30113"/>
                </a:lnTo>
                <a:lnTo>
                  <a:pt x="319962" y="28635"/>
                </a:lnTo>
                <a:lnTo>
                  <a:pt x="367113" y="25601"/>
                </a:lnTo>
                <a:lnTo>
                  <a:pt x="409858" y="21516"/>
                </a:lnTo>
                <a:lnTo>
                  <a:pt x="429449" y="20046"/>
                </a:lnTo>
                <a:lnTo>
                  <a:pt x="463916" y="18412"/>
                </a:lnTo>
                <a:lnTo>
                  <a:pt x="985821" y="8774"/>
                </a:lnTo>
                <a:lnTo>
                  <a:pt x="1212683" y="8535"/>
                </a:lnTo>
                <a:lnTo>
                  <a:pt x="1230413" y="7581"/>
                </a:lnTo>
                <a:lnTo>
                  <a:pt x="1246995" y="5993"/>
                </a:lnTo>
                <a:lnTo>
                  <a:pt x="1262813" y="3982"/>
                </a:lnTo>
                <a:lnTo>
                  <a:pt x="1357888" y="5702"/>
                </a:lnTo>
                <a:lnTo>
                  <a:pt x="1639793" y="15665"/>
                </a:lnTo>
                <a:lnTo>
                  <a:pt x="1743185" y="16915"/>
                </a:lnTo>
                <a:lnTo>
                  <a:pt x="2002901" y="17104"/>
                </a:lnTo>
                <a:lnTo>
                  <a:pt x="2145921" y="12554"/>
                </a:lnTo>
                <a:lnTo>
                  <a:pt x="2384801" y="3435"/>
                </a:lnTo>
                <a:lnTo>
                  <a:pt x="2549166" y="989"/>
                </a:lnTo>
                <a:lnTo>
                  <a:pt x="3042718" y="0"/>
                </a:lnTo>
                <a:lnTo>
                  <a:pt x="3087659" y="1891"/>
                </a:lnTo>
                <a:lnTo>
                  <a:pt x="3274015" y="13535"/>
                </a:lnTo>
                <a:lnTo>
                  <a:pt x="3302816" y="14725"/>
                </a:lnTo>
                <a:lnTo>
                  <a:pt x="3330591" y="16470"/>
                </a:lnTo>
                <a:lnTo>
                  <a:pt x="3384310" y="20950"/>
                </a:lnTo>
                <a:lnTo>
                  <a:pt x="3406827" y="23478"/>
                </a:lnTo>
                <a:lnTo>
                  <a:pt x="3426600" y="26117"/>
                </a:lnTo>
                <a:lnTo>
                  <a:pt x="3444545" y="28827"/>
                </a:lnTo>
                <a:lnTo>
                  <a:pt x="3459366" y="31587"/>
                </a:lnTo>
                <a:lnTo>
                  <a:pt x="3472105" y="34380"/>
                </a:lnTo>
                <a:lnTo>
                  <a:pt x="3514725" y="4282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590"/>
          <p:cNvSpPr/>
          <p:nvPr/>
        </p:nvSpPr>
        <p:spPr>
          <a:xfrm>
            <a:off x="4632007" y="4963477"/>
            <a:ext cx="214235" cy="400522"/>
          </a:xfrm>
          <a:custGeom>
            <a:avLst/>
            <a:gdLst/>
            <a:ahLst/>
            <a:cxnLst/>
            <a:rect l="0" t="0" r="0" b="0"/>
            <a:pathLst>
              <a:path w="214235" h="400522">
                <a:moveTo>
                  <a:pt x="0" y="0"/>
                </a:moveTo>
                <a:lnTo>
                  <a:pt x="0" y="44854"/>
                </a:lnTo>
                <a:lnTo>
                  <a:pt x="953" y="52762"/>
                </a:lnTo>
                <a:lnTo>
                  <a:pt x="2540" y="60892"/>
                </a:lnTo>
                <a:lnTo>
                  <a:pt x="11932" y="99023"/>
                </a:lnTo>
                <a:lnTo>
                  <a:pt x="13670" y="107925"/>
                </a:lnTo>
                <a:lnTo>
                  <a:pt x="14828" y="115766"/>
                </a:lnTo>
                <a:lnTo>
                  <a:pt x="15600" y="122897"/>
                </a:lnTo>
                <a:lnTo>
                  <a:pt x="21238" y="164790"/>
                </a:lnTo>
                <a:lnTo>
                  <a:pt x="23684" y="177487"/>
                </a:lnTo>
                <a:lnTo>
                  <a:pt x="26267" y="187857"/>
                </a:lnTo>
                <a:lnTo>
                  <a:pt x="28941" y="196676"/>
                </a:lnTo>
                <a:lnTo>
                  <a:pt x="30724" y="207317"/>
                </a:lnTo>
                <a:lnTo>
                  <a:pt x="31913" y="219174"/>
                </a:lnTo>
                <a:lnTo>
                  <a:pt x="32705" y="231841"/>
                </a:lnTo>
                <a:lnTo>
                  <a:pt x="34186" y="242191"/>
                </a:lnTo>
                <a:lnTo>
                  <a:pt x="36126" y="250996"/>
                </a:lnTo>
                <a:lnTo>
                  <a:pt x="38371" y="258770"/>
                </a:lnTo>
                <a:lnTo>
                  <a:pt x="39869" y="270621"/>
                </a:lnTo>
                <a:lnTo>
                  <a:pt x="40866" y="285189"/>
                </a:lnTo>
                <a:lnTo>
                  <a:pt x="41532" y="301569"/>
                </a:lnTo>
                <a:lnTo>
                  <a:pt x="42928" y="314393"/>
                </a:lnTo>
                <a:lnTo>
                  <a:pt x="44811" y="324848"/>
                </a:lnTo>
                <a:lnTo>
                  <a:pt x="47019" y="333723"/>
                </a:lnTo>
                <a:lnTo>
                  <a:pt x="49472" y="346124"/>
                </a:lnTo>
                <a:lnTo>
                  <a:pt x="50563" y="355763"/>
                </a:lnTo>
                <a:lnTo>
                  <a:pt x="51047" y="366397"/>
                </a:lnTo>
                <a:lnTo>
                  <a:pt x="50224" y="369042"/>
                </a:lnTo>
                <a:lnTo>
                  <a:pt x="48723" y="369854"/>
                </a:lnTo>
                <a:lnTo>
                  <a:pt x="46769" y="369442"/>
                </a:lnTo>
                <a:lnTo>
                  <a:pt x="45467" y="368214"/>
                </a:lnTo>
                <a:lnTo>
                  <a:pt x="44599" y="366444"/>
                </a:lnTo>
                <a:lnTo>
                  <a:pt x="44020" y="364311"/>
                </a:lnTo>
                <a:lnTo>
                  <a:pt x="44587" y="359079"/>
                </a:lnTo>
                <a:lnTo>
                  <a:pt x="45917" y="351781"/>
                </a:lnTo>
                <a:lnTo>
                  <a:pt x="47756" y="343106"/>
                </a:lnTo>
                <a:lnTo>
                  <a:pt x="49800" y="330926"/>
                </a:lnTo>
                <a:lnTo>
                  <a:pt x="50708" y="320433"/>
                </a:lnTo>
                <a:lnTo>
                  <a:pt x="51112" y="306245"/>
                </a:lnTo>
                <a:lnTo>
                  <a:pt x="52172" y="299413"/>
                </a:lnTo>
                <a:lnTo>
                  <a:pt x="53832" y="292954"/>
                </a:lnTo>
                <a:lnTo>
                  <a:pt x="57262" y="280697"/>
                </a:lnTo>
                <a:lnTo>
                  <a:pt x="58788" y="268900"/>
                </a:lnTo>
                <a:lnTo>
                  <a:pt x="62006" y="259846"/>
                </a:lnTo>
                <a:lnTo>
                  <a:pt x="66611" y="251695"/>
                </a:lnTo>
                <a:lnTo>
                  <a:pt x="71833" y="241722"/>
                </a:lnTo>
                <a:lnTo>
                  <a:pt x="77328" y="233479"/>
                </a:lnTo>
                <a:lnTo>
                  <a:pt x="82946" y="226641"/>
                </a:lnTo>
                <a:lnTo>
                  <a:pt x="88618" y="220427"/>
                </a:lnTo>
                <a:lnTo>
                  <a:pt x="101716" y="207022"/>
                </a:lnTo>
                <a:lnTo>
                  <a:pt x="105911" y="203738"/>
                </a:lnTo>
                <a:lnTo>
                  <a:pt x="109660" y="201548"/>
                </a:lnTo>
                <a:lnTo>
                  <a:pt x="113111" y="200088"/>
                </a:lnTo>
                <a:lnTo>
                  <a:pt x="119487" y="198466"/>
                </a:lnTo>
                <a:lnTo>
                  <a:pt x="125495" y="197745"/>
                </a:lnTo>
                <a:lnTo>
                  <a:pt x="131341" y="197424"/>
                </a:lnTo>
                <a:lnTo>
                  <a:pt x="135185" y="198291"/>
                </a:lnTo>
                <a:lnTo>
                  <a:pt x="139654" y="199821"/>
                </a:lnTo>
                <a:lnTo>
                  <a:pt x="144537" y="201794"/>
                </a:lnTo>
                <a:lnTo>
                  <a:pt x="149699" y="204062"/>
                </a:lnTo>
                <a:lnTo>
                  <a:pt x="160512" y="209121"/>
                </a:lnTo>
                <a:lnTo>
                  <a:pt x="166063" y="212757"/>
                </a:lnTo>
                <a:lnTo>
                  <a:pt x="171669" y="217086"/>
                </a:lnTo>
                <a:lnTo>
                  <a:pt x="177311" y="221876"/>
                </a:lnTo>
                <a:lnTo>
                  <a:pt x="182025" y="227927"/>
                </a:lnTo>
                <a:lnTo>
                  <a:pt x="186120" y="234819"/>
                </a:lnTo>
                <a:lnTo>
                  <a:pt x="204087" y="270963"/>
                </a:lnTo>
                <a:lnTo>
                  <a:pt x="207496" y="279702"/>
                </a:lnTo>
                <a:lnTo>
                  <a:pt x="209768" y="287433"/>
                </a:lnTo>
                <a:lnTo>
                  <a:pt x="211283" y="294492"/>
                </a:lnTo>
                <a:lnTo>
                  <a:pt x="212293" y="301103"/>
                </a:lnTo>
                <a:lnTo>
                  <a:pt x="213415" y="313528"/>
                </a:lnTo>
                <a:lnTo>
                  <a:pt x="213914" y="322861"/>
                </a:lnTo>
                <a:lnTo>
                  <a:pt x="214135" y="331137"/>
                </a:lnTo>
                <a:lnTo>
                  <a:pt x="214234" y="341165"/>
                </a:lnTo>
                <a:lnTo>
                  <a:pt x="211738" y="351971"/>
                </a:lnTo>
                <a:lnTo>
                  <a:pt x="207453" y="364076"/>
                </a:lnTo>
                <a:lnTo>
                  <a:pt x="198710" y="389786"/>
                </a:lnTo>
                <a:lnTo>
                  <a:pt x="196291" y="392255"/>
                </a:lnTo>
                <a:lnTo>
                  <a:pt x="192773" y="394853"/>
                </a:lnTo>
                <a:lnTo>
                  <a:pt x="183800" y="400521"/>
                </a:lnTo>
                <a:lnTo>
                  <a:pt x="180022" y="39433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591"/>
          <p:cNvSpPr/>
          <p:nvPr/>
        </p:nvSpPr>
        <p:spPr>
          <a:xfrm>
            <a:off x="6843712" y="4732159"/>
            <a:ext cx="325756" cy="34152"/>
          </a:xfrm>
          <a:custGeom>
            <a:avLst/>
            <a:gdLst/>
            <a:ahLst/>
            <a:cxnLst/>
            <a:rect l="0" t="0" r="0" b="0"/>
            <a:pathLst>
              <a:path w="325756" h="34152">
                <a:moveTo>
                  <a:pt x="0" y="34151"/>
                </a:moveTo>
                <a:lnTo>
                  <a:pt x="22754" y="34151"/>
                </a:lnTo>
                <a:lnTo>
                  <a:pt x="32315" y="33198"/>
                </a:lnTo>
                <a:lnTo>
                  <a:pt x="41546" y="31611"/>
                </a:lnTo>
                <a:lnTo>
                  <a:pt x="60375" y="27307"/>
                </a:lnTo>
                <a:lnTo>
                  <a:pt x="81443" y="22219"/>
                </a:lnTo>
                <a:lnTo>
                  <a:pt x="93348" y="20481"/>
                </a:lnTo>
                <a:lnTo>
                  <a:pt x="106047" y="19323"/>
                </a:lnTo>
                <a:lnTo>
                  <a:pt x="119275" y="18550"/>
                </a:lnTo>
                <a:lnTo>
                  <a:pt x="132857" y="17083"/>
                </a:lnTo>
                <a:lnTo>
                  <a:pt x="146674" y="15152"/>
                </a:lnTo>
                <a:lnTo>
                  <a:pt x="160648" y="12912"/>
                </a:lnTo>
                <a:lnTo>
                  <a:pt x="171869" y="10467"/>
                </a:lnTo>
                <a:lnTo>
                  <a:pt x="181254" y="7884"/>
                </a:lnTo>
                <a:lnTo>
                  <a:pt x="189416" y="5209"/>
                </a:lnTo>
                <a:lnTo>
                  <a:pt x="197715" y="3426"/>
                </a:lnTo>
                <a:lnTo>
                  <a:pt x="206105" y="2238"/>
                </a:lnTo>
                <a:lnTo>
                  <a:pt x="214556" y="1445"/>
                </a:lnTo>
                <a:lnTo>
                  <a:pt x="224000" y="917"/>
                </a:lnTo>
                <a:lnTo>
                  <a:pt x="244653" y="330"/>
                </a:lnTo>
                <a:lnTo>
                  <a:pt x="268599" y="0"/>
                </a:lnTo>
                <a:lnTo>
                  <a:pt x="277174" y="906"/>
                </a:lnTo>
                <a:lnTo>
                  <a:pt x="286700" y="2463"/>
                </a:lnTo>
                <a:lnTo>
                  <a:pt x="296860" y="4453"/>
                </a:lnTo>
                <a:lnTo>
                  <a:pt x="304587" y="5779"/>
                </a:lnTo>
                <a:lnTo>
                  <a:pt x="310691" y="6664"/>
                </a:lnTo>
                <a:lnTo>
                  <a:pt x="325755" y="843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592"/>
          <p:cNvSpPr/>
          <p:nvPr/>
        </p:nvSpPr>
        <p:spPr>
          <a:xfrm>
            <a:off x="6907353" y="4852035"/>
            <a:ext cx="236398" cy="8468"/>
          </a:xfrm>
          <a:custGeom>
            <a:avLst/>
            <a:gdLst/>
            <a:ahLst/>
            <a:cxnLst/>
            <a:rect l="0" t="0" r="0" b="0"/>
            <a:pathLst>
              <a:path w="236398" h="8468">
                <a:moveTo>
                  <a:pt x="4939" y="0"/>
                </a:moveTo>
                <a:lnTo>
                  <a:pt x="388" y="0"/>
                </a:lnTo>
                <a:lnTo>
                  <a:pt x="0" y="952"/>
                </a:lnTo>
                <a:lnTo>
                  <a:pt x="694" y="2540"/>
                </a:lnTo>
                <a:lnTo>
                  <a:pt x="4101" y="7381"/>
                </a:lnTo>
                <a:lnTo>
                  <a:pt x="5332" y="7778"/>
                </a:lnTo>
                <a:lnTo>
                  <a:pt x="7107" y="8043"/>
                </a:lnTo>
                <a:lnTo>
                  <a:pt x="9241" y="8219"/>
                </a:lnTo>
                <a:lnTo>
                  <a:pt x="19234" y="8415"/>
                </a:lnTo>
                <a:lnTo>
                  <a:pt x="25898" y="8467"/>
                </a:lnTo>
                <a:lnTo>
                  <a:pt x="33200" y="7550"/>
                </a:lnTo>
                <a:lnTo>
                  <a:pt x="40925" y="5986"/>
                </a:lnTo>
                <a:lnTo>
                  <a:pt x="48932" y="3990"/>
                </a:lnTo>
                <a:lnTo>
                  <a:pt x="59032" y="2660"/>
                </a:lnTo>
                <a:lnTo>
                  <a:pt x="70529" y="1773"/>
                </a:lnTo>
                <a:lnTo>
                  <a:pt x="82956" y="1182"/>
                </a:lnTo>
                <a:lnTo>
                  <a:pt x="119624" y="525"/>
                </a:lnTo>
                <a:lnTo>
                  <a:pt x="23639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593"/>
          <p:cNvSpPr/>
          <p:nvPr/>
        </p:nvSpPr>
        <p:spPr>
          <a:xfrm>
            <a:off x="7256533" y="4500611"/>
            <a:ext cx="238690" cy="315677"/>
          </a:xfrm>
          <a:custGeom>
            <a:avLst/>
            <a:gdLst/>
            <a:ahLst/>
            <a:cxnLst/>
            <a:rect l="0" t="0" r="0" b="0"/>
            <a:pathLst>
              <a:path w="238690" h="315677">
                <a:moveTo>
                  <a:pt x="110101" y="25668"/>
                </a:moveTo>
                <a:lnTo>
                  <a:pt x="114652" y="16567"/>
                </a:lnTo>
                <a:lnTo>
                  <a:pt x="116887" y="9559"/>
                </a:lnTo>
                <a:lnTo>
                  <a:pt x="117482" y="6356"/>
                </a:lnTo>
                <a:lnTo>
                  <a:pt x="119784" y="4221"/>
                </a:lnTo>
                <a:lnTo>
                  <a:pt x="123225" y="2798"/>
                </a:lnTo>
                <a:lnTo>
                  <a:pt x="127423" y="1849"/>
                </a:lnTo>
                <a:lnTo>
                  <a:pt x="133079" y="1216"/>
                </a:lnTo>
                <a:lnTo>
                  <a:pt x="139707" y="794"/>
                </a:lnTo>
                <a:lnTo>
                  <a:pt x="157609" y="201"/>
                </a:lnTo>
                <a:lnTo>
                  <a:pt x="171485" y="25"/>
                </a:lnTo>
                <a:lnTo>
                  <a:pt x="176741" y="0"/>
                </a:lnTo>
                <a:lnTo>
                  <a:pt x="181199" y="936"/>
                </a:lnTo>
                <a:lnTo>
                  <a:pt x="185122" y="2513"/>
                </a:lnTo>
                <a:lnTo>
                  <a:pt x="192022" y="6805"/>
                </a:lnTo>
                <a:lnTo>
                  <a:pt x="198263" y="11887"/>
                </a:lnTo>
                <a:lnTo>
                  <a:pt x="204212" y="17321"/>
                </a:lnTo>
                <a:lnTo>
                  <a:pt x="207132" y="20104"/>
                </a:lnTo>
                <a:lnTo>
                  <a:pt x="209079" y="22911"/>
                </a:lnTo>
                <a:lnTo>
                  <a:pt x="211241" y="28571"/>
                </a:lnTo>
                <a:lnTo>
                  <a:pt x="211818" y="33318"/>
                </a:lnTo>
                <a:lnTo>
                  <a:pt x="212203" y="39341"/>
                </a:lnTo>
                <a:lnTo>
                  <a:pt x="212459" y="46214"/>
                </a:lnTo>
                <a:lnTo>
                  <a:pt x="212820" y="74089"/>
                </a:lnTo>
                <a:lnTo>
                  <a:pt x="211918" y="82714"/>
                </a:lnTo>
                <a:lnTo>
                  <a:pt x="210364" y="90369"/>
                </a:lnTo>
                <a:lnTo>
                  <a:pt x="208376" y="97377"/>
                </a:lnTo>
                <a:lnTo>
                  <a:pt x="203627" y="112784"/>
                </a:lnTo>
                <a:lnTo>
                  <a:pt x="192816" y="145958"/>
                </a:lnTo>
                <a:lnTo>
                  <a:pt x="188105" y="156344"/>
                </a:lnTo>
                <a:lnTo>
                  <a:pt x="182106" y="168031"/>
                </a:lnTo>
                <a:lnTo>
                  <a:pt x="175250" y="180584"/>
                </a:lnTo>
                <a:lnTo>
                  <a:pt x="166868" y="193716"/>
                </a:lnTo>
                <a:lnTo>
                  <a:pt x="157471" y="207233"/>
                </a:lnTo>
                <a:lnTo>
                  <a:pt x="147397" y="221006"/>
                </a:lnTo>
                <a:lnTo>
                  <a:pt x="138776" y="232093"/>
                </a:lnTo>
                <a:lnTo>
                  <a:pt x="131122" y="241390"/>
                </a:lnTo>
                <a:lnTo>
                  <a:pt x="124115" y="249493"/>
                </a:lnTo>
                <a:lnTo>
                  <a:pt x="115634" y="258705"/>
                </a:lnTo>
                <a:lnTo>
                  <a:pt x="82267" y="293245"/>
                </a:lnTo>
                <a:lnTo>
                  <a:pt x="77258" y="298350"/>
                </a:lnTo>
                <a:lnTo>
                  <a:pt x="72966" y="301754"/>
                </a:lnTo>
                <a:lnTo>
                  <a:pt x="65657" y="305536"/>
                </a:lnTo>
                <a:lnTo>
                  <a:pt x="56694" y="309757"/>
                </a:lnTo>
                <a:lnTo>
                  <a:pt x="51637" y="312215"/>
                </a:lnTo>
                <a:lnTo>
                  <a:pt x="47312" y="313855"/>
                </a:lnTo>
                <a:lnTo>
                  <a:pt x="39968" y="315676"/>
                </a:lnTo>
                <a:lnTo>
                  <a:pt x="36676" y="315210"/>
                </a:lnTo>
                <a:lnTo>
                  <a:pt x="33528" y="313946"/>
                </a:lnTo>
                <a:lnTo>
                  <a:pt x="30478" y="312151"/>
                </a:lnTo>
                <a:lnTo>
                  <a:pt x="24548" y="310156"/>
                </a:lnTo>
                <a:lnTo>
                  <a:pt x="18738" y="309270"/>
                </a:lnTo>
                <a:lnTo>
                  <a:pt x="12981" y="308877"/>
                </a:lnTo>
                <a:lnTo>
                  <a:pt x="11064" y="307819"/>
                </a:lnTo>
                <a:lnTo>
                  <a:pt x="9787" y="306161"/>
                </a:lnTo>
                <a:lnTo>
                  <a:pt x="8935" y="304104"/>
                </a:lnTo>
                <a:lnTo>
                  <a:pt x="7415" y="302732"/>
                </a:lnTo>
                <a:lnTo>
                  <a:pt x="5449" y="301818"/>
                </a:lnTo>
                <a:lnTo>
                  <a:pt x="3185" y="301208"/>
                </a:lnTo>
                <a:lnTo>
                  <a:pt x="1676" y="299849"/>
                </a:lnTo>
                <a:lnTo>
                  <a:pt x="671" y="297991"/>
                </a:lnTo>
                <a:lnTo>
                  <a:pt x="0" y="295799"/>
                </a:lnTo>
                <a:lnTo>
                  <a:pt x="506" y="294338"/>
                </a:lnTo>
                <a:lnTo>
                  <a:pt x="1796" y="293364"/>
                </a:lnTo>
                <a:lnTo>
                  <a:pt x="7673" y="291330"/>
                </a:lnTo>
                <a:lnTo>
                  <a:pt x="19811" y="287250"/>
                </a:lnTo>
                <a:lnTo>
                  <a:pt x="25142" y="284829"/>
                </a:lnTo>
                <a:lnTo>
                  <a:pt x="29650" y="282262"/>
                </a:lnTo>
                <a:lnTo>
                  <a:pt x="33608" y="279599"/>
                </a:lnTo>
                <a:lnTo>
                  <a:pt x="38151" y="277823"/>
                </a:lnTo>
                <a:lnTo>
                  <a:pt x="43084" y="276639"/>
                </a:lnTo>
                <a:lnTo>
                  <a:pt x="48279" y="275850"/>
                </a:lnTo>
                <a:lnTo>
                  <a:pt x="54599" y="275323"/>
                </a:lnTo>
                <a:lnTo>
                  <a:pt x="61670" y="274973"/>
                </a:lnTo>
                <a:lnTo>
                  <a:pt x="76194" y="274583"/>
                </a:lnTo>
                <a:lnTo>
                  <a:pt x="116020" y="274313"/>
                </a:lnTo>
                <a:lnTo>
                  <a:pt x="181543" y="274277"/>
                </a:lnTo>
                <a:lnTo>
                  <a:pt x="238689" y="26569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594"/>
          <p:cNvSpPr/>
          <p:nvPr/>
        </p:nvSpPr>
        <p:spPr>
          <a:xfrm>
            <a:off x="7564994" y="4450319"/>
            <a:ext cx="178320" cy="393144"/>
          </a:xfrm>
          <a:custGeom>
            <a:avLst/>
            <a:gdLst/>
            <a:ahLst/>
            <a:cxnLst/>
            <a:rect l="0" t="0" r="0" b="0"/>
            <a:pathLst>
              <a:path w="178320" h="393144">
                <a:moveTo>
                  <a:pt x="7381" y="7381"/>
                </a:moveTo>
                <a:lnTo>
                  <a:pt x="0" y="0"/>
                </a:lnTo>
                <a:lnTo>
                  <a:pt x="3713" y="3712"/>
                </a:lnTo>
                <a:lnTo>
                  <a:pt x="4935" y="5887"/>
                </a:lnTo>
                <a:lnTo>
                  <a:pt x="6293" y="10845"/>
                </a:lnTo>
                <a:lnTo>
                  <a:pt x="16161" y="50846"/>
                </a:lnTo>
                <a:lnTo>
                  <a:pt x="19901" y="63980"/>
                </a:lnTo>
                <a:lnTo>
                  <a:pt x="23348" y="74641"/>
                </a:lnTo>
                <a:lnTo>
                  <a:pt x="26598" y="83653"/>
                </a:lnTo>
                <a:lnTo>
                  <a:pt x="28764" y="92519"/>
                </a:lnTo>
                <a:lnTo>
                  <a:pt x="30209" y="101287"/>
                </a:lnTo>
                <a:lnTo>
                  <a:pt x="37078" y="163196"/>
                </a:lnTo>
                <a:lnTo>
                  <a:pt x="37656" y="186505"/>
                </a:lnTo>
                <a:lnTo>
                  <a:pt x="37090" y="211569"/>
                </a:lnTo>
                <a:lnTo>
                  <a:pt x="34873" y="258151"/>
                </a:lnTo>
                <a:lnTo>
                  <a:pt x="33886" y="288380"/>
                </a:lnTo>
                <a:lnTo>
                  <a:pt x="32671" y="299488"/>
                </a:lnTo>
                <a:lnTo>
                  <a:pt x="30909" y="308799"/>
                </a:lnTo>
                <a:lnTo>
                  <a:pt x="28781" y="316911"/>
                </a:lnTo>
                <a:lnTo>
                  <a:pt x="27362" y="319462"/>
                </a:lnTo>
                <a:lnTo>
                  <a:pt x="26417" y="318305"/>
                </a:lnTo>
                <a:lnTo>
                  <a:pt x="25786" y="314676"/>
                </a:lnTo>
                <a:lnTo>
                  <a:pt x="26319" y="311304"/>
                </a:lnTo>
                <a:lnTo>
                  <a:pt x="30666" y="301055"/>
                </a:lnTo>
                <a:lnTo>
                  <a:pt x="32017" y="291573"/>
                </a:lnTo>
                <a:lnTo>
                  <a:pt x="33330" y="287329"/>
                </a:lnTo>
                <a:lnTo>
                  <a:pt x="37328" y="280075"/>
                </a:lnTo>
                <a:lnTo>
                  <a:pt x="40681" y="275854"/>
                </a:lnTo>
                <a:lnTo>
                  <a:pt x="44821" y="271136"/>
                </a:lnTo>
                <a:lnTo>
                  <a:pt x="49486" y="266085"/>
                </a:lnTo>
                <a:lnTo>
                  <a:pt x="59749" y="255393"/>
                </a:lnTo>
                <a:lnTo>
                  <a:pt x="77310" y="237557"/>
                </a:lnTo>
                <a:lnTo>
                  <a:pt x="81622" y="234174"/>
                </a:lnTo>
                <a:lnTo>
                  <a:pt x="86403" y="230966"/>
                </a:lnTo>
                <a:lnTo>
                  <a:pt x="91495" y="227876"/>
                </a:lnTo>
                <a:lnTo>
                  <a:pt x="95842" y="225814"/>
                </a:lnTo>
                <a:lnTo>
                  <a:pt x="99692" y="224441"/>
                </a:lnTo>
                <a:lnTo>
                  <a:pt x="103212" y="223525"/>
                </a:lnTo>
                <a:lnTo>
                  <a:pt x="107463" y="222914"/>
                </a:lnTo>
                <a:lnTo>
                  <a:pt x="112202" y="222507"/>
                </a:lnTo>
                <a:lnTo>
                  <a:pt x="121595" y="222055"/>
                </a:lnTo>
                <a:lnTo>
                  <a:pt x="128945" y="221854"/>
                </a:lnTo>
                <a:lnTo>
                  <a:pt x="133191" y="222753"/>
                </a:lnTo>
                <a:lnTo>
                  <a:pt x="137927" y="224304"/>
                </a:lnTo>
                <a:lnTo>
                  <a:pt x="142989" y="226292"/>
                </a:lnTo>
                <a:lnTo>
                  <a:pt x="147316" y="228569"/>
                </a:lnTo>
                <a:lnTo>
                  <a:pt x="151154" y="231039"/>
                </a:lnTo>
                <a:lnTo>
                  <a:pt x="154664" y="233639"/>
                </a:lnTo>
                <a:lnTo>
                  <a:pt x="157957" y="237277"/>
                </a:lnTo>
                <a:lnTo>
                  <a:pt x="161104" y="241608"/>
                </a:lnTo>
                <a:lnTo>
                  <a:pt x="164156" y="246399"/>
                </a:lnTo>
                <a:lnTo>
                  <a:pt x="167143" y="251499"/>
                </a:lnTo>
                <a:lnTo>
                  <a:pt x="170086" y="256804"/>
                </a:lnTo>
                <a:lnTo>
                  <a:pt x="173001" y="262245"/>
                </a:lnTo>
                <a:lnTo>
                  <a:pt x="176239" y="273371"/>
                </a:lnTo>
                <a:lnTo>
                  <a:pt x="177103" y="279005"/>
                </a:lnTo>
                <a:lnTo>
                  <a:pt x="177679" y="287523"/>
                </a:lnTo>
                <a:lnTo>
                  <a:pt x="178063" y="297965"/>
                </a:lnTo>
                <a:lnTo>
                  <a:pt x="178319" y="309689"/>
                </a:lnTo>
                <a:lnTo>
                  <a:pt x="177537" y="321314"/>
                </a:lnTo>
                <a:lnTo>
                  <a:pt x="176063" y="332875"/>
                </a:lnTo>
                <a:lnTo>
                  <a:pt x="174128" y="344392"/>
                </a:lnTo>
                <a:lnTo>
                  <a:pt x="170933" y="354928"/>
                </a:lnTo>
                <a:lnTo>
                  <a:pt x="166899" y="364808"/>
                </a:lnTo>
                <a:lnTo>
                  <a:pt x="155836" y="387546"/>
                </a:lnTo>
                <a:lnTo>
                  <a:pt x="153976" y="389412"/>
                </a:lnTo>
                <a:lnTo>
                  <a:pt x="151783" y="390656"/>
                </a:lnTo>
                <a:lnTo>
                  <a:pt x="146807" y="392038"/>
                </a:lnTo>
                <a:lnTo>
                  <a:pt x="144147" y="392406"/>
                </a:lnTo>
                <a:lnTo>
                  <a:pt x="135968" y="39314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595"/>
          <p:cNvSpPr/>
          <p:nvPr/>
        </p:nvSpPr>
        <p:spPr>
          <a:xfrm>
            <a:off x="7160894" y="4912042"/>
            <a:ext cx="762954" cy="68581"/>
          </a:xfrm>
          <a:custGeom>
            <a:avLst/>
            <a:gdLst/>
            <a:ahLst/>
            <a:cxnLst/>
            <a:rect l="0" t="0" r="0" b="0"/>
            <a:pathLst>
              <a:path w="762954" h="68581">
                <a:moveTo>
                  <a:pt x="0" y="0"/>
                </a:moveTo>
                <a:lnTo>
                  <a:pt x="9102" y="4551"/>
                </a:lnTo>
                <a:lnTo>
                  <a:pt x="14641" y="5891"/>
                </a:lnTo>
                <a:lnTo>
                  <a:pt x="35136" y="7779"/>
                </a:lnTo>
                <a:lnTo>
                  <a:pt x="47684" y="8220"/>
                </a:lnTo>
                <a:lnTo>
                  <a:pt x="171972" y="8542"/>
                </a:lnTo>
                <a:lnTo>
                  <a:pt x="197516" y="7599"/>
                </a:lnTo>
                <a:lnTo>
                  <a:pt x="256378" y="4013"/>
                </a:lnTo>
                <a:lnTo>
                  <a:pt x="292838" y="3628"/>
                </a:lnTo>
                <a:lnTo>
                  <a:pt x="333339" y="4323"/>
                </a:lnTo>
                <a:lnTo>
                  <a:pt x="455524" y="7733"/>
                </a:lnTo>
                <a:lnTo>
                  <a:pt x="477037" y="8966"/>
                </a:lnTo>
                <a:lnTo>
                  <a:pt x="499000" y="10740"/>
                </a:lnTo>
                <a:lnTo>
                  <a:pt x="521262" y="12875"/>
                </a:lnTo>
                <a:lnTo>
                  <a:pt x="543724" y="16203"/>
                </a:lnTo>
                <a:lnTo>
                  <a:pt x="566317" y="20327"/>
                </a:lnTo>
                <a:lnTo>
                  <a:pt x="589001" y="24981"/>
                </a:lnTo>
                <a:lnTo>
                  <a:pt x="606979" y="28085"/>
                </a:lnTo>
                <a:lnTo>
                  <a:pt x="621823" y="30153"/>
                </a:lnTo>
                <a:lnTo>
                  <a:pt x="634576" y="31532"/>
                </a:lnTo>
                <a:lnTo>
                  <a:pt x="645936" y="33404"/>
                </a:lnTo>
                <a:lnTo>
                  <a:pt x="656367" y="35604"/>
                </a:lnTo>
                <a:lnTo>
                  <a:pt x="666178" y="38024"/>
                </a:lnTo>
                <a:lnTo>
                  <a:pt x="675577" y="40589"/>
                </a:lnTo>
                <a:lnTo>
                  <a:pt x="693639" y="45979"/>
                </a:lnTo>
                <a:lnTo>
                  <a:pt x="719873" y="54369"/>
                </a:lnTo>
                <a:lnTo>
                  <a:pt x="727565" y="56249"/>
                </a:lnTo>
                <a:lnTo>
                  <a:pt x="741192" y="58337"/>
                </a:lnTo>
                <a:lnTo>
                  <a:pt x="746541" y="59846"/>
                </a:lnTo>
                <a:lnTo>
                  <a:pt x="751059" y="61805"/>
                </a:lnTo>
                <a:lnTo>
                  <a:pt x="762953" y="685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596"/>
          <p:cNvSpPr/>
          <p:nvPr/>
        </p:nvSpPr>
        <p:spPr>
          <a:xfrm>
            <a:off x="7329887" y="5014912"/>
            <a:ext cx="207686" cy="312385"/>
          </a:xfrm>
          <a:custGeom>
            <a:avLst/>
            <a:gdLst/>
            <a:ahLst/>
            <a:cxnLst/>
            <a:rect l="0" t="0" r="0" b="0"/>
            <a:pathLst>
              <a:path w="207686" h="312385">
                <a:moveTo>
                  <a:pt x="11030" y="0"/>
                </a:moveTo>
                <a:lnTo>
                  <a:pt x="1929" y="4551"/>
                </a:lnTo>
                <a:lnTo>
                  <a:pt x="200" y="7797"/>
                </a:lnTo>
                <a:lnTo>
                  <a:pt x="0" y="11865"/>
                </a:lnTo>
                <a:lnTo>
                  <a:pt x="819" y="16483"/>
                </a:lnTo>
                <a:lnTo>
                  <a:pt x="4269" y="31773"/>
                </a:lnTo>
                <a:lnTo>
                  <a:pt x="6523" y="41185"/>
                </a:lnTo>
                <a:lnTo>
                  <a:pt x="8026" y="52222"/>
                </a:lnTo>
                <a:lnTo>
                  <a:pt x="9027" y="64342"/>
                </a:lnTo>
                <a:lnTo>
                  <a:pt x="9695" y="77184"/>
                </a:lnTo>
                <a:lnTo>
                  <a:pt x="10766" y="194916"/>
                </a:lnTo>
                <a:lnTo>
                  <a:pt x="10978" y="245830"/>
                </a:lnTo>
                <a:lnTo>
                  <a:pt x="10995" y="246754"/>
                </a:lnTo>
                <a:lnTo>
                  <a:pt x="13555" y="242701"/>
                </a:lnTo>
                <a:lnTo>
                  <a:pt x="17867" y="234550"/>
                </a:lnTo>
                <a:lnTo>
                  <a:pt x="22958" y="224577"/>
                </a:lnTo>
                <a:lnTo>
                  <a:pt x="27555" y="218298"/>
                </a:lnTo>
                <a:lnTo>
                  <a:pt x="33477" y="211254"/>
                </a:lnTo>
                <a:lnTo>
                  <a:pt x="40283" y="203702"/>
                </a:lnTo>
                <a:lnTo>
                  <a:pt x="55464" y="187689"/>
                </a:lnTo>
                <a:lnTo>
                  <a:pt x="63512" y="179419"/>
                </a:lnTo>
                <a:lnTo>
                  <a:pt x="69831" y="172000"/>
                </a:lnTo>
                <a:lnTo>
                  <a:pt x="74995" y="165150"/>
                </a:lnTo>
                <a:lnTo>
                  <a:pt x="79391" y="158677"/>
                </a:lnTo>
                <a:lnTo>
                  <a:pt x="84227" y="153410"/>
                </a:lnTo>
                <a:lnTo>
                  <a:pt x="89356" y="148946"/>
                </a:lnTo>
                <a:lnTo>
                  <a:pt x="94679" y="145018"/>
                </a:lnTo>
                <a:lnTo>
                  <a:pt x="100134" y="141446"/>
                </a:lnTo>
                <a:lnTo>
                  <a:pt x="105675" y="138113"/>
                </a:lnTo>
                <a:lnTo>
                  <a:pt x="111275" y="134938"/>
                </a:lnTo>
                <a:lnTo>
                  <a:pt x="116912" y="132821"/>
                </a:lnTo>
                <a:lnTo>
                  <a:pt x="122575" y="131410"/>
                </a:lnTo>
                <a:lnTo>
                  <a:pt x="128256" y="130469"/>
                </a:lnTo>
                <a:lnTo>
                  <a:pt x="133948" y="128889"/>
                </a:lnTo>
                <a:lnTo>
                  <a:pt x="139648" y="126884"/>
                </a:lnTo>
                <a:lnTo>
                  <a:pt x="145353" y="124594"/>
                </a:lnTo>
                <a:lnTo>
                  <a:pt x="150109" y="124020"/>
                </a:lnTo>
                <a:lnTo>
                  <a:pt x="154232" y="124590"/>
                </a:lnTo>
                <a:lnTo>
                  <a:pt x="157933" y="125923"/>
                </a:lnTo>
                <a:lnTo>
                  <a:pt x="162305" y="126811"/>
                </a:lnTo>
                <a:lnTo>
                  <a:pt x="167125" y="127403"/>
                </a:lnTo>
                <a:lnTo>
                  <a:pt x="172244" y="127798"/>
                </a:lnTo>
                <a:lnTo>
                  <a:pt x="176609" y="128061"/>
                </a:lnTo>
                <a:lnTo>
                  <a:pt x="183998" y="128354"/>
                </a:lnTo>
                <a:lnTo>
                  <a:pt x="187302" y="129384"/>
                </a:lnTo>
                <a:lnTo>
                  <a:pt x="193513" y="133069"/>
                </a:lnTo>
                <a:lnTo>
                  <a:pt x="199449" y="137882"/>
                </a:lnTo>
                <a:lnTo>
                  <a:pt x="202364" y="140499"/>
                </a:lnTo>
                <a:lnTo>
                  <a:pt x="204309" y="144148"/>
                </a:lnTo>
                <a:lnTo>
                  <a:pt x="206470" y="153283"/>
                </a:lnTo>
                <a:lnTo>
                  <a:pt x="207045" y="159339"/>
                </a:lnTo>
                <a:lnTo>
                  <a:pt x="207429" y="166234"/>
                </a:lnTo>
                <a:lnTo>
                  <a:pt x="207685" y="173687"/>
                </a:lnTo>
                <a:lnTo>
                  <a:pt x="206904" y="184372"/>
                </a:lnTo>
                <a:lnTo>
                  <a:pt x="205430" y="197209"/>
                </a:lnTo>
                <a:lnTo>
                  <a:pt x="203495" y="211483"/>
                </a:lnTo>
                <a:lnTo>
                  <a:pt x="202205" y="222904"/>
                </a:lnTo>
                <a:lnTo>
                  <a:pt x="201345" y="232422"/>
                </a:lnTo>
                <a:lnTo>
                  <a:pt x="200772" y="240674"/>
                </a:lnTo>
                <a:lnTo>
                  <a:pt x="199437" y="248079"/>
                </a:lnTo>
                <a:lnTo>
                  <a:pt x="197595" y="254921"/>
                </a:lnTo>
                <a:lnTo>
                  <a:pt x="195414" y="261388"/>
                </a:lnTo>
                <a:lnTo>
                  <a:pt x="192055" y="269508"/>
                </a:lnTo>
                <a:lnTo>
                  <a:pt x="187911" y="278733"/>
                </a:lnTo>
                <a:lnTo>
                  <a:pt x="183243" y="288691"/>
                </a:lnTo>
                <a:lnTo>
                  <a:pt x="179179" y="295331"/>
                </a:lnTo>
                <a:lnTo>
                  <a:pt x="175517" y="299758"/>
                </a:lnTo>
                <a:lnTo>
                  <a:pt x="172123" y="302709"/>
                </a:lnTo>
                <a:lnTo>
                  <a:pt x="169860" y="305628"/>
                </a:lnTo>
                <a:lnTo>
                  <a:pt x="166676" y="312384"/>
                </a:lnTo>
                <a:lnTo>
                  <a:pt x="166229" y="312078"/>
                </a:lnTo>
                <a:lnTo>
                  <a:pt x="165732" y="309199"/>
                </a:lnTo>
                <a:lnTo>
                  <a:pt x="165335" y="30003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597"/>
          <p:cNvSpPr/>
          <p:nvPr/>
        </p:nvSpPr>
        <p:spPr>
          <a:xfrm>
            <a:off x="8001000" y="4844695"/>
            <a:ext cx="282893" cy="33058"/>
          </a:xfrm>
          <a:custGeom>
            <a:avLst/>
            <a:gdLst/>
            <a:ahLst/>
            <a:cxnLst/>
            <a:rect l="0" t="0" r="0" b="0"/>
            <a:pathLst>
              <a:path w="282893" h="33058">
                <a:moveTo>
                  <a:pt x="0" y="33057"/>
                </a:moveTo>
                <a:lnTo>
                  <a:pt x="13652" y="33057"/>
                </a:lnTo>
                <a:lnTo>
                  <a:pt x="20531" y="32105"/>
                </a:lnTo>
                <a:lnTo>
                  <a:pt x="27975" y="30517"/>
                </a:lnTo>
                <a:lnTo>
                  <a:pt x="35794" y="28507"/>
                </a:lnTo>
                <a:lnTo>
                  <a:pt x="42913" y="27166"/>
                </a:lnTo>
                <a:lnTo>
                  <a:pt x="49563" y="26272"/>
                </a:lnTo>
                <a:lnTo>
                  <a:pt x="55903" y="25676"/>
                </a:lnTo>
                <a:lnTo>
                  <a:pt x="62986" y="24327"/>
                </a:lnTo>
                <a:lnTo>
                  <a:pt x="70566" y="22474"/>
                </a:lnTo>
                <a:lnTo>
                  <a:pt x="78476" y="20287"/>
                </a:lnTo>
                <a:lnTo>
                  <a:pt x="85655" y="17876"/>
                </a:lnTo>
                <a:lnTo>
                  <a:pt x="92345" y="15317"/>
                </a:lnTo>
                <a:lnTo>
                  <a:pt x="98711" y="12658"/>
                </a:lnTo>
                <a:lnTo>
                  <a:pt x="104860" y="10885"/>
                </a:lnTo>
                <a:lnTo>
                  <a:pt x="110864" y="9703"/>
                </a:lnTo>
                <a:lnTo>
                  <a:pt x="116771" y="8916"/>
                </a:lnTo>
                <a:lnTo>
                  <a:pt x="123567" y="8390"/>
                </a:lnTo>
                <a:lnTo>
                  <a:pt x="130956" y="8040"/>
                </a:lnTo>
                <a:lnTo>
                  <a:pt x="138738" y="7807"/>
                </a:lnTo>
                <a:lnTo>
                  <a:pt x="145832" y="6699"/>
                </a:lnTo>
                <a:lnTo>
                  <a:pt x="152466" y="5007"/>
                </a:lnTo>
                <a:lnTo>
                  <a:pt x="158794" y="2927"/>
                </a:lnTo>
                <a:lnTo>
                  <a:pt x="167775" y="1541"/>
                </a:lnTo>
                <a:lnTo>
                  <a:pt x="178524" y="616"/>
                </a:lnTo>
                <a:lnTo>
                  <a:pt x="190454" y="0"/>
                </a:lnTo>
                <a:lnTo>
                  <a:pt x="203169" y="541"/>
                </a:lnTo>
                <a:lnTo>
                  <a:pt x="216409" y="1855"/>
                </a:lnTo>
                <a:lnTo>
                  <a:pt x="240009" y="4902"/>
                </a:lnTo>
                <a:lnTo>
                  <a:pt x="247636" y="5715"/>
                </a:lnTo>
                <a:lnTo>
                  <a:pt x="253673" y="6256"/>
                </a:lnTo>
                <a:lnTo>
                  <a:pt x="258650" y="6618"/>
                </a:lnTo>
                <a:lnTo>
                  <a:pt x="262921" y="6858"/>
                </a:lnTo>
                <a:lnTo>
                  <a:pt x="282892" y="734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598"/>
          <p:cNvSpPr/>
          <p:nvPr/>
        </p:nvSpPr>
        <p:spPr>
          <a:xfrm>
            <a:off x="7985231" y="4963477"/>
            <a:ext cx="281517" cy="17146"/>
          </a:xfrm>
          <a:custGeom>
            <a:avLst/>
            <a:gdLst/>
            <a:ahLst/>
            <a:cxnLst/>
            <a:rect l="0" t="0" r="0" b="0"/>
            <a:pathLst>
              <a:path w="281517" h="17146">
                <a:moveTo>
                  <a:pt x="15769" y="0"/>
                </a:moveTo>
                <a:lnTo>
                  <a:pt x="2117" y="4551"/>
                </a:lnTo>
                <a:lnTo>
                  <a:pt x="0" y="5892"/>
                </a:lnTo>
                <a:lnTo>
                  <a:pt x="493" y="6785"/>
                </a:lnTo>
                <a:lnTo>
                  <a:pt x="15370" y="10583"/>
                </a:lnTo>
                <a:lnTo>
                  <a:pt x="24075" y="12770"/>
                </a:lnTo>
                <a:lnTo>
                  <a:pt x="31785" y="13276"/>
                </a:lnTo>
                <a:lnTo>
                  <a:pt x="38828" y="12661"/>
                </a:lnTo>
                <a:lnTo>
                  <a:pt x="45429" y="11298"/>
                </a:lnTo>
                <a:lnTo>
                  <a:pt x="55545" y="10390"/>
                </a:lnTo>
                <a:lnTo>
                  <a:pt x="68004" y="9784"/>
                </a:lnTo>
                <a:lnTo>
                  <a:pt x="82024" y="9381"/>
                </a:lnTo>
                <a:lnTo>
                  <a:pt x="151818" y="8812"/>
                </a:lnTo>
                <a:lnTo>
                  <a:pt x="173143" y="9685"/>
                </a:lnTo>
                <a:lnTo>
                  <a:pt x="191170" y="11219"/>
                </a:lnTo>
                <a:lnTo>
                  <a:pt x="206997" y="13194"/>
                </a:lnTo>
                <a:lnTo>
                  <a:pt x="219455" y="14511"/>
                </a:lnTo>
                <a:lnTo>
                  <a:pt x="229665" y="15389"/>
                </a:lnTo>
                <a:lnTo>
                  <a:pt x="250636" y="16799"/>
                </a:lnTo>
                <a:lnTo>
                  <a:pt x="258584" y="16991"/>
                </a:lnTo>
                <a:lnTo>
                  <a:pt x="281516" y="171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599"/>
          <p:cNvSpPr/>
          <p:nvPr/>
        </p:nvSpPr>
        <p:spPr>
          <a:xfrm>
            <a:off x="8361044" y="4646785"/>
            <a:ext cx="420054" cy="333717"/>
          </a:xfrm>
          <a:custGeom>
            <a:avLst/>
            <a:gdLst/>
            <a:ahLst/>
            <a:cxnLst/>
            <a:rect l="0" t="0" r="0" b="0"/>
            <a:pathLst>
              <a:path w="420054" h="333717">
                <a:moveTo>
                  <a:pt x="0" y="76662"/>
                </a:moveTo>
                <a:lnTo>
                  <a:pt x="0" y="63010"/>
                </a:lnTo>
                <a:lnTo>
                  <a:pt x="953" y="58035"/>
                </a:lnTo>
                <a:lnTo>
                  <a:pt x="4552" y="49969"/>
                </a:lnTo>
                <a:lnTo>
                  <a:pt x="9702" y="44579"/>
                </a:lnTo>
                <a:lnTo>
                  <a:pt x="16946" y="38128"/>
                </a:lnTo>
                <a:lnTo>
                  <a:pt x="25585" y="30970"/>
                </a:lnTo>
                <a:lnTo>
                  <a:pt x="37724" y="23017"/>
                </a:lnTo>
                <a:lnTo>
                  <a:pt x="47247" y="18530"/>
                </a:lnTo>
                <a:lnTo>
                  <a:pt x="74496" y="5096"/>
                </a:lnTo>
                <a:lnTo>
                  <a:pt x="81097" y="3233"/>
                </a:lnTo>
                <a:lnTo>
                  <a:pt x="88355" y="1992"/>
                </a:lnTo>
                <a:lnTo>
                  <a:pt x="96051" y="1165"/>
                </a:lnTo>
                <a:lnTo>
                  <a:pt x="105944" y="613"/>
                </a:lnTo>
                <a:lnTo>
                  <a:pt x="129636" y="0"/>
                </a:lnTo>
                <a:lnTo>
                  <a:pt x="140717" y="1742"/>
                </a:lnTo>
                <a:lnTo>
                  <a:pt x="150962" y="4808"/>
                </a:lnTo>
                <a:lnTo>
                  <a:pt x="160649" y="8757"/>
                </a:lnTo>
                <a:lnTo>
                  <a:pt x="168059" y="11389"/>
                </a:lnTo>
                <a:lnTo>
                  <a:pt x="178833" y="14315"/>
                </a:lnTo>
                <a:lnTo>
                  <a:pt x="186797" y="18155"/>
                </a:lnTo>
                <a:lnTo>
                  <a:pt x="190254" y="20512"/>
                </a:lnTo>
                <a:lnTo>
                  <a:pt x="192558" y="23036"/>
                </a:lnTo>
                <a:lnTo>
                  <a:pt x="194095" y="25672"/>
                </a:lnTo>
                <a:lnTo>
                  <a:pt x="195119" y="28381"/>
                </a:lnTo>
                <a:lnTo>
                  <a:pt x="196258" y="36471"/>
                </a:lnTo>
                <a:lnTo>
                  <a:pt x="196763" y="46417"/>
                </a:lnTo>
                <a:lnTo>
                  <a:pt x="197048" y="61774"/>
                </a:lnTo>
                <a:lnTo>
                  <a:pt x="197152" y="88166"/>
                </a:lnTo>
                <a:lnTo>
                  <a:pt x="195253" y="94809"/>
                </a:lnTo>
                <a:lnTo>
                  <a:pt x="192081" y="101143"/>
                </a:lnTo>
                <a:lnTo>
                  <a:pt x="188062" y="107270"/>
                </a:lnTo>
                <a:lnTo>
                  <a:pt x="184430" y="114212"/>
                </a:lnTo>
                <a:lnTo>
                  <a:pt x="181056" y="121698"/>
                </a:lnTo>
                <a:lnTo>
                  <a:pt x="177854" y="129546"/>
                </a:lnTo>
                <a:lnTo>
                  <a:pt x="173814" y="136683"/>
                </a:lnTo>
                <a:lnTo>
                  <a:pt x="169216" y="143346"/>
                </a:lnTo>
                <a:lnTo>
                  <a:pt x="164246" y="149693"/>
                </a:lnTo>
                <a:lnTo>
                  <a:pt x="159980" y="156782"/>
                </a:lnTo>
                <a:lnTo>
                  <a:pt x="156184" y="164365"/>
                </a:lnTo>
                <a:lnTo>
                  <a:pt x="152700" y="172278"/>
                </a:lnTo>
                <a:lnTo>
                  <a:pt x="148473" y="179459"/>
                </a:lnTo>
                <a:lnTo>
                  <a:pt x="143750" y="186151"/>
                </a:lnTo>
                <a:lnTo>
                  <a:pt x="138696" y="192517"/>
                </a:lnTo>
                <a:lnTo>
                  <a:pt x="132470" y="201524"/>
                </a:lnTo>
                <a:lnTo>
                  <a:pt x="125460" y="212291"/>
                </a:lnTo>
                <a:lnTo>
                  <a:pt x="117931" y="224231"/>
                </a:lnTo>
                <a:lnTo>
                  <a:pt x="111006" y="234096"/>
                </a:lnTo>
                <a:lnTo>
                  <a:pt x="104485" y="242578"/>
                </a:lnTo>
                <a:lnTo>
                  <a:pt x="98231" y="250138"/>
                </a:lnTo>
                <a:lnTo>
                  <a:pt x="91205" y="258035"/>
                </a:lnTo>
                <a:lnTo>
                  <a:pt x="75778" y="274430"/>
                </a:lnTo>
                <a:lnTo>
                  <a:pt x="60131" y="290624"/>
                </a:lnTo>
                <a:lnTo>
                  <a:pt x="47680" y="300661"/>
                </a:lnTo>
                <a:lnTo>
                  <a:pt x="35479" y="310520"/>
                </a:lnTo>
                <a:lnTo>
                  <a:pt x="27658" y="320473"/>
                </a:lnTo>
                <a:lnTo>
                  <a:pt x="25106" y="322070"/>
                </a:lnTo>
                <a:lnTo>
                  <a:pt x="22452" y="323135"/>
                </a:lnTo>
                <a:lnTo>
                  <a:pt x="20683" y="324797"/>
                </a:lnTo>
                <a:lnTo>
                  <a:pt x="19504" y="326858"/>
                </a:lnTo>
                <a:lnTo>
                  <a:pt x="18718" y="329184"/>
                </a:lnTo>
                <a:lnTo>
                  <a:pt x="19146" y="330735"/>
                </a:lnTo>
                <a:lnTo>
                  <a:pt x="20384" y="331769"/>
                </a:lnTo>
                <a:lnTo>
                  <a:pt x="22162" y="332458"/>
                </a:lnTo>
                <a:lnTo>
                  <a:pt x="33766" y="333429"/>
                </a:lnTo>
                <a:lnTo>
                  <a:pt x="46440" y="333655"/>
                </a:lnTo>
                <a:lnTo>
                  <a:pt x="53820" y="333716"/>
                </a:lnTo>
                <a:lnTo>
                  <a:pt x="61598" y="332804"/>
                </a:lnTo>
                <a:lnTo>
                  <a:pt x="69641" y="331244"/>
                </a:lnTo>
                <a:lnTo>
                  <a:pt x="77860" y="329251"/>
                </a:lnTo>
                <a:lnTo>
                  <a:pt x="86196" y="327922"/>
                </a:lnTo>
                <a:lnTo>
                  <a:pt x="94612" y="327036"/>
                </a:lnTo>
                <a:lnTo>
                  <a:pt x="103080" y="326445"/>
                </a:lnTo>
                <a:lnTo>
                  <a:pt x="110630" y="325099"/>
                </a:lnTo>
                <a:lnTo>
                  <a:pt x="117569" y="323250"/>
                </a:lnTo>
                <a:lnTo>
                  <a:pt x="197273" y="296655"/>
                </a:lnTo>
                <a:lnTo>
                  <a:pt x="208669" y="293809"/>
                </a:lnTo>
                <a:lnTo>
                  <a:pt x="221980" y="290959"/>
                </a:lnTo>
                <a:lnTo>
                  <a:pt x="236570" y="288107"/>
                </a:lnTo>
                <a:lnTo>
                  <a:pt x="254868" y="286205"/>
                </a:lnTo>
                <a:lnTo>
                  <a:pt x="275640" y="284938"/>
                </a:lnTo>
                <a:lnTo>
                  <a:pt x="298060" y="284093"/>
                </a:lnTo>
                <a:lnTo>
                  <a:pt x="316817" y="282577"/>
                </a:lnTo>
                <a:lnTo>
                  <a:pt x="333132" y="280614"/>
                </a:lnTo>
                <a:lnTo>
                  <a:pt x="347818" y="278352"/>
                </a:lnTo>
                <a:lnTo>
                  <a:pt x="362372" y="276845"/>
                </a:lnTo>
                <a:lnTo>
                  <a:pt x="376836" y="275840"/>
                </a:lnTo>
                <a:lnTo>
                  <a:pt x="420053" y="2738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600"/>
          <p:cNvSpPr/>
          <p:nvPr/>
        </p:nvSpPr>
        <p:spPr>
          <a:xfrm>
            <a:off x="3458006" y="4234922"/>
            <a:ext cx="1001977" cy="582675"/>
          </a:xfrm>
          <a:custGeom>
            <a:avLst/>
            <a:gdLst/>
            <a:ahLst/>
            <a:cxnLst/>
            <a:rect l="0" t="0" r="0" b="0"/>
            <a:pathLst>
              <a:path w="1001977" h="582675">
                <a:moveTo>
                  <a:pt x="805384" y="34182"/>
                </a:moveTo>
                <a:lnTo>
                  <a:pt x="774139" y="22251"/>
                </a:lnTo>
                <a:lnTo>
                  <a:pt x="762605" y="19355"/>
                </a:lnTo>
                <a:lnTo>
                  <a:pt x="751128" y="17115"/>
                </a:lnTo>
                <a:lnTo>
                  <a:pt x="733957" y="11451"/>
                </a:lnTo>
                <a:lnTo>
                  <a:pt x="705372" y="8858"/>
                </a:lnTo>
                <a:lnTo>
                  <a:pt x="693942" y="6100"/>
                </a:lnTo>
                <a:lnTo>
                  <a:pt x="688227" y="4031"/>
                </a:lnTo>
                <a:lnTo>
                  <a:pt x="657429" y="1119"/>
                </a:lnTo>
                <a:lnTo>
                  <a:pt x="627243" y="256"/>
                </a:lnTo>
                <a:lnTo>
                  <a:pt x="541040" y="0"/>
                </a:lnTo>
                <a:lnTo>
                  <a:pt x="514854" y="917"/>
                </a:lnTo>
                <a:lnTo>
                  <a:pt x="494540" y="2480"/>
                </a:lnTo>
                <a:lnTo>
                  <a:pt x="464348" y="6758"/>
                </a:lnTo>
                <a:lnTo>
                  <a:pt x="441405" y="11834"/>
                </a:lnTo>
                <a:lnTo>
                  <a:pt x="419143" y="14725"/>
                </a:lnTo>
                <a:lnTo>
                  <a:pt x="407873" y="15496"/>
                </a:lnTo>
                <a:lnTo>
                  <a:pt x="387729" y="21432"/>
                </a:lnTo>
                <a:lnTo>
                  <a:pt x="360324" y="32945"/>
                </a:lnTo>
                <a:lnTo>
                  <a:pt x="302710" y="54470"/>
                </a:lnTo>
                <a:lnTo>
                  <a:pt x="271776" y="67329"/>
                </a:lnTo>
                <a:lnTo>
                  <a:pt x="246279" y="79394"/>
                </a:lnTo>
                <a:lnTo>
                  <a:pt x="215861" y="96897"/>
                </a:lnTo>
                <a:lnTo>
                  <a:pt x="197616" y="108410"/>
                </a:lnTo>
                <a:lnTo>
                  <a:pt x="182083" y="120816"/>
                </a:lnTo>
                <a:lnTo>
                  <a:pt x="139424" y="157458"/>
                </a:lnTo>
                <a:lnTo>
                  <a:pt x="103954" y="189619"/>
                </a:lnTo>
                <a:lnTo>
                  <a:pt x="89161" y="203530"/>
                </a:lnTo>
                <a:lnTo>
                  <a:pt x="74537" y="219471"/>
                </a:lnTo>
                <a:lnTo>
                  <a:pt x="60025" y="236765"/>
                </a:lnTo>
                <a:lnTo>
                  <a:pt x="45587" y="254963"/>
                </a:lnTo>
                <a:lnTo>
                  <a:pt x="34058" y="271857"/>
                </a:lnTo>
                <a:lnTo>
                  <a:pt x="24467" y="287882"/>
                </a:lnTo>
                <a:lnTo>
                  <a:pt x="16167" y="303328"/>
                </a:lnTo>
                <a:lnTo>
                  <a:pt x="10634" y="315530"/>
                </a:lnTo>
                <a:lnTo>
                  <a:pt x="6946" y="325570"/>
                </a:lnTo>
                <a:lnTo>
                  <a:pt x="2847" y="341806"/>
                </a:lnTo>
                <a:lnTo>
                  <a:pt x="1026" y="355372"/>
                </a:lnTo>
                <a:lnTo>
                  <a:pt x="540" y="366419"/>
                </a:lnTo>
                <a:lnTo>
                  <a:pt x="0" y="396473"/>
                </a:lnTo>
                <a:lnTo>
                  <a:pt x="2714" y="410012"/>
                </a:lnTo>
                <a:lnTo>
                  <a:pt x="7380" y="421896"/>
                </a:lnTo>
                <a:lnTo>
                  <a:pt x="13349" y="432676"/>
                </a:lnTo>
                <a:lnTo>
                  <a:pt x="25061" y="449733"/>
                </a:lnTo>
                <a:lnTo>
                  <a:pt x="35664" y="463664"/>
                </a:lnTo>
                <a:lnTo>
                  <a:pt x="43551" y="476206"/>
                </a:lnTo>
                <a:lnTo>
                  <a:pt x="57851" y="488130"/>
                </a:lnTo>
                <a:lnTo>
                  <a:pt x="77859" y="500732"/>
                </a:lnTo>
                <a:lnTo>
                  <a:pt x="102627" y="515858"/>
                </a:lnTo>
                <a:lnTo>
                  <a:pt x="129694" y="531337"/>
                </a:lnTo>
                <a:lnTo>
                  <a:pt x="153604" y="538668"/>
                </a:lnTo>
                <a:lnTo>
                  <a:pt x="179471" y="545101"/>
                </a:lnTo>
                <a:lnTo>
                  <a:pt x="206649" y="554078"/>
                </a:lnTo>
                <a:lnTo>
                  <a:pt x="246460" y="565644"/>
                </a:lnTo>
                <a:lnTo>
                  <a:pt x="267413" y="571378"/>
                </a:lnTo>
                <a:lnTo>
                  <a:pt x="295776" y="577101"/>
                </a:lnTo>
                <a:lnTo>
                  <a:pt x="322351" y="580280"/>
                </a:lnTo>
                <a:lnTo>
                  <a:pt x="345910" y="581692"/>
                </a:lnTo>
                <a:lnTo>
                  <a:pt x="376191" y="582488"/>
                </a:lnTo>
                <a:lnTo>
                  <a:pt x="397778" y="582674"/>
                </a:lnTo>
                <a:lnTo>
                  <a:pt x="414584" y="581771"/>
                </a:lnTo>
                <a:lnTo>
                  <a:pt x="458658" y="578228"/>
                </a:lnTo>
                <a:lnTo>
                  <a:pt x="502376" y="573478"/>
                </a:lnTo>
                <a:lnTo>
                  <a:pt x="523368" y="570878"/>
                </a:lnTo>
                <a:lnTo>
                  <a:pt x="544031" y="567239"/>
                </a:lnTo>
                <a:lnTo>
                  <a:pt x="564474" y="562909"/>
                </a:lnTo>
                <a:lnTo>
                  <a:pt x="584769" y="558117"/>
                </a:lnTo>
                <a:lnTo>
                  <a:pt x="604967" y="553969"/>
                </a:lnTo>
                <a:lnTo>
                  <a:pt x="645190" y="546822"/>
                </a:lnTo>
                <a:lnTo>
                  <a:pt x="667155" y="541677"/>
                </a:lnTo>
                <a:lnTo>
                  <a:pt x="690371" y="535390"/>
                </a:lnTo>
                <a:lnTo>
                  <a:pt x="714421" y="528341"/>
                </a:lnTo>
                <a:lnTo>
                  <a:pt x="733312" y="521736"/>
                </a:lnTo>
                <a:lnTo>
                  <a:pt x="761922" y="509319"/>
                </a:lnTo>
                <a:lnTo>
                  <a:pt x="789242" y="497449"/>
                </a:lnTo>
                <a:lnTo>
                  <a:pt x="815354" y="485824"/>
                </a:lnTo>
                <a:lnTo>
                  <a:pt x="859895" y="461664"/>
                </a:lnTo>
                <a:lnTo>
                  <a:pt x="880411" y="447377"/>
                </a:lnTo>
                <a:lnTo>
                  <a:pt x="902547" y="430232"/>
                </a:lnTo>
                <a:lnTo>
                  <a:pt x="918735" y="416262"/>
                </a:lnTo>
                <a:lnTo>
                  <a:pt x="929739" y="403703"/>
                </a:lnTo>
                <a:lnTo>
                  <a:pt x="938758" y="390819"/>
                </a:lnTo>
                <a:lnTo>
                  <a:pt x="949116" y="375568"/>
                </a:lnTo>
                <a:lnTo>
                  <a:pt x="962610" y="356724"/>
                </a:lnTo>
                <a:lnTo>
                  <a:pt x="970208" y="346366"/>
                </a:lnTo>
                <a:lnTo>
                  <a:pt x="976227" y="333744"/>
                </a:lnTo>
                <a:lnTo>
                  <a:pt x="981192" y="319615"/>
                </a:lnTo>
                <a:lnTo>
                  <a:pt x="985454" y="304481"/>
                </a:lnTo>
                <a:lnTo>
                  <a:pt x="989248" y="292487"/>
                </a:lnTo>
                <a:lnTo>
                  <a:pt x="992730" y="282585"/>
                </a:lnTo>
                <a:lnTo>
                  <a:pt x="996003" y="274079"/>
                </a:lnTo>
                <a:lnTo>
                  <a:pt x="998186" y="262694"/>
                </a:lnTo>
                <a:lnTo>
                  <a:pt x="999641" y="249388"/>
                </a:lnTo>
                <a:lnTo>
                  <a:pt x="1000611" y="234804"/>
                </a:lnTo>
                <a:lnTo>
                  <a:pt x="1001258" y="219365"/>
                </a:lnTo>
                <a:lnTo>
                  <a:pt x="1001976" y="186971"/>
                </a:lnTo>
                <a:lnTo>
                  <a:pt x="1001215" y="173189"/>
                </a:lnTo>
                <a:lnTo>
                  <a:pt x="999756" y="161143"/>
                </a:lnTo>
                <a:lnTo>
                  <a:pt x="997830" y="150256"/>
                </a:lnTo>
                <a:lnTo>
                  <a:pt x="994641" y="138235"/>
                </a:lnTo>
                <a:lnTo>
                  <a:pt x="990610" y="125458"/>
                </a:lnTo>
                <a:lnTo>
                  <a:pt x="986018" y="112178"/>
                </a:lnTo>
                <a:lnTo>
                  <a:pt x="979147" y="99514"/>
                </a:lnTo>
                <a:lnTo>
                  <a:pt x="970756" y="87263"/>
                </a:lnTo>
                <a:lnTo>
                  <a:pt x="961352" y="75284"/>
                </a:lnTo>
                <a:lnTo>
                  <a:pt x="953177" y="65393"/>
                </a:lnTo>
                <a:lnTo>
                  <a:pt x="939015" y="49324"/>
                </a:lnTo>
                <a:lnTo>
                  <a:pt x="923830" y="38372"/>
                </a:lnTo>
                <a:lnTo>
                  <a:pt x="899216" y="26851"/>
                </a:lnTo>
                <a:lnTo>
                  <a:pt x="881377" y="21399"/>
                </a:lnTo>
                <a:lnTo>
                  <a:pt x="860748" y="18976"/>
                </a:lnTo>
                <a:lnTo>
                  <a:pt x="838880" y="17899"/>
                </a:lnTo>
                <a:lnTo>
                  <a:pt x="816460" y="17421"/>
                </a:lnTo>
                <a:lnTo>
                  <a:pt x="793797" y="17208"/>
                </a:lnTo>
                <a:lnTo>
                  <a:pt x="777657" y="19056"/>
                </a:lnTo>
                <a:lnTo>
                  <a:pt x="758324" y="22193"/>
                </a:lnTo>
                <a:lnTo>
                  <a:pt x="659651" y="3418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601"/>
          <p:cNvSpPr/>
          <p:nvPr/>
        </p:nvSpPr>
        <p:spPr>
          <a:xfrm>
            <a:off x="5146411" y="4115035"/>
            <a:ext cx="1311021" cy="709997"/>
          </a:xfrm>
          <a:custGeom>
            <a:avLst/>
            <a:gdLst/>
            <a:ahLst/>
            <a:cxnLst/>
            <a:rect l="0" t="0" r="0" b="0"/>
            <a:pathLst>
              <a:path w="1311021" h="709997">
                <a:moveTo>
                  <a:pt x="1062936" y="8337"/>
                </a:moveTo>
                <a:lnTo>
                  <a:pt x="1043357" y="2446"/>
                </a:lnTo>
                <a:lnTo>
                  <a:pt x="1006776" y="0"/>
                </a:lnTo>
                <a:lnTo>
                  <a:pt x="977822" y="787"/>
                </a:lnTo>
                <a:lnTo>
                  <a:pt x="946065" y="5677"/>
                </a:lnTo>
                <a:lnTo>
                  <a:pt x="909252" y="10352"/>
                </a:lnTo>
                <a:lnTo>
                  <a:pt x="889857" y="13995"/>
                </a:lnTo>
                <a:lnTo>
                  <a:pt x="865362" y="15614"/>
                </a:lnTo>
                <a:lnTo>
                  <a:pt x="661576" y="28727"/>
                </a:lnTo>
                <a:lnTo>
                  <a:pt x="618198" y="32408"/>
                </a:lnTo>
                <a:lnTo>
                  <a:pt x="531900" y="41578"/>
                </a:lnTo>
                <a:lnTo>
                  <a:pt x="499362" y="45738"/>
                </a:lnTo>
                <a:lnTo>
                  <a:pt x="473860" y="49463"/>
                </a:lnTo>
                <a:lnTo>
                  <a:pt x="436317" y="55191"/>
                </a:lnTo>
                <a:lnTo>
                  <a:pt x="398164" y="59367"/>
                </a:lnTo>
                <a:lnTo>
                  <a:pt x="364104" y="66214"/>
                </a:lnTo>
                <a:lnTo>
                  <a:pt x="328825" y="75228"/>
                </a:lnTo>
                <a:lnTo>
                  <a:pt x="285815" y="84421"/>
                </a:lnTo>
                <a:lnTo>
                  <a:pt x="255269" y="92317"/>
                </a:lnTo>
                <a:lnTo>
                  <a:pt x="234390" y="99954"/>
                </a:lnTo>
                <a:lnTo>
                  <a:pt x="204666" y="114964"/>
                </a:lnTo>
                <a:lnTo>
                  <a:pt x="166543" y="132428"/>
                </a:lnTo>
                <a:lnTo>
                  <a:pt x="110491" y="162650"/>
                </a:lnTo>
                <a:lnTo>
                  <a:pt x="89956" y="177778"/>
                </a:lnTo>
                <a:lnTo>
                  <a:pt x="75193" y="193817"/>
                </a:lnTo>
                <a:lnTo>
                  <a:pt x="60059" y="212693"/>
                </a:lnTo>
                <a:lnTo>
                  <a:pt x="46983" y="230607"/>
                </a:lnTo>
                <a:lnTo>
                  <a:pt x="33462" y="252206"/>
                </a:lnTo>
                <a:lnTo>
                  <a:pt x="24050" y="272299"/>
                </a:lnTo>
                <a:lnTo>
                  <a:pt x="14468" y="294246"/>
                </a:lnTo>
                <a:lnTo>
                  <a:pt x="7036" y="310350"/>
                </a:lnTo>
                <a:lnTo>
                  <a:pt x="3097" y="323858"/>
                </a:lnTo>
                <a:lnTo>
                  <a:pt x="880" y="342172"/>
                </a:lnTo>
                <a:lnTo>
                  <a:pt x="223" y="362204"/>
                </a:lnTo>
                <a:lnTo>
                  <a:pt x="0" y="417327"/>
                </a:lnTo>
                <a:lnTo>
                  <a:pt x="1888" y="433397"/>
                </a:lnTo>
                <a:lnTo>
                  <a:pt x="5050" y="447920"/>
                </a:lnTo>
                <a:lnTo>
                  <a:pt x="12692" y="474218"/>
                </a:lnTo>
                <a:lnTo>
                  <a:pt x="19264" y="498605"/>
                </a:lnTo>
                <a:lnTo>
                  <a:pt x="25359" y="517064"/>
                </a:lnTo>
                <a:lnTo>
                  <a:pt x="28318" y="524653"/>
                </a:lnTo>
                <a:lnTo>
                  <a:pt x="39226" y="540706"/>
                </a:lnTo>
                <a:lnTo>
                  <a:pt x="51694" y="556413"/>
                </a:lnTo>
                <a:lnTo>
                  <a:pt x="65973" y="575966"/>
                </a:lnTo>
                <a:lnTo>
                  <a:pt x="88407" y="594777"/>
                </a:lnTo>
                <a:lnTo>
                  <a:pt x="117808" y="616120"/>
                </a:lnTo>
                <a:lnTo>
                  <a:pt x="151286" y="635370"/>
                </a:lnTo>
                <a:lnTo>
                  <a:pt x="165315" y="645158"/>
                </a:lnTo>
                <a:lnTo>
                  <a:pt x="195947" y="657929"/>
                </a:lnTo>
                <a:lnTo>
                  <a:pt x="237870" y="671377"/>
                </a:lnTo>
                <a:lnTo>
                  <a:pt x="301371" y="690463"/>
                </a:lnTo>
                <a:lnTo>
                  <a:pt x="334572" y="697266"/>
                </a:lnTo>
                <a:lnTo>
                  <a:pt x="374685" y="701097"/>
                </a:lnTo>
                <a:lnTo>
                  <a:pt x="413239" y="704772"/>
                </a:lnTo>
                <a:lnTo>
                  <a:pt x="444617" y="708389"/>
                </a:lnTo>
                <a:lnTo>
                  <a:pt x="464986" y="709353"/>
                </a:lnTo>
                <a:lnTo>
                  <a:pt x="487138" y="709996"/>
                </a:lnTo>
                <a:lnTo>
                  <a:pt x="515241" y="709472"/>
                </a:lnTo>
                <a:lnTo>
                  <a:pt x="582026" y="706350"/>
                </a:lnTo>
                <a:lnTo>
                  <a:pt x="614694" y="703232"/>
                </a:lnTo>
                <a:lnTo>
                  <a:pt x="645998" y="699248"/>
                </a:lnTo>
                <a:lnTo>
                  <a:pt x="676392" y="694687"/>
                </a:lnTo>
                <a:lnTo>
                  <a:pt x="700465" y="690694"/>
                </a:lnTo>
                <a:lnTo>
                  <a:pt x="737373" y="683717"/>
                </a:lnTo>
                <a:lnTo>
                  <a:pt x="806877" y="669883"/>
                </a:lnTo>
                <a:lnTo>
                  <a:pt x="832222" y="663680"/>
                </a:lnTo>
                <a:lnTo>
                  <a:pt x="857692" y="656687"/>
                </a:lnTo>
                <a:lnTo>
                  <a:pt x="883244" y="649168"/>
                </a:lnTo>
                <a:lnTo>
                  <a:pt x="905041" y="642250"/>
                </a:lnTo>
                <a:lnTo>
                  <a:pt x="941961" y="629484"/>
                </a:lnTo>
                <a:lnTo>
                  <a:pt x="971704" y="617460"/>
                </a:lnTo>
                <a:lnTo>
                  <a:pt x="1009870" y="599980"/>
                </a:lnTo>
                <a:lnTo>
                  <a:pt x="1047848" y="582736"/>
                </a:lnTo>
                <a:lnTo>
                  <a:pt x="1086723" y="563022"/>
                </a:lnTo>
                <a:lnTo>
                  <a:pt x="1109703" y="547281"/>
                </a:lnTo>
                <a:lnTo>
                  <a:pt x="1150279" y="513893"/>
                </a:lnTo>
                <a:lnTo>
                  <a:pt x="1194701" y="479781"/>
                </a:lnTo>
                <a:lnTo>
                  <a:pt x="1214843" y="462660"/>
                </a:lnTo>
                <a:lnTo>
                  <a:pt x="1233320" y="445526"/>
                </a:lnTo>
                <a:lnTo>
                  <a:pt x="1251057" y="428386"/>
                </a:lnTo>
                <a:lnTo>
                  <a:pt x="1265925" y="411243"/>
                </a:lnTo>
                <a:lnTo>
                  <a:pt x="1277931" y="394099"/>
                </a:lnTo>
                <a:lnTo>
                  <a:pt x="1286442" y="376954"/>
                </a:lnTo>
                <a:lnTo>
                  <a:pt x="1293399" y="357269"/>
                </a:lnTo>
                <a:lnTo>
                  <a:pt x="1299667" y="336773"/>
                </a:lnTo>
                <a:lnTo>
                  <a:pt x="1305627" y="318138"/>
                </a:lnTo>
                <a:lnTo>
                  <a:pt x="1308912" y="297792"/>
                </a:lnTo>
                <a:lnTo>
                  <a:pt x="1310371" y="277001"/>
                </a:lnTo>
                <a:lnTo>
                  <a:pt x="1311020" y="258236"/>
                </a:lnTo>
                <a:lnTo>
                  <a:pt x="1308768" y="240371"/>
                </a:lnTo>
                <a:lnTo>
                  <a:pt x="1303640" y="222906"/>
                </a:lnTo>
                <a:lnTo>
                  <a:pt x="1295010" y="205618"/>
                </a:lnTo>
                <a:lnTo>
                  <a:pt x="1284825" y="188410"/>
                </a:lnTo>
                <a:lnTo>
                  <a:pt x="1272996" y="171237"/>
                </a:lnTo>
                <a:lnTo>
                  <a:pt x="1258213" y="154079"/>
                </a:lnTo>
                <a:lnTo>
                  <a:pt x="1233826" y="132906"/>
                </a:lnTo>
                <a:lnTo>
                  <a:pt x="1203952" y="114567"/>
                </a:lnTo>
                <a:lnTo>
                  <a:pt x="1170970" y="97069"/>
                </a:lnTo>
                <a:lnTo>
                  <a:pt x="1137068" y="79819"/>
                </a:lnTo>
                <a:lnTo>
                  <a:pt x="1098342" y="62643"/>
                </a:lnTo>
                <a:lnTo>
                  <a:pt x="1070735" y="53745"/>
                </a:lnTo>
                <a:lnTo>
                  <a:pt x="1042589" y="47569"/>
                </a:lnTo>
                <a:lnTo>
                  <a:pt x="1014205" y="44823"/>
                </a:lnTo>
                <a:lnTo>
                  <a:pt x="985715" y="43603"/>
                </a:lnTo>
                <a:lnTo>
                  <a:pt x="942901" y="42917"/>
                </a:lnTo>
                <a:lnTo>
                  <a:pt x="902593" y="45253"/>
                </a:lnTo>
                <a:lnTo>
                  <a:pt x="866519" y="51978"/>
                </a:lnTo>
                <a:lnTo>
                  <a:pt x="805761" y="597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Difference quotient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dirty="0" smtClean="0"/>
              <a:t>			</a:t>
            </a:r>
            <a:r>
              <a:rPr lang="en-US" u="sng" dirty="0" smtClean="0"/>
              <a:t>f(</a:t>
            </a:r>
            <a:r>
              <a:rPr lang="en-US" u="sng" dirty="0" err="1" smtClean="0"/>
              <a:t>x+h</a:t>
            </a:r>
            <a:r>
              <a:rPr lang="en-US" u="sng" dirty="0" smtClean="0"/>
              <a:t>)-f(x)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dirty="0" smtClean="0"/>
              <a:t>				h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Find the difference quotient of: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f(x)=x</a:t>
            </a:r>
            <a:r>
              <a:rPr lang="en-US" baseline="30000" dirty="0" smtClean="0"/>
              <a:t>2</a:t>
            </a:r>
          </a:p>
        </p:txBody>
      </p:sp>
      <p:sp>
        <p:nvSpPr>
          <p:cNvPr id="4" name="SMARTPenAnnotation407"/>
          <p:cNvSpPr/>
          <p:nvPr/>
        </p:nvSpPr>
        <p:spPr>
          <a:xfrm>
            <a:off x="774638" y="3592288"/>
            <a:ext cx="145124" cy="496795"/>
          </a:xfrm>
          <a:custGeom>
            <a:avLst/>
            <a:gdLst/>
            <a:ahLst/>
            <a:cxnLst/>
            <a:rect l="0" t="0" r="0" b="0"/>
            <a:pathLst>
              <a:path w="145124" h="496795">
                <a:moveTo>
                  <a:pt x="136904" y="93887"/>
                </a:moveTo>
                <a:lnTo>
                  <a:pt x="141455" y="84785"/>
                </a:lnTo>
                <a:lnTo>
                  <a:pt x="143689" y="72697"/>
                </a:lnTo>
                <a:lnTo>
                  <a:pt x="144682" y="58751"/>
                </a:lnTo>
                <a:lnTo>
                  <a:pt x="145123" y="46203"/>
                </a:lnTo>
                <a:lnTo>
                  <a:pt x="142779" y="34277"/>
                </a:lnTo>
                <a:lnTo>
                  <a:pt x="140821" y="28429"/>
                </a:lnTo>
                <a:lnTo>
                  <a:pt x="137610" y="23578"/>
                </a:lnTo>
                <a:lnTo>
                  <a:pt x="133565" y="19392"/>
                </a:lnTo>
                <a:lnTo>
                  <a:pt x="128963" y="15648"/>
                </a:lnTo>
                <a:lnTo>
                  <a:pt x="124942" y="13153"/>
                </a:lnTo>
                <a:lnTo>
                  <a:pt x="121310" y="11489"/>
                </a:lnTo>
                <a:lnTo>
                  <a:pt x="117935" y="10380"/>
                </a:lnTo>
                <a:lnTo>
                  <a:pt x="114733" y="8688"/>
                </a:lnTo>
                <a:lnTo>
                  <a:pt x="111646" y="6608"/>
                </a:lnTo>
                <a:lnTo>
                  <a:pt x="108635" y="4268"/>
                </a:lnTo>
                <a:lnTo>
                  <a:pt x="105676" y="2708"/>
                </a:lnTo>
                <a:lnTo>
                  <a:pt x="102750" y="1668"/>
                </a:lnTo>
                <a:lnTo>
                  <a:pt x="99847" y="976"/>
                </a:lnTo>
                <a:lnTo>
                  <a:pt x="96959" y="514"/>
                </a:lnTo>
                <a:lnTo>
                  <a:pt x="94082" y="205"/>
                </a:lnTo>
                <a:lnTo>
                  <a:pt x="91211" y="0"/>
                </a:lnTo>
                <a:lnTo>
                  <a:pt x="88344" y="815"/>
                </a:lnTo>
                <a:lnTo>
                  <a:pt x="85481" y="2311"/>
                </a:lnTo>
                <a:lnTo>
                  <a:pt x="82619" y="4262"/>
                </a:lnTo>
                <a:lnTo>
                  <a:pt x="79759" y="6514"/>
                </a:lnTo>
                <a:lnTo>
                  <a:pt x="76900" y="8968"/>
                </a:lnTo>
                <a:lnTo>
                  <a:pt x="74041" y="11557"/>
                </a:lnTo>
                <a:lnTo>
                  <a:pt x="68325" y="16973"/>
                </a:lnTo>
                <a:lnTo>
                  <a:pt x="65467" y="19751"/>
                </a:lnTo>
                <a:lnTo>
                  <a:pt x="62609" y="23508"/>
                </a:lnTo>
                <a:lnTo>
                  <a:pt x="59752" y="27917"/>
                </a:lnTo>
                <a:lnTo>
                  <a:pt x="56894" y="32762"/>
                </a:lnTo>
                <a:lnTo>
                  <a:pt x="53084" y="36944"/>
                </a:lnTo>
                <a:lnTo>
                  <a:pt x="48639" y="40685"/>
                </a:lnTo>
                <a:lnTo>
                  <a:pt x="43771" y="44131"/>
                </a:lnTo>
                <a:lnTo>
                  <a:pt x="39573" y="48334"/>
                </a:lnTo>
                <a:lnTo>
                  <a:pt x="35821" y="53041"/>
                </a:lnTo>
                <a:lnTo>
                  <a:pt x="32368" y="58083"/>
                </a:lnTo>
                <a:lnTo>
                  <a:pt x="29113" y="64303"/>
                </a:lnTo>
                <a:lnTo>
                  <a:pt x="25991" y="71306"/>
                </a:lnTo>
                <a:lnTo>
                  <a:pt x="22957" y="78833"/>
                </a:lnTo>
                <a:lnTo>
                  <a:pt x="19029" y="85756"/>
                </a:lnTo>
                <a:lnTo>
                  <a:pt x="14506" y="92277"/>
                </a:lnTo>
                <a:lnTo>
                  <a:pt x="9585" y="98528"/>
                </a:lnTo>
                <a:lnTo>
                  <a:pt x="6305" y="105553"/>
                </a:lnTo>
                <a:lnTo>
                  <a:pt x="2660" y="120979"/>
                </a:lnTo>
                <a:lnTo>
                  <a:pt x="1688" y="131951"/>
                </a:lnTo>
                <a:lnTo>
                  <a:pt x="1040" y="144980"/>
                </a:lnTo>
                <a:lnTo>
                  <a:pt x="128" y="183003"/>
                </a:lnTo>
                <a:lnTo>
                  <a:pt x="0" y="193303"/>
                </a:lnTo>
                <a:lnTo>
                  <a:pt x="867" y="203026"/>
                </a:lnTo>
                <a:lnTo>
                  <a:pt x="2398" y="212366"/>
                </a:lnTo>
                <a:lnTo>
                  <a:pt x="4371" y="221451"/>
                </a:lnTo>
                <a:lnTo>
                  <a:pt x="5686" y="230364"/>
                </a:lnTo>
                <a:lnTo>
                  <a:pt x="6563" y="239164"/>
                </a:lnTo>
                <a:lnTo>
                  <a:pt x="7147" y="247888"/>
                </a:lnTo>
                <a:lnTo>
                  <a:pt x="10395" y="261324"/>
                </a:lnTo>
                <a:lnTo>
                  <a:pt x="15417" y="277902"/>
                </a:lnTo>
                <a:lnTo>
                  <a:pt x="21622" y="296574"/>
                </a:lnTo>
                <a:lnTo>
                  <a:pt x="38678" y="342719"/>
                </a:lnTo>
                <a:lnTo>
                  <a:pt x="48560" y="368360"/>
                </a:lnTo>
                <a:lnTo>
                  <a:pt x="55148" y="388312"/>
                </a:lnTo>
                <a:lnTo>
                  <a:pt x="59540" y="404470"/>
                </a:lnTo>
                <a:lnTo>
                  <a:pt x="62468" y="418100"/>
                </a:lnTo>
                <a:lnTo>
                  <a:pt x="66325" y="431948"/>
                </a:lnTo>
                <a:lnTo>
                  <a:pt x="70801" y="445944"/>
                </a:lnTo>
                <a:lnTo>
                  <a:pt x="75691" y="460036"/>
                </a:lnTo>
                <a:lnTo>
                  <a:pt x="77997" y="470384"/>
                </a:lnTo>
                <a:lnTo>
                  <a:pt x="78583" y="478235"/>
                </a:lnTo>
                <a:lnTo>
                  <a:pt x="76896" y="49679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408"/>
          <p:cNvSpPr/>
          <p:nvPr/>
        </p:nvSpPr>
        <p:spPr>
          <a:xfrm>
            <a:off x="585787" y="3926204"/>
            <a:ext cx="428626" cy="25719"/>
          </a:xfrm>
          <a:custGeom>
            <a:avLst/>
            <a:gdLst/>
            <a:ahLst/>
            <a:cxnLst/>
            <a:rect l="0" t="0" r="0" b="0"/>
            <a:pathLst>
              <a:path w="428626" h="25719">
                <a:moveTo>
                  <a:pt x="0" y="25718"/>
                </a:moveTo>
                <a:lnTo>
                  <a:pt x="13652" y="16616"/>
                </a:lnTo>
                <a:lnTo>
                  <a:pt x="19579" y="13935"/>
                </a:lnTo>
                <a:lnTo>
                  <a:pt x="25435" y="12148"/>
                </a:lnTo>
                <a:lnTo>
                  <a:pt x="31244" y="10956"/>
                </a:lnTo>
                <a:lnTo>
                  <a:pt x="37022" y="10162"/>
                </a:lnTo>
                <a:lnTo>
                  <a:pt x="42779" y="9632"/>
                </a:lnTo>
                <a:lnTo>
                  <a:pt x="48522" y="9279"/>
                </a:lnTo>
                <a:lnTo>
                  <a:pt x="236542" y="8666"/>
                </a:lnTo>
                <a:lnTo>
                  <a:pt x="42862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409"/>
          <p:cNvSpPr/>
          <p:nvPr/>
        </p:nvSpPr>
        <p:spPr>
          <a:xfrm>
            <a:off x="1057887" y="3661649"/>
            <a:ext cx="222273" cy="427434"/>
          </a:xfrm>
          <a:custGeom>
            <a:avLst/>
            <a:gdLst/>
            <a:ahLst/>
            <a:cxnLst/>
            <a:rect l="0" t="0" r="0" b="0"/>
            <a:pathLst>
              <a:path w="222273" h="427434">
                <a:moveTo>
                  <a:pt x="196555" y="7380"/>
                </a:moveTo>
                <a:lnTo>
                  <a:pt x="192004" y="2830"/>
                </a:lnTo>
                <a:lnTo>
                  <a:pt x="189711" y="1489"/>
                </a:lnTo>
                <a:lnTo>
                  <a:pt x="184623" y="0"/>
                </a:lnTo>
                <a:lnTo>
                  <a:pt x="181933" y="1508"/>
                </a:lnTo>
                <a:lnTo>
                  <a:pt x="176404" y="8263"/>
                </a:lnTo>
                <a:lnTo>
                  <a:pt x="172643" y="12731"/>
                </a:lnTo>
                <a:lnTo>
                  <a:pt x="168231" y="17615"/>
                </a:lnTo>
                <a:lnTo>
                  <a:pt x="163385" y="22776"/>
                </a:lnTo>
                <a:lnTo>
                  <a:pt x="137680" y="53911"/>
                </a:lnTo>
                <a:lnTo>
                  <a:pt x="106571" y="91878"/>
                </a:lnTo>
                <a:lnTo>
                  <a:pt x="95608" y="104670"/>
                </a:lnTo>
                <a:lnTo>
                  <a:pt x="86395" y="115103"/>
                </a:lnTo>
                <a:lnTo>
                  <a:pt x="73585" y="134440"/>
                </a:lnTo>
                <a:lnTo>
                  <a:pt x="58377" y="159715"/>
                </a:lnTo>
                <a:lnTo>
                  <a:pt x="41572" y="188946"/>
                </a:lnTo>
                <a:lnTo>
                  <a:pt x="30368" y="210340"/>
                </a:lnTo>
                <a:lnTo>
                  <a:pt x="22898" y="226507"/>
                </a:lnTo>
                <a:lnTo>
                  <a:pt x="17919" y="239190"/>
                </a:lnTo>
                <a:lnTo>
                  <a:pt x="13647" y="249550"/>
                </a:lnTo>
                <a:lnTo>
                  <a:pt x="6360" y="266141"/>
                </a:lnTo>
                <a:lnTo>
                  <a:pt x="4036" y="273233"/>
                </a:lnTo>
                <a:lnTo>
                  <a:pt x="1453" y="286192"/>
                </a:lnTo>
                <a:lnTo>
                  <a:pt x="306" y="298302"/>
                </a:lnTo>
                <a:lnTo>
                  <a:pt x="0" y="304198"/>
                </a:lnTo>
                <a:lnTo>
                  <a:pt x="748" y="310986"/>
                </a:lnTo>
                <a:lnTo>
                  <a:pt x="2199" y="318370"/>
                </a:lnTo>
                <a:lnTo>
                  <a:pt x="4120" y="326149"/>
                </a:lnTo>
                <a:lnTo>
                  <a:pt x="7305" y="333240"/>
                </a:lnTo>
                <a:lnTo>
                  <a:pt x="11333" y="339873"/>
                </a:lnTo>
                <a:lnTo>
                  <a:pt x="15924" y="346200"/>
                </a:lnTo>
                <a:lnTo>
                  <a:pt x="20889" y="351370"/>
                </a:lnTo>
                <a:lnTo>
                  <a:pt x="26104" y="355770"/>
                </a:lnTo>
                <a:lnTo>
                  <a:pt x="31486" y="359655"/>
                </a:lnTo>
                <a:lnTo>
                  <a:pt x="36979" y="364150"/>
                </a:lnTo>
                <a:lnTo>
                  <a:pt x="42546" y="369052"/>
                </a:lnTo>
                <a:lnTo>
                  <a:pt x="48162" y="374225"/>
                </a:lnTo>
                <a:lnTo>
                  <a:pt x="53812" y="378626"/>
                </a:lnTo>
                <a:lnTo>
                  <a:pt x="59483" y="382513"/>
                </a:lnTo>
                <a:lnTo>
                  <a:pt x="65169" y="386056"/>
                </a:lnTo>
                <a:lnTo>
                  <a:pt x="70864" y="389371"/>
                </a:lnTo>
                <a:lnTo>
                  <a:pt x="82272" y="395594"/>
                </a:lnTo>
                <a:lnTo>
                  <a:pt x="88934" y="397635"/>
                </a:lnTo>
                <a:lnTo>
                  <a:pt x="96233" y="398995"/>
                </a:lnTo>
                <a:lnTo>
                  <a:pt x="103956" y="399902"/>
                </a:lnTo>
                <a:lnTo>
                  <a:pt x="111962" y="401459"/>
                </a:lnTo>
                <a:lnTo>
                  <a:pt x="120157" y="403450"/>
                </a:lnTo>
                <a:lnTo>
                  <a:pt x="147884" y="410802"/>
                </a:lnTo>
                <a:lnTo>
                  <a:pt x="158392" y="413488"/>
                </a:lnTo>
                <a:lnTo>
                  <a:pt x="168256" y="416232"/>
                </a:lnTo>
                <a:lnTo>
                  <a:pt x="186835" y="421819"/>
                </a:lnTo>
                <a:lnTo>
                  <a:pt x="194838" y="423691"/>
                </a:lnTo>
                <a:lnTo>
                  <a:pt x="202078" y="424938"/>
                </a:lnTo>
                <a:lnTo>
                  <a:pt x="222272" y="42743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410"/>
          <p:cNvSpPr/>
          <p:nvPr/>
        </p:nvSpPr>
        <p:spPr>
          <a:xfrm>
            <a:off x="1271587" y="3849052"/>
            <a:ext cx="274321" cy="222886"/>
          </a:xfrm>
          <a:custGeom>
            <a:avLst/>
            <a:gdLst/>
            <a:ahLst/>
            <a:cxnLst/>
            <a:rect l="0" t="0" r="0" b="0"/>
            <a:pathLst>
              <a:path w="274321" h="222886">
                <a:moveTo>
                  <a:pt x="0" y="0"/>
                </a:moveTo>
                <a:lnTo>
                  <a:pt x="0" y="19313"/>
                </a:lnTo>
                <a:lnTo>
                  <a:pt x="1905" y="26210"/>
                </a:lnTo>
                <a:lnTo>
                  <a:pt x="5080" y="35571"/>
                </a:lnTo>
                <a:lnTo>
                  <a:pt x="9102" y="46574"/>
                </a:lnTo>
                <a:lnTo>
                  <a:pt x="12735" y="55815"/>
                </a:lnTo>
                <a:lnTo>
                  <a:pt x="16110" y="63880"/>
                </a:lnTo>
                <a:lnTo>
                  <a:pt x="19313" y="71161"/>
                </a:lnTo>
                <a:lnTo>
                  <a:pt x="23352" y="77921"/>
                </a:lnTo>
                <a:lnTo>
                  <a:pt x="27951" y="84332"/>
                </a:lnTo>
                <a:lnTo>
                  <a:pt x="32921" y="90512"/>
                </a:lnTo>
                <a:lnTo>
                  <a:pt x="37188" y="95583"/>
                </a:lnTo>
                <a:lnTo>
                  <a:pt x="40984" y="99918"/>
                </a:lnTo>
                <a:lnTo>
                  <a:pt x="44468" y="103759"/>
                </a:lnTo>
                <a:lnTo>
                  <a:pt x="53418" y="113108"/>
                </a:lnTo>
                <a:lnTo>
                  <a:pt x="58472" y="118267"/>
                </a:lnTo>
                <a:lnTo>
                  <a:pt x="64699" y="122660"/>
                </a:lnTo>
                <a:lnTo>
                  <a:pt x="71708" y="126541"/>
                </a:lnTo>
                <a:lnTo>
                  <a:pt x="92684" y="136554"/>
                </a:lnTo>
                <a:lnTo>
                  <a:pt x="135042" y="157572"/>
                </a:lnTo>
                <a:lnTo>
                  <a:pt x="149083" y="165056"/>
                </a:lnTo>
                <a:lnTo>
                  <a:pt x="198217" y="192518"/>
                </a:lnTo>
                <a:lnTo>
                  <a:pt x="206440" y="196925"/>
                </a:lnTo>
                <a:lnTo>
                  <a:pt x="214779" y="199864"/>
                </a:lnTo>
                <a:lnTo>
                  <a:pt x="223196" y="201822"/>
                </a:lnTo>
                <a:lnTo>
                  <a:pt x="231665" y="203128"/>
                </a:lnTo>
                <a:lnTo>
                  <a:pt x="238263" y="204951"/>
                </a:lnTo>
                <a:lnTo>
                  <a:pt x="243614" y="207119"/>
                </a:lnTo>
                <a:lnTo>
                  <a:pt x="252101" y="212068"/>
                </a:lnTo>
                <a:lnTo>
                  <a:pt x="259047" y="217443"/>
                </a:lnTo>
                <a:lnTo>
                  <a:pt x="265309" y="220466"/>
                </a:lnTo>
                <a:lnTo>
                  <a:pt x="274320" y="22288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11"/>
          <p:cNvSpPr/>
          <p:nvPr/>
        </p:nvSpPr>
        <p:spPr>
          <a:xfrm>
            <a:off x="1194434" y="3857625"/>
            <a:ext cx="265749" cy="188596"/>
          </a:xfrm>
          <a:custGeom>
            <a:avLst/>
            <a:gdLst/>
            <a:ahLst/>
            <a:cxnLst/>
            <a:rect l="0" t="0" r="0" b="0"/>
            <a:pathLst>
              <a:path w="265749" h="188596">
                <a:moveTo>
                  <a:pt x="265748" y="0"/>
                </a:moveTo>
                <a:lnTo>
                  <a:pt x="252095" y="9101"/>
                </a:lnTo>
                <a:lnTo>
                  <a:pt x="247121" y="12735"/>
                </a:lnTo>
                <a:lnTo>
                  <a:pt x="242853" y="16110"/>
                </a:lnTo>
                <a:lnTo>
                  <a:pt x="239054" y="19312"/>
                </a:lnTo>
                <a:lnTo>
                  <a:pt x="233665" y="24305"/>
                </a:lnTo>
                <a:lnTo>
                  <a:pt x="220056" y="37472"/>
                </a:lnTo>
                <a:lnTo>
                  <a:pt x="214332" y="44031"/>
                </a:lnTo>
                <a:lnTo>
                  <a:pt x="209563" y="50309"/>
                </a:lnTo>
                <a:lnTo>
                  <a:pt x="205431" y="56399"/>
                </a:lnTo>
                <a:lnTo>
                  <a:pt x="199819" y="61412"/>
                </a:lnTo>
                <a:lnTo>
                  <a:pt x="193220" y="65706"/>
                </a:lnTo>
                <a:lnTo>
                  <a:pt x="185964" y="69522"/>
                </a:lnTo>
                <a:lnTo>
                  <a:pt x="177316" y="74922"/>
                </a:lnTo>
                <a:lnTo>
                  <a:pt x="167741" y="81381"/>
                </a:lnTo>
                <a:lnTo>
                  <a:pt x="157547" y="88544"/>
                </a:lnTo>
                <a:lnTo>
                  <a:pt x="148847" y="95224"/>
                </a:lnTo>
                <a:lnTo>
                  <a:pt x="141141" y="101582"/>
                </a:lnTo>
                <a:lnTo>
                  <a:pt x="134099" y="107727"/>
                </a:lnTo>
                <a:lnTo>
                  <a:pt x="124642" y="114680"/>
                </a:lnTo>
                <a:lnTo>
                  <a:pt x="113575" y="122173"/>
                </a:lnTo>
                <a:lnTo>
                  <a:pt x="88578" y="138119"/>
                </a:lnTo>
                <a:lnTo>
                  <a:pt x="61593" y="154731"/>
                </a:lnTo>
                <a:lnTo>
                  <a:pt x="51540" y="161256"/>
                </a:lnTo>
                <a:lnTo>
                  <a:pt x="43885" y="166559"/>
                </a:lnTo>
                <a:lnTo>
                  <a:pt x="37829" y="171047"/>
                </a:lnTo>
                <a:lnTo>
                  <a:pt x="32840" y="174038"/>
                </a:lnTo>
                <a:lnTo>
                  <a:pt x="24756" y="177363"/>
                </a:lnTo>
                <a:lnTo>
                  <a:pt x="19400" y="179234"/>
                </a:lnTo>
                <a:lnTo>
                  <a:pt x="13263" y="184340"/>
                </a:lnTo>
                <a:lnTo>
                  <a:pt x="10747" y="185758"/>
                </a:lnTo>
                <a:lnTo>
                  <a:pt x="8117" y="186704"/>
                </a:lnTo>
                <a:lnTo>
                  <a:pt x="0" y="18859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12"/>
          <p:cNvSpPr/>
          <p:nvPr/>
        </p:nvSpPr>
        <p:spPr>
          <a:xfrm>
            <a:off x="1554479" y="3934777"/>
            <a:ext cx="334329" cy="8574"/>
          </a:xfrm>
          <a:custGeom>
            <a:avLst/>
            <a:gdLst/>
            <a:ahLst/>
            <a:cxnLst/>
            <a:rect l="0" t="0" r="0" b="0"/>
            <a:pathLst>
              <a:path w="334329" h="8574">
                <a:moveTo>
                  <a:pt x="0" y="8573"/>
                </a:moveTo>
                <a:lnTo>
                  <a:pt x="13653" y="4022"/>
                </a:lnTo>
                <a:lnTo>
                  <a:pt x="19580" y="2681"/>
                </a:lnTo>
                <a:lnTo>
                  <a:pt x="25436" y="1788"/>
                </a:lnTo>
                <a:lnTo>
                  <a:pt x="31245" y="1192"/>
                </a:lnTo>
                <a:lnTo>
                  <a:pt x="38928" y="795"/>
                </a:lnTo>
                <a:lnTo>
                  <a:pt x="57624" y="353"/>
                </a:lnTo>
                <a:lnTo>
                  <a:pt x="33432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13"/>
          <p:cNvSpPr/>
          <p:nvPr/>
        </p:nvSpPr>
        <p:spPr>
          <a:xfrm>
            <a:off x="1683067" y="3840479"/>
            <a:ext cx="102871" cy="248604"/>
          </a:xfrm>
          <a:custGeom>
            <a:avLst/>
            <a:gdLst/>
            <a:ahLst/>
            <a:cxnLst/>
            <a:rect l="0" t="0" r="0" b="0"/>
            <a:pathLst>
              <a:path w="102871" h="248604">
                <a:moveTo>
                  <a:pt x="0" y="0"/>
                </a:moveTo>
                <a:lnTo>
                  <a:pt x="0" y="9102"/>
                </a:lnTo>
                <a:lnTo>
                  <a:pt x="952" y="12736"/>
                </a:lnTo>
                <a:lnTo>
                  <a:pt x="2540" y="16111"/>
                </a:lnTo>
                <a:lnTo>
                  <a:pt x="4551" y="19313"/>
                </a:lnTo>
                <a:lnTo>
                  <a:pt x="5891" y="24306"/>
                </a:lnTo>
                <a:lnTo>
                  <a:pt x="6785" y="30492"/>
                </a:lnTo>
                <a:lnTo>
                  <a:pt x="7381" y="37473"/>
                </a:lnTo>
                <a:lnTo>
                  <a:pt x="7778" y="44032"/>
                </a:lnTo>
                <a:lnTo>
                  <a:pt x="8220" y="56400"/>
                </a:lnTo>
                <a:lnTo>
                  <a:pt x="9289" y="62366"/>
                </a:lnTo>
                <a:lnTo>
                  <a:pt x="10955" y="68247"/>
                </a:lnTo>
                <a:lnTo>
                  <a:pt x="13019" y="74073"/>
                </a:lnTo>
                <a:lnTo>
                  <a:pt x="14394" y="79862"/>
                </a:lnTo>
                <a:lnTo>
                  <a:pt x="15311" y="85627"/>
                </a:lnTo>
                <a:lnTo>
                  <a:pt x="15922" y="91375"/>
                </a:lnTo>
                <a:lnTo>
                  <a:pt x="18235" y="103779"/>
                </a:lnTo>
                <a:lnTo>
                  <a:pt x="25884" y="140422"/>
                </a:lnTo>
                <a:lnTo>
                  <a:pt x="31544" y="159338"/>
                </a:lnTo>
                <a:lnTo>
                  <a:pt x="38174" y="177663"/>
                </a:lnTo>
                <a:lnTo>
                  <a:pt x="45452" y="195594"/>
                </a:lnTo>
                <a:lnTo>
                  <a:pt x="50304" y="208502"/>
                </a:lnTo>
                <a:lnTo>
                  <a:pt x="53538" y="218059"/>
                </a:lnTo>
                <a:lnTo>
                  <a:pt x="55695" y="225383"/>
                </a:lnTo>
                <a:lnTo>
                  <a:pt x="59037" y="231218"/>
                </a:lnTo>
                <a:lnTo>
                  <a:pt x="63170" y="236060"/>
                </a:lnTo>
                <a:lnTo>
                  <a:pt x="67831" y="240242"/>
                </a:lnTo>
                <a:lnTo>
                  <a:pt x="71891" y="243029"/>
                </a:lnTo>
                <a:lnTo>
                  <a:pt x="75550" y="244887"/>
                </a:lnTo>
                <a:lnTo>
                  <a:pt x="78942" y="246126"/>
                </a:lnTo>
                <a:lnTo>
                  <a:pt x="83108" y="246952"/>
                </a:lnTo>
                <a:lnTo>
                  <a:pt x="87790" y="247502"/>
                </a:lnTo>
                <a:lnTo>
                  <a:pt x="102870" y="24860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414"/>
          <p:cNvSpPr/>
          <p:nvPr/>
        </p:nvSpPr>
        <p:spPr>
          <a:xfrm>
            <a:off x="1888807" y="3763327"/>
            <a:ext cx="248603" cy="325756"/>
          </a:xfrm>
          <a:custGeom>
            <a:avLst/>
            <a:gdLst/>
            <a:ahLst/>
            <a:cxnLst/>
            <a:rect l="0" t="0" r="0" b="0"/>
            <a:pathLst>
              <a:path w="248603" h="325756">
                <a:moveTo>
                  <a:pt x="0" y="0"/>
                </a:moveTo>
                <a:lnTo>
                  <a:pt x="9102" y="0"/>
                </a:lnTo>
                <a:lnTo>
                  <a:pt x="11783" y="952"/>
                </a:lnTo>
                <a:lnTo>
                  <a:pt x="13570" y="2540"/>
                </a:lnTo>
                <a:lnTo>
                  <a:pt x="14762" y="4551"/>
                </a:lnTo>
                <a:lnTo>
                  <a:pt x="15556" y="10654"/>
                </a:lnTo>
                <a:lnTo>
                  <a:pt x="16086" y="19485"/>
                </a:lnTo>
                <a:lnTo>
                  <a:pt x="16831" y="47048"/>
                </a:lnTo>
                <a:lnTo>
                  <a:pt x="17083" y="82530"/>
                </a:lnTo>
                <a:lnTo>
                  <a:pt x="18056" y="100740"/>
                </a:lnTo>
                <a:lnTo>
                  <a:pt x="23922" y="186693"/>
                </a:lnTo>
                <a:lnTo>
                  <a:pt x="24919" y="208704"/>
                </a:lnTo>
                <a:lnTo>
                  <a:pt x="25363" y="224838"/>
                </a:lnTo>
                <a:lnTo>
                  <a:pt x="26434" y="232759"/>
                </a:lnTo>
                <a:lnTo>
                  <a:pt x="28100" y="240898"/>
                </a:lnTo>
                <a:lnTo>
                  <a:pt x="30163" y="249181"/>
                </a:lnTo>
                <a:lnTo>
                  <a:pt x="31539" y="255656"/>
                </a:lnTo>
                <a:lnTo>
                  <a:pt x="33067" y="265390"/>
                </a:lnTo>
                <a:lnTo>
                  <a:pt x="33928" y="271674"/>
                </a:lnTo>
                <a:lnTo>
                  <a:pt x="34129" y="265524"/>
                </a:lnTo>
                <a:lnTo>
                  <a:pt x="34258" y="247394"/>
                </a:lnTo>
                <a:lnTo>
                  <a:pt x="36816" y="238223"/>
                </a:lnTo>
                <a:lnTo>
                  <a:pt x="40175" y="228750"/>
                </a:lnTo>
                <a:lnTo>
                  <a:pt x="41668" y="221364"/>
                </a:lnTo>
                <a:lnTo>
                  <a:pt x="44872" y="212366"/>
                </a:lnTo>
                <a:lnTo>
                  <a:pt x="47059" y="207300"/>
                </a:lnTo>
                <a:lnTo>
                  <a:pt x="51376" y="201065"/>
                </a:lnTo>
                <a:lnTo>
                  <a:pt x="57110" y="194051"/>
                </a:lnTo>
                <a:lnTo>
                  <a:pt x="63791" y="186517"/>
                </a:lnTo>
                <a:lnTo>
                  <a:pt x="70150" y="180542"/>
                </a:lnTo>
                <a:lnTo>
                  <a:pt x="76294" y="175607"/>
                </a:lnTo>
                <a:lnTo>
                  <a:pt x="89153" y="166630"/>
                </a:lnTo>
                <a:lnTo>
                  <a:pt x="104394" y="156291"/>
                </a:lnTo>
                <a:lnTo>
                  <a:pt x="111506" y="152771"/>
                </a:lnTo>
                <a:lnTo>
                  <a:pt x="118152" y="150425"/>
                </a:lnTo>
                <a:lnTo>
                  <a:pt x="124488" y="148861"/>
                </a:lnTo>
                <a:lnTo>
                  <a:pt x="130617" y="147818"/>
                </a:lnTo>
                <a:lnTo>
                  <a:pt x="136608" y="147123"/>
                </a:lnTo>
                <a:lnTo>
                  <a:pt x="150809" y="146007"/>
                </a:lnTo>
                <a:lnTo>
                  <a:pt x="152927" y="146868"/>
                </a:lnTo>
                <a:lnTo>
                  <a:pt x="160458" y="152631"/>
                </a:lnTo>
                <a:lnTo>
                  <a:pt x="165930" y="157689"/>
                </a:lnTo>
                <a:lnTo>
                  <a:pt x="168722" y="162276"/>
                </a:lnTo>
                <a:lnTo>
                  <a:pt x="171537" y="168191"/>
                </a:lnTo>
                <a:lnTo>
                  <a:pt x="187448" y="207319"/>
                </a:lnTo>
                <a:lnTo>
                  <a:pt x="197928" y="235969"/>
                </a:lnTo>
                <a:lnTo>
                  <a:pt x="203389" y="251611"/>
                </a:lnTo>
                <a:lnTo>
                  <a:pt x="207983" y="262990"/>
                </a:lnTo>
                <a:lnTo>
                  <a:pt x="211998" y="271529"/>
                </a:lnTo>
                <a:lnTo>
                  <a:pt x="218999" y="284510"/>
                </a:lnTo>
                <a:lnTo>
                  <a:pt x="225285" y="296629"/>
                </a:lnTo>
                <a:lnTo>
                  <a:pt x="228714" y="305825"/>
                </a:lnTo>
                <a:lnTo>
                  <a:pt x="229629" y="309611"/>
                </a:lnTo>
                <a:lnTo>
                  <a:pt x="232143" y="313087"/>
                </a:lnTo>
                <a:lnTo>
                  <a:pt x="235725" y="316358"/>
                </a:lnTo>
                <a:lnTo>
                  <a:pt x="248602" y="32575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415"/>
          <p:cNvSpPr/>
          <p:nvPr/>
        </p:nvSpPr>
        <p:spPr>
          <a:xfrm>
            <a:off x="2085975" y="3739993"/>
            <a:ext cx="178190" cy="357662"/>
          </a:xfrm>
          <a:custGeom>
            <a:avLst/>
            <a:gdLst/>
            <a:ahLst/>
            <a:cxnLst/>
            <a:rect l="0" t="0" r="0" b="0"/>
            <a:pathLst>
              <a:path w="178190" h="357662">
                <a:moveTo>
                  <a:pt x="0" y="14761"/>
                </a:moveTo>
                <a:lnTo>
                  <a:pt x="9101" y="5660"/>
                </a:lnTo>
                <a:lnTo>
                  <a:pt x="13687" y="2979"/>
                </a:lnTo>
                <a:lnTo>
                  <a:pt x="18650" y="1191"/>
                </a:lnTo>
                <a:lnTo>
                  <a:pt x="23863" y="0"/>
                </a:lnTo>
                <a:lnTo>
                  <a:pt x="29243" y="158"/>
                </a:lnTo>
                <a:lnTo>
                  <a:pt x="34736" y="1216"/>
                </a:lnTo>
                <a:lnTo>
                  <a:pt x="40302" y="2874"/>
                </a:lnTo>
                <a:lnTo>
                  <a:pt x="45918" y="3979"/>
                </a:lnTo>
                <a:lnTo>
                  <a:pt x="51567" y="4716"/>
                </a:lnTo>
                <a:lnTo>
                  <a:pt x="57237" y="5207"/>
                </a:lnTo>
                <a:lnTo>
                  <a:pt x="62923" y="7439"/>
                </a:lnTo>
                <a:lnTo>
                  <a:pt x="68619" y="10833"/>
                </a:lnTo>
                <a:lnTo>
                  <a:pt x="74321" y="15000"/>
                </a:lnTo>
                <a:lnTo>
                  <a:pt x="80027" y="18730"/>
                </a:lnTo>
                <a:lnTo>
                  <a:pt x="85736" y="22170"/>
                </a:lnTo>
                <a:lnTo>
                  <a:pt x="91447" y="25415"/>
                </a:lnTo>
                <a:lnTo>
                  <a:pt x="102873" y="31562"/>
                </a:lnTo>
                <a:lnTo>
                  <a:pt x="108587" y="34534"/>
                </a:lnTo>
                <a:lnTo>
                  <a:pt x="113349" y="38421"/>
                </a:lnTo>
                <a:lnTo>
                  <a:pt x="117475" y="42917"/>
                </a:lnTo>
                <a:lnTo>
                  <a:pt x="121179" y="47819"/>
                </a:lnTo>
                <a:lnTo>
                  <a:pt x="130375" y="60887"/>
                </a:lnTo>
                <a:lnTo>
                  <a:pt x="135494" y="68372"/>
                </a:lnTo>
                <a:lnTo>
                  <a:pt x="140811" y="75267"/>
                </a:lnTo>
                <a:lnTo>
                  <a:pt x="146262" y="81768"/>
                </a:lnTo>
                <a:lnTo>
                  <a:pt x="151800" y="88008"/>
                </a:lnTo>
                <a:lnTo>
                  <a:pt x="156445" y="95025"/>
                </a:lnTo>
                <a:lnTo>
                  <a:pt x="160494" y="102560"/>
                </a:lnTo>
                <a:lnTo>
                  <a:pt x="164146" y="110442"/>
                </a:lnTo>
                <a:lnTo>
                  <a:pt x="167533" y="120458"/>
                </a:lnTo>
                <a:lnTo>
                  <a:pt x="170743" y="131898"/>
                </a:lnTo>
                <a:lnTo>
                  <a:pt x="173836" y="144288"/>
                </a:lnTo>
                <a:lnTo>
                  <a:pt x="175898" y="157310"/>
                </a:lnTo>
                <a:lnTo>
                  <a:pt x="177273" y="170754"/>
                </a:lnTo>
                <a:lnTo>
                  <a:pt x="178189" y="184479"/>
                </a:lnTo>
                <a:lnTo>
                  <a:pt x="177848" y="195534"/>
                </a:lnTo>
                <a:lnTo>
                  <a:pt x="176668" y="204809"/>
                </a:lnTo>
                <a:lnTo>
                  <a:pt x="174928" y="212897"/>
                </a:lnTo>
                <a:lnTo>
                  <a:pt x="173769" y="221147"/>
                </a:lnTo>
                <a:lnTo>
                  <a:pt x="172996" y="229505"/>
                </a:lnTo>
                <a:lnTo>
                  <a:pt x="172480" y="237933"/>
                </a:lnTo>
                <a:lnTo>
                  <a:pt x="171184" y="245458"/>
                </a:lnTo>
                <a:lnTo>
                  <a:pt x="169367" y="252379"/>
                </a:lnTo>
                <a:lnTo>
                  <a:pt x="167204" y="258898"/>
                </a:lnTo>
                <a:lnTo>
                  <a:pt x="161952" y="266102"/>
                </a:lnTo>
                <a:lnTo>
                  <a:pt x="154640" y="273762"/>
                </a:lnTo>
                <a:lnTo>
                  <a:pt x="145956" y="281726"/>
                </a:lnTo>
                <a:lnTo>
                  <a:pt x="138261" y="289893"/>
                </a:lnTo>
                <a:lnTo>
                  <a:pt x="131227" y="298195"/>
                </a:lnTo>
                <a:lnTo>
                  <a:pt x="124632" y="306587"/>
                </a:lnTo>
                <a:lnTo>
                  <a:pt x="118330" y="313134"/>
                </a:lnTo>
                <a:lnTo>
                  <a:pt x="112224" y="318452"/>
                </a:lnTo>
                <a:lnTo>
                  <a:pt x="106248" y="322949"/>
                </a:lnTo>
                <a:lnTo>
                  <a:pt x="101312" y="326900"/>
                </a:lnTo>
                <a:lnTo>
                  <a:pt x="97069" y="330486"/>
                </a:lnTo>
                <a:lnTo>
                  <a:pt x="93287" y="333830"/>
                </a:lnTo>
                <a:lnTo>
                  <a:pt x="87909" y="337011"/>
                </a:lnTo>
                <a:lnTo>
                  <a:pt x="81466" y="340085"/>
                </a:lnTo>
                <a:lnTo>
                  <a:pt x="42862" y="35766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416"/>
          <p:cNvSpPr/>
          <p:nvPr/>
        </p:nvSpPr>
        <p:spPr>
          <a:xfrm>
            <a:off x="2428875" y="3849052"/>
            <a:ext cx="248603" cy="8574"/>
          </a:xfrm>
          <a:custGeom>
            <a:avLst/>
            <a:gdLst/>
            <a:ahLst/>
            <a:cxnLst/>
            <a:rect l="0" t="0" r="0" b="0"/>
            <a:pathLst>
              <a:path w="248603" h="8574">
                <a:moveTo>
                  <a:pt x="0" y="8573"/>
                </a:moveTo>
                <a:lnTo>
                  <a:pt x="18203" y="4022"/>
                </a:lnTo>
                <a:lnTo>
                  <a:pt x="24517" y="2681"/>
                </a:lnTo>
                <a:lnTo>
                  <a:pt x="29680" y="1787"/>
                </a:lnTo>
                <a:lnTo>
                  <a:pt x="34074" y="1192"/>
                </a:lnTo>
                <a:lnTo>
                  <a:pt x="49386" y="795"/>
                </a:lnTo>
                <a:lnTo>
                  <a:pt x="24860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417"/>
          <p:cNvSpPr/>
          <p:nvPr/>
        </p:nvSpPr>
        <p:spPr>
          <a:xfrm>
            <a:off x="2386012" y="3926204"/>
            <a:ext cx="291466" cy="25719"/>
          </a:xfrm>
          <a:custGeom>
            <a:avLst/>
            <a:gdLst/>
            <a:ahLst/>
            <a:cxnLst/>
            <a:rect l="0" t="0" r="0" b="0"/>
            <a:pathLst>
              <a:path w="291466" h="25719">
                <a:moveTo>
                  <a:pt x="0" y="25718"/>
                </a:moveTo>
                <a:lnTo>
                  <a:pt x="27305" y="21167"/>
                </a:lnTo>
                <a:lnTo>
                  <a:pt x="54398" y="18874"/>
                </a:lnTo>
                <a:lnTo>
                  <a:pt x="186499" y="10890"/>
                </a:lnTo>
                <a:lnTo>
                  <a:pt x="201485" y="10118"/>
                </a:lnTo>
                <a:lnTo>
                  <a:pt x="217191" y="8651"/>
                </a:lnTo>
                <a:lnTo>
                  <a:pt x="29146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418"/>
          <p:cNvSpPr/>
          <p:nvPr/>
        </p:nvSpPr>
        <p:spPr>
          <a:xfrm>
            <a:off x="2751215" y="3634740"/>
            <a:ext cx="234873" cy="368618"/>
          </a:xfrm>
          <a:custGeom>
            <a:avLst/>
            <a:gdLst/>
            <a:ahLst/>
            <a:cxnLst/>
            <a:rect l="0" t="0" r="0" b="0"/>
            <a:pathLst>
              <a:path w="234873" h="368618">
                <a:moveTo>
                  <a:pt x="149147" y="0"/>
                </a:moveTo>
                <a:lnTo>
                  <a:pt x="130943" y="4551"/>
                </a:lnTo>
                <a:lnTo>
                  <a:pt x="124629" y="7796"/>
                </a:lnTo>
                <a:lnTo>
                  <a:pt x="119466" y="11865"/>
                </a:lnTo>
                <a:lnTo>
                  <a:pt x="115073" y="16482"/>
                </a:lnTo>
                <a:lnTo>
                  <a:pt x="110238" y="20513"/>
                </a:lnTo>
                <a:lnTo>
                  <a:pt x="105110" y="24152"/>
                </a:lnTo>
                <a:lnTo>
                  <a:pt x="99787" y="27532"/>
                </a:lnTo>
                <a:lnTo>
                  <a:pt x="91475" y="34547"/>
                </a:lnTo>
                <a:lnTo>
                  <a:pt x="81171" y="43986"/>
                </a:lnTo>
                <a:lnTo>
                  <a:pt x="44068" y="79703"/>
                </a:lnTo>
                <a:lnTo>
                  <a:pt x="37184" y="89330"/>
                </a:lnTo>
                <a:lnTo>
                  <a:pt x="30690" y="100511"/>
                </a:lnTo>
                <a:lnTo>
                  <a:pt x="24456" y="112727"/>
                </a:lnTo>
                <a:lnTo>
                  <a:pt x="19347" y="123729"/>
                </a:lnTo>
                <a:lnTo>
                  <a:pt x="14989" y="133921"/>
                </a:lnTo>
                <a:lnTo>
                  <a:pt x="11131" y="143573"/>
                </a:lnTo>
                <a:lnTo>
                  <a:pt x="7606" y="151912"/>
                </a:lnTo>
                <a:lnTo>
                  <a:pt x="1150" y="166259"/>
                </a:lnTo>
                <a:lnTo>
                  <a:pt x="0" y="175609"/>
                </a:lnTo>
                <a:lnTo>
                  <a:pt x="186" y="186605"/>
                </a:lnTo>
                <a:lnTo>
                  <a:pt x="1262" y="198698"/>
                </a:lnTo>
                <a:lnTo>
                  <a:pt x="1979" y="208666"/>
                </a:lnTo>
                <a:lnTo>
                  <a:pt x="2777" y="224820"/>
                </a:lnTo>
                <a:lnTo>
                  <a:pt x="4894" y="233700"/>
                </a:lnTo>
                <a:lnTo>
                  <a:pt x="8211" y="243430"/>
                </a:lnTo>
                <a:lnTo>
                  <a:pt x="12327" y="253726"/>
                </a:lnTo>
                <a:lnTo>
                  <a:pt x="16024" y="262496"/>
                </a:lnTo>
                <a:lnTo>
                  <a:pt x="22671" y="277320"/>
                </a:lnTo>
                <a:lnTo>
                  <a:pt x="26730" y="283940"/>
                </a:lnTo>
                <a:lnTo>
                  <a:pt x="31340" y="290258"/>
                </a:lnTo>
                <a:lnTo>
                  <a:pt x="36319" y="296375"/>
                </a:lnTo>
                <a:lnTo>
                  <a:pt x="41544" y="301406"/>
                </a:lnTo>
                <a:lnTo>
                  <a:pt x="46931" y="305712"/>
                </a:lnTo>
                <a:lnTo>
                  <a:pt x="52428" y="309535"/>
                </a:lnTo>
                <a:lnTo>
                  <a:pt x="57998" y="313989"/>
                </a:lnTo>
                <a:lnTo>
                  <a:pt x="63616" y="318864"/>
                </a:lnTo>
                <a:lnTo>
                  <a:pt x="69266" y="324018"/>
                </a:lnTo>
                <a:lnTo>
                  <a:pt x="75891" y="328407"/>
                </a:lnTo>
                <a:lnTo>
                  <a:pt x="83164" y="332285"/>
                </a:lnTo>
                <a:lnTo>
                  <a:pt x="90871" y="335823"/>
                </a:lnTo>
                <a:lnTo>
                  <a:pt x="112134" y="344835"/>
                </a:lnTo>
                <a:lnTo>
                  <a:pt x="124472" y="349905"/>
                </a:lnTo>
                <a:lnTo>
                  <a:pt x="135554" y="353285"/>
                </a:lnTo>
                <a:lnTo>
                  <a:pt x="145800" y="355538"/>
                </a:lnTo>
                <a:lnTo>
                  <a:pt x="155488" y="357040"/>
                </a:lnTo>
                <a:lnTo>
                  <a:pt x="163852" y="358994"/>
                </a:lnTo>
                <a:lnTo>
                  <a:pt x="171333" y="361249"/>
                </a:lnTo>
                <a:lnTo>
                  <a:pt x="178225" y="363705"/>
                </a:lnTo>
                <a:lnTo>
                  <a:pt x="184725" y="365342"/>
                </a:lnTo>
                <a:lnTo>
                  <a:pt x="190963" y="366434"/>
                </a:lnTo>
                <a:lnTo>
                  <a:pt x="234872" y="36861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419"/>
          <p:cNvSpPr/>
          <p:nvPr/>
        </p:nvSpPr>
        <p:spPr>
          <a:xfrm>
            <a:off x="2960369" y="3729037"/>
            <a:ext cx="282894" cy="231459"/>
          </a:xfrm>
          <a:custGeom>
            <a:avLst/>
            <a:gdLst/>
            <a:ahLst/>
            <a:cxnLst/>
            <a:rect l="0" t="0" r="0" b="0"/>
            <a:pathLst>
              <a:path w="282894" h="231459">
                <a:moveTo>
                  <a:pt x="0" y="0"/>
                </a:moveTo>
                <a:lnTo>
                  <a:pt x="4551" y="9102"/>
                </a:lnTo>
                <a:lnTo>
                  <a:pt x="6786" y="16110"/>
                </a:lnTo>
                <a:lnTo>
                  <a:pt x="7381" y="19313"/>
                </a:lnTo>
                <a:lnTo>
                  <a:pt x="9684" y="23352"/>
                </a:lnTo>
                <a:lnTo>
                  <a:pt x="13123" y="27951"/>
                </a:lnTo>
                <a:lnTo>
                  <a:pt x="17321" y="32922"/>
                </a:lnTo>
                <a:lnTo>
                  <a:pt x="20120" y="38140"/>
                </a:lnTo>
                <a:lnTo>
                  <a:pt x="21986" y="43524"/>
                </a:lnTo>
                <a:lnTo>
                  <a:pt x="23230" y="49019"/>
                </a:lnTo>
                <a:lnTo>
                  <a:pt x="25964" y="54587"/>
                </a:lnTo>
                <a:lnTo>
                  <a:pt x="29692" y="60204"/>
                </a:lnTo>
                <a:lnTo>
                  <a:pt x="58465" y="96559"/>
                </a:lnTo>
                <a:lnTo>
                  <a:pt x="69457" y="108188"/>
                </a:lnTo>
                <a:lnTo>
                  <a:pt x="81547" y="119750"/>
                </a:lnTo>
                <a:lnTo>
                  <a:pt x="104823" y="140853"/>
                </a:lnTo>
                <a:lnTo>
                  <a:pt x="121518" y="156581"/>
                </a:lnTo>
                <a:lnTo>
                  <a:pt x="129590" y="162490"/>
                </a:lnTo>
                <a:lnTo>
                  <a:pt x="137828" y="167382"/>
                </a:lnTo>
                <a:lnTo>
                  <a:pt x="146178" y="171595"/>
                </a:lnTo>
                <a:lnTo>
                  <a:pt x="156507" y="177262"/>
                </a:lnTo>
                <a:lnTo>
                  <a:pt x="180684" y="191178"/>
                </a:lnTo>
                <a:lnTo>
                  <a:pt x="191894" y="196985"/>
                </a:lnTo>
                <a:lnTo>
                  <a:pt x="202224" y="201808"/>
                </a:lnTo>
                <a:lnTo>
                  <a:pt x="220370" y="209708"/>
                </a:lnTo>
                <a:lnTo>
                  <a:pt x="234785" y="216393"/>
                </a:lnTo>
                <a:lnTo>
                  <a:pt x="253610" y="225513"/>
                </a:lnTo>
                <a:lnTo>
                  <a:pt x="258609" y="227494"/>
                </a:lnTo>
                <a:lnTo>
                  <a:pt x="262893" y="228815"/>
                </a:lnTo>
                <a:lnTo>
                  <a:pt x="282893" y="23145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420"/>
          <p:cNvSpPr/>
          <p:nvPr/>
        </p:nvSpPr>
        <p:spPr>
          <a:xfrm>
            <a:off x="2934652" y="3729037"/>
            <a:ext cx="231459" cy="180024"/>
          </a:xfrm>
          <a:custGeom>
            <a:avLst/>
            <a:gdLst/>
            <a:ahLst/>
            <a:cxnLst/>
            <a:rect l="0" t="0" r="0" b="0"/>
            <a:pathLst>
              <a:path w="231459" h="180024">
                <a:moveTo>
                  <a:pt x="231458" y="0"/>
                </a:moveTo>
                <a:lnTo>
                  <a:pt x="222356" y="13653"/>
                </a:lnTo>
                <a:lnTo>
                  <a:pt x="217770" y="18627"/>
                </a:lnTo>
                <a:lnTo>
                  <a:pt x="212807" y="22895"/>
                </a:lnTo>
                <a:lnTo>
                  <a:pt x="207594" y="26694"/>
                </a:lnTo>
                <a:lnTo>
                  <a:pt x="194182" y="35994"/>
                </a:lnTo>
                <a:lnTo>
                  <a:pt x="186604" y="41141"/>
                </a:lnTo>
                <a:lnTo>
                  <a:pt x="179648" y="46477"/>
                </a:lnTo>
                <a:lnTo>
                  <a:pt x="173105" y="51940"/>
                </a:lnTo>
                <a:lnTo>
                  <a:pt x="166838" y="57487"/>
                </a:lnTo>
                <a:lnTo>
                  <a:pt x="149715" y="73810"/>
                </a:lnTo>
                <a:lnTo>
                  <a:pt x="139815" y="83497"/>
                </a:lnTo>
                <a:lnTo>
                  <a:pt x="131310" y="90907"/>
                </a:lnTo>
                <a:lnTo>
                  <a:pt x="123735" y="96800"/>
                </a:lnTo>
                <a:lnTo>
                  <a:pt x="116780" y="101681"/>
                </a:lnTo>
                <a:lnTo>
                  <a:pt x="88788" y="122203"/>
                </a:lnTo>
                <a:lnTo>
                  <a:pt x="80147" y="128141"/>
                </a:lnTo>
                <a:lnTo>
                  <a:pt x="72481" y="133052"/>
                </a:lnTo>
                <a:lnTo>
                  <a:pt x="65466" y="137279"/>
                </a:lnTo>
                <a:lnTo>
                  <a:pt x="50051" y="147055"/>
                </a:lnTo>
                <a:lnTo>
                  <a:pt x="41940" y="152329"/>
                </a:lnTo>
                <a:lnTo>
                  <a:pt x="35580" y="156798"/>
                </a:lnTo>
                <a:lnTo>
                  <a:pt x="30387" y="160730"/>
                </a:lnTo>
                <a:lnTo>
                  <a:pt x="25973" y="164303"/>
                </a:lnTo>
                <a:lnTo>
                  <a:pt x="22078" y="167638"/>
                </a:lnTo>
                <a:lnTo>
                  <a:pt x="18529" y="170814"/>
                </a:lnTo>
                <a:lnTo>
                  <a:pt x="0" y="18002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421"/>
          <p:cNvSpPr/>
          <p:nvPr/>
        </p:nvSpPr>
        <p:spPr>
          <a:xfrm>
            <a:off x="3234689" y="3789045"/>
            <a:ext cx="334329" cy="8573"/>
          </a:xfrm>
          <a:custGeom>
            <a:avLst/>
            <a:gdLst/>
            <a:ahLst/>
            <a:cxnLst/>
            <a:rect l="0" t="0" r="0" b="0"/>
            <a:pathLst>
              <a:path w="334329" h="8573">
                <a:moveTo>
                  <a:pt x="0" y="8572"/>
                </a:moveTo>
                <a:lnTo>
                  <a:pt x="18204" y="8572"/>
                </a:lnTo>
                <a:lnTo>
                  <a:pt x="29281" y="7620"/>
                </a:lnTo>
                <a:lnTo>
                  <a:pt x="42381" y="6032"/>
                </a:lnTo>
                <a:lnTo>
                  <a:pt x="56829" y="4021"/>
                </a:lnTo>
                <a:lnTo>
                  <a:pt x="72176" y="2680"/>
                </a:lnTo>
                <a:lnTo>
                  <a:pt x="88122" y="1787"/>
                </a:lnTo>
                <a:lnTo>
                  <a:pt x="119176" y="794"/>
                </a:lnTo>
                <a:lnTo>
                  <a:pt x="160936" y="235"/>
                </a:lnTo>
                <a:lnTo>
                  <a:pt x="33432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422"/>
          <p:cNvSpPr/>
          <p:nvPr/>
        </p:nvSpPr>
        <p:spPr>
          <a:xfrm>
            <a:off x="3354704" y="3694747"/>
            <a:ext cx="42864" cy="257176"/>
          </a:xfrm>
          <a:custGeom>
            <a:avLst/>
            <a:gdLst/>
            <a:ahLst/>
            <a:cxnLst/>
            <a:rect l="0" t="0" r="0" b="0"/>
            <a:pathLst>
              <a:path w="42864" h="257176">
                <a:moveTo>
                  <a:pt x="0" y="0"/>
                </a:moveTo>
                <a:lnTo>
                  <a:pt x="0" y="9102"/>
                </a:lnTo>
                <a:lnTo>
                  <a:pt x="953" y="12736"/>
                </a:lnTo>
                <a:lnTo>
                  <a:pt x="2541" y="16110"/>
                </a:lnTo>
                <a:lnTo>
                  <a:pt x="4551" y="19313"/>
                </a:lnTo>
                <a:lnTo>
                  <a:pt x="5892" y="22400"/>
                </a:lnTo>
                <a:lnTo>
                  <a:pt x="6786" y="25411"/>
                </a:lnTo>
                <a:lnTo>
                  <a:pt x="7381" y="28371"/>
                </a:lnTo>
                <a:lnTo>
                  <a:pt x="7779" y="34154"/>
                </a:lnTo>
                <a:lnTo>
                  <a:pt x="8043" y="41819"/>
                </a:lnTo>
                <a:lnTo>
                  <a:pt x="8469" y="72396"/>
                </a:lnTo>
                <a:lnTo>
                  <a:pt x="8564" y="130561"/>
                </a:lnTo>
                <a:lnTo>
                  <a:pt x="9519" y="137523"/>
                </a:lnTo>
                <a:lnTo>
                  <a:pt x="11109" y="144070"/>
                </a:lnTo>
                <a:lnTo>
                  <a:pt x="13121" y="150339"/>
                </a:lnTo>
                <a:lnTo>
                  <a:pt x="14463" y="156424"/>
                </a:lnTo>
                <a:lnTo>
                  <a:pt x="15357" y="162385"/>
                </a:lnTo>
                <a:lnTo>
                  <a:pt x="15953" y="168264"/>
                </a:lnTo>
                <a:lnTo>
                  <a:pt x="16351" y="173136"/>
                </a:lnTo>
                <a:lnTo>
                  <a:pt x="16792" y="181090"/>
                </a:lnTo>
                <a:lnTo>
                  <a:pt x="17863" y="187401"/>
                </a:lnTo>
                <a:lnTo>
                  <a:pt x="19528" y="195419"/>
                </a:lnTo>
                <a:lnTo>
                  <a:pt x="21592" y="204575"/>
                </a:lnTo>
                <a:lnTo>
                  <a:pt x="22967" y="211630"/>
                </a:lnTo>
                <a:lnTo>
                  <a:pt x="23884" y="217287"/>
                </a:lnTo>
                <a:lnTo>
                  <a:pt x="24495" y="222011"/>
                </a:lnTo>
                <a:lnTo>
                  <a:pt x="25855" y="226112"/>
                </a:lnTo>
                <a:lnTo>
                  <a:pt x="27715" y="229799"/>
                </a:lnTo>
                <a:lnTo>
                  <a:pt x="29907" y="233209"/>
                </a:lnTo>
                <a:lnTo>
                  <a:pt x="31368" y="236435"/>
                </a:lnTo>
                <a:lnTo>
                  <a:pt x="32342" y="239539"/>
                </a:lnTo>
                <a:lnTo>
                  <a:pt x="32991" y="242560"/>
                </a:lnTo>
                <a:lnTo>
                  <a:pt x="34377" y="245527"/>
                </a:lnTo>
                <a:lnTo>
                  <a:pt x="36253" y="248457"/>
                </a:lnTo>
                <a:lnTo>
                  <a:pt x="42863" y="25717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423"/>
          <p:cNvSpPr/>
          <p:nvPr/>
        </p:nvSpPr>
        <p:spPr>
          <a:xfrm>
            <a:off x="3526157" y="3626167"/>
            <a:ext cx="248601" cy="368619"/>
          </a:xfrm>
          <a:custGeom>
            <a:avLst/>
            <a:gdLst/>
            <a:ahLst/>
            <a:cxnLst/>
            <a:rect l="0" t="0" r="0" b="0"/>
            <a:pathLst>
              <a:path w="248601" h="368619">
                <a:moveTo>
                  <a:pt x="17143" y="0"/>
                </a:moveTo>
                <a:lnTo>
                  <a:pt x="17143" y="35795"/>
                </a:lnTo>
                <a:lnTo>
                  <a:pt x="16190" y="51486"/>
                </a:lnTo>
                <a:lnTo>
                  <a:pt x="10357" y="129092"/>
                </a:lnTo>
                <a:lnTo>
                  <a:pt x="9761" y="140353"/>
                </a:lnTo>
                <a:lnTo>
                  <a:pt x="9100" y="160487"/>
                </a:lnTo>
                <a:lnTo>
                  <a:pt x="8674" y="192145"/>
                </a:lnTo>
                <a:lnTo>
                  <a:pt x="7687" y="199534"/>
                </a:lnTo>
                <a:lnTo>
                  <a:pt x="6077" y="207318"/>
                </a:lnTo>
                <a:lnTo>
                  <a:pt x="4050" y="215364"/>
                </a:lnTo>
                <a:lnTo>
                  <a:pt x="1799" y="226845"/>
                </a:lnTo>
                <a:lnTo>
                  <a:pt x="798" y="236075"/>
                </a:lnTo>
                <a:lnTo>
                  <a:pt x="353" y="246528"/>
                </a:lnTo>
                <a:lnTo>
                  <a:pt x="45" y="278668"/>
                </a:lnTo>
                <a:lnTo>
                  <a:pt x="7" y="288937"/>
                </a:lnTo>
                <a:lnTo>
                  <a:pt x="0" y="286165"/>
                </a:lnTo>
                <a:lnTo>
                  <a:pt x="952" y="284122"/>
                </a:lnTo>
                <a:lnTo>
                  <a:pt x="4549" y="279312"/>
                </a:lnTo>
                <a:lnTo>
                  <a:pt x="5889" y="275743"/>
                </a:lnTo>
                <a:lnTo>
                  <a:pt x="7379" y="266697"/>
                </a:lnTo>
                <a:lnTo>
                  <a:pt x="10634" y="258761"/>
                </a:lnTo>
                <a:lnTo>
                  <a:pt x="15661" y="248707"/>
                </a:lnTo>
                <a:lnTo>
                  <a:pt x="21870" y="237242"/>
                </a:lnTo>
                <a:lnTo>
                  <a:pt x="27914" y="228646"/>
                </a:lnTo>
                <a:lnTo>
                  <a:pt x="33848" y="221964"/>
                </a:lnTo>
                <a:lnTo>
                  <a:pt x="39710" y="216556"/>
                </a:lnTo>
                <a:lnTo>
                  <a:pt x="45522" y="210093"/>
                </a:lnTo>
                <a:lnTo>
                  <a:pt x="51303" y="202927"/>
                </a:lnTo>
                <a:lnTo>
                  <a:pt x="57061" y="195292"/>
                </a:lnTo>
                <a:lnTo>
                  <a:pt x="62805" y="188297"/>
                </a:lnTo>
                <a:lnTo>
                  <a:pt x="68539" y="181729"/>
                </a:lnTo>
                <a:lnTo>
                  <a:pt x="74267" y="175445"/>
                </a:lnTo>
                <a:lnTo>
                  <a:pt x="79991" y="170303"/>
                </a:lnTo>
                <a:lnTo>
                  <a:pt x="85711" y="165923"/>
                </a:lnTo>
                <a:lnTo>
                  <a:pt x="91430" y="162050"/>
                </a:lnTo>
                <a:lnTo>
                  <a:pt x="98100" y="158516"/>
                </a:lnTo>
                <a:lnTo>
                  <a:pt x="105404" y="155208"/>
                </a:lnTo>
                <a:lnTo>
                  <a:pt x="113131" y="152049"/>
                </a:lnTo>
                <a:lnTo>
                  <a:pt x="121140" y="148991"/>
                </a:lnTo>
                <a:lnTo>
                  <a:pt x="137659" y="143053"/>
                </a:lnTo>
                <a:lnTo>
                  <a:pt x="145111" y="141089"/>
                </a:lnTo>
                <a:lnTo>
                  <a:pt x="151985" y="139779"/>
                </a:lnTo>
                <a:lnTo>
                  <a:pt x="158473" y="138906"/>
                </a:lnTo>
                <a:lnTo>
                  <a:pt x="163750" y="139277"/>
                </a:lnTo>
                <a:lnTo>
                  <a:pt x="168221" y="140476"/>
                </a:lnTo>
                <a:lnTo>
                  <a:pt x="175729" y="143396"/>
                </a:lnTo>
                <a:lnTo>
                  <a:pt x="182241" y="144695"/>
                </a:lnTo>
                <a:lnTo>
                  <a:pt x="188310" y="147811"/>
                </a:lnTo>
                <a:lnTo>
                  <a:pt x="195134" y="153324"/>
                </a:lnTo>
                <a:lnTo>
                  <a:pt x="199621" y="157461"/>
                </a:lnTo>
                <a:lnTo>
                  <a:pt x="204517" y="162124"/>
                </a:lnTo>
                <a:lnTo>
                  <a:pt x="207782" y="167138"/>
                </a:lnTo>
                <a:lnTo>
                  <a:pt x="211409" y="177788"/>
                </a:lnTo>
                <a:lnTo>
                  <a:pt x="215561" y="188872"/>
                </a:lnTo>
                <a:lnTo>
                  <a:pt x="220581" y="200149"/>
                </a:lnTo>
                <a:lnTo>
                  <a:pt x="225987" y="211510"/>
                </a:lnTo>
                <a:lnTo>
                  <a:pt x="229025" y="222910"/>
                </a:lnTo>
                <a:lnTo>
                  <a:pt x="229835" y="228617"/>
                </a:lnTo>
                <a:lnTo>
                  <a:pt x="235526" y="263953"/>
                </a:lnTo>
                <a:lnTo>
                  <a:pt x="237026" y="276934"/>
                </a:lnTo>
                <a:lnTo>
                  <a:pt x="238027" y="289397"/>
                </a:lnTo>
                <a:lnTo>
                  <a:pt x="239435" y="317523"/>
                </a:lnTo>
                <a:lnTo>
                  <a:pt x="239632" y="323124"/>
                </a:lnTo>
                <a:lnTo>
                  <a:pt x="240716" y="327811"/>
                </a:lnTo>
                <a:lnTo>
                  <a:pt x="245841" y="338958"/>
                </a:lnTo>
                <a:lnTo>
                  <a:pt x="247783" y="348294"/>
                </a:lnTo>
                <a:lnTo>
                  <a:pt x="248055" y="351259"/>
                </a:lnTo>
                <a:lnTo>
                  <a:pt x="248600" y="36861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424"/>
          <p:cNvSpPr/>
          <p:nvPr/>
        </p:nvSpPr>
        <p:spPr>
          <a:xfrm>
            <a:off x="3706177" y="3610214"/>
            <a:ext cx="237048" cy="410289"/>
          </a:xfrm>
          <a:custGeom>
            <a:avLst/>
            <a:gdLst/>
            <a:ahLst/>
            <a:cxnLst/>
            <a:rect l="0" t="0" r="0" b="0"/>
            <a:pathLst>
              <a:path w="237048" h="410289">
                <a:moveTo>
                  <a:pt x="0" y="7381"/>
                </a:moveTo>
                <a:lnTo>
                  <a:pt x="13652" y="2830"/>
                </a:lnTo>
                <a:lnTo>
                  <a:pt x="19579" y="1489"/>
                </a:lnTo>
                <a:lnTo>
                  <a:pt x="25435" y="595"/>
                </a:lnTo>
                <a:lnTo>
                  <a:pt x="31244" y="0"/>
                </a:lnTo>
                <a:lnTo>
                  <a:pt x="37022" y="555"/>
                </a:lnTo>
                <a:lnTo>
                  <a:pt x="42779" y="1878"/>
                </a:lnTo>
                <a:lnTo>
                  <a:pt x="94794" y="18990"/>
                </a:lnTo>
                <a:lnTo>
                  <a:pt x="106058" y="24645"/>
                </a:lnTo>
                <a:lnTo>
                  <a:pt x="119284" y="32226"/>
                </a:lnTo>
                <a:lnTo>
                  <a:pt x="133815" y="41089"/>
                </a:lnTo>
                <a:lnTo>
                  <a:pt x="145408" y="48903"/>
                </a:lnTo>
                <a:lnTo>
                  <a:pt x="155041" y="56017"/>
                </a:lnTo>
                <a:lnTo>
                  <a:pt x="163368" y="62665"/>
                </a:lnTo>
                <a:lnTo>
                  <a:pt x="170825" y="69954"/>
                </a:lnTo>
                <a:lnTo>
                  <a:pt x="177701" y="77672"/>
                </a:lnTo>
                <a:lnTo>
                  <a:pt x="184189" y="85674"/>
                </a:lnTo>
                <a:lnTo>
                  <a:pt x="190420" y="92914"/>
                </a:lnTo>
                <a:lnTo>
                  <a:pt x="196479" y="99645"/>
                </a:lnTo>
                <a:lnTo>
                  <a:pt x="202424" y="106038"/>
                </a:lnTo>
                <a:lnTo>
                  <a:pt x="207339" y="113157"/>
                </a:lnTo>
                <a:lnTo>
                  <a:pt x="211569" y="120761"/>
                </a:lnTo>
                <a:lnTo>
                  <a:pt x="215341" y="128688"/>
                </a:lnTo>
                <a:lnTo>
                  <a:pt x="219761" y="139686"/>
                </a:lnTo>
                <a:lnTo>
                  <a:pt x="229752" y="167148"/>
                </a:lnTo>
                <a:lnTo>
                  <a:pt x="233178" y="179615"/>
                </a:lnTo>
                <a:lnTo>
                  <a:pt x="235462" y="190784"/>
                </a:lnTo>
                <a:lnTo>
                  <a:pt x="236985" y="201087"/>
                </a:lnTo>
                <a:lnTo>
                  <a:pt x="237047" y="213670"/>
                </a:lnTo>
                <a:lnTo>
                  <a:pt x="236137" y="227775"/>
                </a:lnTo>
                <a:lnTo>
                  <a:pt x="234577" y="242893"/>
                </a:lnTo>
                <a:lnTo>
                  <a:pt x="231632" y="254876"/>
                </a:lnTo>
                <a:lnTo>
                  <a:pt x="227764" y="264770"/>
                </a:lnTo>
                <a:lnTo>
                  <a:pt x="223280" y="273271"/>
                </a:lnTo>
                <a:lnTo>
                  <a:pt x="210678" y="295416"/>
                </a:lnTo>
                <a:lnTo>
                  <a:pt x="203318" y="307989"/>
                </a:lnTo>
                <a:lnTo>
                  <a:pt x="196505" y="318277"/>
                </a:lnTo>
                <a:lnTo>
                  <a:pt x="190058" y="327039"/>
                </a:lnTo>
                <a:lnTo>
                  <a:pt x="183856" y="334787"/>
                </a:lnTo>
                <a:lnTo>
                  <a:pt x="177816" y="340904"/>
                </a:lnTo>
                <a:lnTo>
                  <a:pt x="171884" y="345934"/>
                </a:lnTo>
                <a:lnTo>
                  <a:pt x="166024" y="350241"/>
                </a:lnTo>
                <a:lnTo>
                  <a:pt x="160213" y="355017"/>
                </a:lnTo>
                <a:lnTo>
                  <a:pt x="154434" y="360106"/>
                </a:lnTo>
                <a:lnTo>
                  <a:pt x="148676" y="365403"/>
                </a:lnTo>
                <a:lnTo>
                  <a:pt x="142932" y="369888"/>
                </a:lnTo>
                <a:lnTo>
                  <a:pt x="137198" y="373829"/>
                </a:lnTo>
                <a:lnTo>
                  <a:pt x="131470" y="377410"/>
                </a:lnTo>
                <a:lnTo>
                  <a:pt x="121937" y="381702"/>
                </a:lnTo>
                <a:lnTo>
                  <a:pt x="109866" y="386468"/>
                </a:lnTo>
                <a:lnTo>
                  <a:pt x="96104" y="391551"/>
                </a:lnTo>
                <a:lnTo>
                  <a:pt x="85977" y="395892"/>
                </a:lnTo>
                <a:lnTo>
                  <a:pt x="78273" y="399738"/>
                </a:lnTo>
                <a:lnTo>
                  <a:pt x="72185" y="403254"/>
                </a:lnTo>
                <a:lnTo>
                  <a:pt x="67173" y="405599"/>
                </a:lnTo>
                <a:lnTo>
                  <a:pt x="62879" y="407162"/>
                </a:lnTo>
                <a:lnTo>
                  <a:pt x="34290" y="41028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425"/>
          <p:cNvSpPr/>
          <p:nvPr/>
        </p:nvSpPr>
        <p:spPr>
          <a:xfrm>
            <a:off x="3911917" y="3566178"/>
            <a:ext cx="308611" cy="110009"/>
          </a:xfrm>
          <a:custGeom>
            <a:avLst/>
            <a:gdLst/>
            <a:ahLst/>
            <a:cxnLst/>
            <a:rect l="0" t="0" r="0" b="0"/>
            <a:pathLst>
              <a:path w="308611" h="110009">
                <a:moveTo>
                  <a:pt x="0" y="17126"/>
                </a:moveTo>
                <a:lnTo>
                  <a:pt x="14762" y="2365"/>
                </a:lnTo>
                <a:lnTo>
                  <a:pt x="21166" y="1041"/>
                </a:lnTo>
                <a:lnTo>
                  <a:pt x="29409" y="453"/>
                </a:lnTo>
                <a:lnTo>
                  <a:pt x="36248" y="191"/>
                </a:lnTo>
                <a:lnTo>
                  <a:pt x="85458" y="0"/>
                </a:lnTo>
                <a:lnTo>
                  <a:pt x="92214" y="946"/>
                </a:lnTo>
                <a:lnTo>
                  <a:pt x="97671" y="2530"/>
                </a:lnTo>
                <a:lnTo>
                  <a:pt x="102262" y="4538"/>
                </a:lnTo>
                <a:lnTo>
                  <a:pt x="107227" y="5877"/>
                </a:lnTo>
                <a:lnTo>
                  <a:pt x="112442" y="6769"/>
                </a:lnTo>
                <a:lnTo>
                  <a:pt x="117824" y="7364"/>
                </a:lnTo>
                <a:lnTo>
                  <a:pt x="123316" y="8713"/>
                </a:lnTo>
                <a:lnTo>
                  <a:pt x="128884" y="10565"/>
                </a:lnTo>
                <a:lnTo>
                  <a:pt x="134500" y="12752"/>
                </a:lnTo>
                <a:lnTo>
                  <a:pt x="143280" y="15182"/>
                </a:lnTo>
                <a:lnTo>
                  <a:pt x="146955" y="15830"/>
                </a:lnTo>
                <a:lnTo>
                  <a:pt x="149405" y="17215"/>
                </a:lnTo>
                <a:lnTo>
                  <a:pt x="151038" y="19091"/>
                </a:lnTo>
                <a:lnTo>
                  <a:pt x="152127" y="21294"/>
                </a:lnTo>
                <a:lnTo>
                  <a:pt x="152853" y="24667"/>
                </a:lnTo>
                <a:lnTo>
                  <a:pt x="153337" y="28821"/>
                </a:lnTo>
                <a:lnTo>
                  <a:pt x="153660" y="33495"/>
                </a:lnTo>
                <a:lnTo>
                  <a:pt x="152923" y="37564"/>
                </a:lnTo>
                <a:lnTo>
                  <a:pt x="151479" y="41229"/>
                </a:lnTo>
                <a:lnTo>
                  <a:pt x="149563" y="44625"/>
                </a:lnTo>
                <a:lnTo>
                  <a:pt x="147334" y="47841"/>
                </a:lnTo>
                <a:lnTo>
                  <a:pt x="144895" y="50938"/>
                </a:lnTo>
                <a:lnTo>
                  <a:pt x="142316" y="53955"/>
                </a:lnTo>
                <a:lnTo>
                  <a:pt x="137740" y="57871"/>
                </a:lnTo>
                <a:lnTo>
                  <a:pt x="131832" y="62387"/>
                </a:lnTo>
                <a:lnTo>
                  <a:pt x="125035" y="67303"/>
                </a:lnTo>
                <a:lnTo>
                  <a:pt x="119552" y="71532"/>
                </a:lnTo>
                <a:lnTo>
                  <a:pt x="114944" y="75305"/>
                </a:lnTo>
                <a:lnTo>
                  <a:pt x="110919" y="78772"/>
                </a:lnTo>
                <a:lnTo>
                  <a:pt x="106331" y="81084"/>
                </a:lnTo>
                <a:lnTo>
                  <a:pt x="101367" y="82624"/>
                </a:lnTo>
                <a:lnTo>
                  <a:pt x="96153" y="83652"/>
                </a:lnTo>
                <a:lnTo>
                  <a:pt x="89820" y="86242"/>
                </a:lnTo>
                <a:lnTo>
                  <a:pt x="82740" y="89874"/>
                </a:lnTo>
                <a:lnTo>
                  <a:pt x="64498" y="100288"/>
                </a:lnTo>
                <a:lnTo>
                  <a:pt x="62048" y="102095"/>
                </a:lnTo>
                <a:lnTo>
                  <a:pt x="59463" y="104252"/>
                </a:lnTo>
                <a:lnTo>
                  <a:pt x="56787" y="106643"/>
                </a:lnTo>
                <a:lnTo>
                  <a:pt x="55955" y="108237"/>
                </a:lnTo>
                <a:lnTo>
                  <a:pt x="56354" y="109299"/>
                </a:lnTo>
                <a:lnTo>
                  <a:pt x="57572" y="110008"/>
                </a:lnTo>
                <a:lnTo>
                  <a:pt x="72671" y="109527"/>
                </a:lnTo>
                <a:lnTo>
                  <a:pt x="169083" y="104452"/>
                </a:lnTo>
                <a:lnTo>
                  <a:pt x="184160" y="103919"/>
                </a:lnTo>
                <a:lnTo>
                  <a:pt x="196116" y="102611"/>
                </a:lnTo>
                <a:lnTo>
                  <a:pt x="205991" y="100786"/>
                </a:lnTo>
                <a:lnTo>
                  <a:pt x="214480" y="98617"/>
                </a:lnTo>
                <a:lnTo>
                  <a:pt x="222996" y="97171"/>
                </a:lnTo>
                <a:lnTo>
                  <a:pt x="231532" y="96207"/>
                </a:lnTo>
                <a:lnTo>
                  <a:pt x="240080" y="95564"/>
                </a:lnTo>
                <a:lnTo>
                  <a:pt x="249588" y="95136"/>
                </a:lnTo>
                <a:lnTo>
                  <a:pt x="279269" y="94533"/>
                </a:lnTo>
                <a:lnTo>
                  <a:pt x="308610" y="9427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426"/>
          <p:cNvSpPr/>
          <p:nvPr/>
        </p:nvSpPr>
        <p:spPr>
          <a:xfrm>
            <a:off x="4357687" y="3763502"/>
            <a:ext cx="265748" cy="25544"/>
          </a:xfrm>
          <a:custGeom>
            <a:avLst/>
            <a:gdLst/>
            <a:ahLst/>
            <a:cxnLst/>
            <a:rect l="0" t="0" r="0" b="0"/>
            <a:pathLst>
              <a:path w="265748" h="25544">
                <a:moveTo>
                  <a:pt x="0" y="25543"/>
                </a:moveTo>
                <a:lnTo>
                  <a:pt x="18204" y="20992"/>
                </a:lnTo>
                <a:lnTo>
                  <a:pt x="31186" y="18699"/>
                </a:lnTo>
                <a:lnTo>
                  <a:pt x="65930" y="13611"/>
                </a:lnTo>
                <a:lnTo>
                  <a:pt x="81101" y="11873"/>
                </a:lnTo>
                <a:lnTo>
                  <a:pt x="94073" y="10715"/>
                </a:lnTo>
                <a:lnTo>
                  <a:pt x="105578" y="9942"/>
                </a:lnTo>
                <a:lnTo>
                  <a:pt x="118010" y="8475"/>
                </a:lnTo>
                <a:lnTo>
                  <a:pt x="131061" y="6544"/>
                </a:lnTo>
                <a:lnTo>
                  <a:pt x="144524" y="4304"/>
                </a:lnTo>
                <a:lnTo>
                  <a:pt x="155404" y="2811"/>
                </a:lnTo>
                <a:lnTo>
                  <a:pt x="164563" y="1816"/>
                </a:lnTo>
                <a:lnTo>
                  <a:pt x="172574" y="1152"/>
                </a:lnTo>
                <a:lnTo>
                  <a:pt x="182677" y="710"/>
                </a:lnTo>
                <a:lnTo>
                  <a:pt x="217745" y="87"/>
                </a:lnTo>
                <a:lnTo>
                  <a:pt x="228031" y="0"/>
                </a:lnTo>
                <a:lnTo>
                  <a:pt x="265747" y="839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427"/>
          <p:cNvSpPr/>
          <p:nvPr/>
        </p:nvSpPr>
        <p:spPr>
          <a:xfrm>
            <a:off x="4271962" y="3851578"/>
            <a:ext cx="377191" cy="48910"/>
          </a:xfrm>
          <a:custGeom>
            <a:avLst/>
            <a:gdLst/>
            <a:ahLst/>
            <a:cxnLst/>
            <a:rect l="0" t="0" r="0" b="0"/>
            <a:pathLst>
              <a:path w="377191" h="48910">
                <a:moveTo>
                  <a:pt x="0" y="48909"/>
                </a:moveTo>
                <a:lnTo>
                  <a:pt x="47727" y="36978"/>
                </a:lnTo>
                <a:lnTo>
                  <a:pt x="56583" y="35240"/>
                </a:lnTo>
                <a:lnTo>
                  <a:pt x="64392" y="34081"/>
                </a:lnTo>
                <a:lnTo>
                  <a:pt x="71503" y="33309"/>
                </a:lnTo>
                <a:lnTo>
                  <a:pt x="94644" y="29911"/>
                </a:lnTo>
                <a:lnTo>
                  <a:pt x="174530" y="17233"/>
                </a:lnTo>
                <a:lnTo>
                  <a:pt x="276642" y="3157"/>
                </a:lnTo>
                <a:lnTo>
                  <a:pt x="295871" y="1263"/>
                </a:lnTo>
                <a:lnTo>
                  <a:pt x="314405" y="0"/>
                </a:lnTo>
                <a:lnTo>
                  <a:pt x="377190" y="604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428"/>
          <p:cNvSpPr/>
          <p:nvPr/>
        </p:nvSpPr>
        <p:spPr>
          <a:xfrm>
            <a:off x="4693782" y="3531870"/>
            <a:ext cx="118248" cy="445771"/>
          </a:xfrm>
          <a:custGeom>
            <a:avLst/>
            <a:gdLst/>
            <a:ahLst/>
            <a:cxnLst/>
            <a:rect l="0" t="0" r="0" b="0"/>
            <a:pathLst>
              <a:path w="118248" h="445771">
                <a:moveTo>
                  <a:pt x="118247" y="0"/>
                </a:moveTo>
                <a:lnTo>
                  <a:pt x="113697" y="0"/>
                </a:lnTo>
                <a:lnTo>
                  <a:pt x="111404" y="1905"/>
                </a:lnTo>
                <a:lnTo>
                  <a:pt x="108922" y="5080"/>
                </a:lnTo>
                <a:lnTo>
                  <a:pt x="106316" y="9101"/>
                </a:lnTo>
                <a:lnTo>
                  <a:pt x="103420" y="18650"/>
                </a:lnTo>
                <a:lnTo>
                  <a:pt x="102647" y="23863"/>
                </a:lnTo>
                <a:lnTo>
                  <a:pt x="99249" y="32196"/>
                </a:lnTo>
                <a:lnTo>
                  <a:pt x="97009" y="35751"/>
                </a:lnTo>
                <a:lnTo>
                  <a:pt x="94564" y="40027"/>
                </a:lnTo>
                <a:lnTo>
                  <a:pt x="89307" y="49857"/>
                </a:lnTo>
                <a:lnTo>
                  <a:pt x="80991" y="66101"/>
                </a:lnTo>
                <a:lnTo>
                  <a:pt x="77218" y="72642"/>
                </a:lnTo>
                <a:lnTo>
                  <a:pt x="72797" y="79861"/>
                </a:lnTo>
                <a:lnTo>
                  <a:pt x="67945" y="87530"/>
                </a:lnTo>
                <a:lnTo>
                  <a:pt x="63757" y="94548"/>
                </a:lnTo>
                <a:lnTo>
                  <a:pt x="60013" y="101132"/>
                </a:lnTo>
                <a:lnTo>
                  <a:pt x="56565" y="107426"/>
                </a:lnTo>
                <a:lnTo>
                  <a:pt x="49503" y="118290"/>
                </a:lnTo>
                <a:lnTo>
                  <a:pt x="28957" y="148141"/>
                </a:lnTo>
                <a:lnTo>
                  <a:pt x="21573" y="162578"/>
                </a:lnTo>
                <a:lnTo>
                  <a:pt x="16651" y="176012"/>
                </a:lnTo>
                <a:lnTo>
                  <a:pt x="13369" y="188779"/>
                </a:lnTo>
                <a:lnTo>
                  <a:pt x="10228" y="203005"/>
                </a:lnTo>
                <a:lnTo>
                  <a:pt x="4199" y="234052"/>
                </a:lnTo>
                <a:lnTo>
                  <a:pt x="2210" y="248427"/>
                </a:lnTo>
                <a:lnTo>
                  <a:pt x="884" y="261820"/>
                </a:lnTo>
                <a:lnTo>
                  <a:pt x="0" y="274559"/>
                </a:lnTo>
                <a:lnTo>
                  <a:pt x="364" y="288767"/>
                </a:lnTo>
                <a:lnTo>
                  <a:pt x="1558" y="303954"/>
                </a:lnTo>
                <a:lnTo>
                  <a:pt x="3307" y="319793"/>
                </a:lnTo>
                <a:lnTo>
                  <a:pt x="6378" y="333210"/>
                </a:lnTo>
                <a:lnTo>
                  <a:pt x="10330" y="345013"/>
                </a:lnTo>
                <a:lnTo>
                  <a:pt x="14870" y="355738"/>
                </a:lnTo>
                <a:lnTo>
                  <a:pt x="19802" y="364794"/>
                </a:lnTo>
                <a:lnTo>
                  <a:pt x="24995" y="372736"/>
                </a:lnTo>
                <a:lnTo>
                  <a:pt x="30362" y="379935"/>
                </a:lnTo>
                <a:lnTo>
                  <a:pt x="34892" y="385688"/>
                </a:lnTo>
                <a:lnTo>
                  <a:pt x="38864" y="390475"/>
                </a:lnTo>
                <a:lnTo>
                  <a:pt x="42465" y="394619"/>
                </a:lnTo>
                <a:lnTo>
                  <a:pt x="46771" y="399286"/>
                </a:lnTo>
                <a:lnTo>
                  <a:pt x="56635" y="409553"/>
                </a:lnTo>
                <a:lnTo>
                  <a:pt x="64790" y="414958"/>
                </a:lnTo>
                <a:lnTo>
                  <a:pt x="74990" y="420466"/>
                </a:lnTo>
                <a:lnTo>
                  <a:pt x="118247" y="44577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429"/>
          <p:cNvSpPr/>
          <p:nvPr/>
        </p:nvSpPr>
        <p:spPr>
          <a:xfrm>
            <a:off x="4777740" y="3720465"/>
            <a:ext cx="222886" cy="197168"/>
          </a:xfrm>
          <a:custGeom>
            <a:avLst/>
            <a:gdLst/>
            <a:ahLst/>
            <a:cxnLst/>
            <a:rect l="0" t="0" r="0" b="0"/>
            <a:pathLst>
              <a:path w="222886" h="197168">
                <a:moveTo>
                  <a:pt x="0" y="0"/>
                </a:moveTo>
                <a:lnTo>
                  <a:pt x="4551" y="4551"/>
                </a:lnTo>
                <a:lnTo>
                  <a:pt x="6843" y="5891"/>
                </a:lnTo>
                <a:lnTo>
                  <a:pt x="11931" y="7381"/>
                </a:lnTo>
                <a:lnTo>
                  <a:pt x="17367" y="10583"/>
                </a:lnTo>
                <a:lnTo>
                  <a:pt x="20150" y="12770"/>
                </a:lnTo>
                <a:lnTo>
                  <a:pt x="24864" y="17086"/>
                </a:lnTo>
                <a:lnTo>
                  <a:pt x="37720" y="29501"/>
                </a:lnTo>
                <a:lnTo>
                  <a:pt x="44197" y="34907"/>
                </a:lnTo>
                <a:lnTo>
                  <a:pt x="50419" y="39464"/>
                </a:lnTo>
                <a:lnTo>
                  <a:pt x="78645" y="58172"/>
                </a:lnTo>
                <a:lnTo>
                  <a:pt x="85767" y="63546"/>
                </a:lnTo>
                <a:lnTo>
                  <a:pt x="92421" y="69034"/>
                </a:lnTo>
                <a:lnTo>
                  <a:pt x="98761" y="74597"/>
                </a:lnTo>
                <a:lnTo>
                  <a:pt x="105846" y="80211"/>
                </a:lnTo>
                <a:lnTo>
                  <a:pt x="113426" y="85859"/>
                </a:lnTo>
                <a:lnTo>
                  <a:pt x="121337" y="91529"/>
                </a:lnTo>
                <a:lnTo>
                  <a:pt x="128516" y="98167"/>
                </a:lnTo>
                <a:lnTo>
                  <a:pt x="135207" y="105449"/>
                </a:lnTo>
                <a:lnTo>
                  <a:pt x="141574" y="113162"/>
                </a:lnTo>
                <a:lnTo>
                  <a:pt x="147722" y="119256"/>
                </a:lnTo>
                <a:lnTo>
                  <a:pt x="153726" y="124272"/>
                </a:lnTo>
                <a:lnTo>
                  <a:pt x="159634" y="128567"/>
                </a:lnTo>
                <a:lnTo>
                  <a:pt x="164525" y="133336"/>
                </a:lnTo>
                <a:lnTo>
                  <a:pt x="168738" y="138421"/>
                </a:lnTo>
                <a:lnTo>
                  <a:pt x="172500" y="143716"/>
                </a:lnTo>
                <a:lnTo>
                  <a:pt x="175960" y="148198"/>
                </a:lnTo>
                <a:lnTo>
                  <a:pt x="179219" y="152138"/>
                </a:lnTo>
                <a:lnTo>
                  <a:pt x="182344" y="155718"/>
                </a:lnTo>
                <a:lnTo>
                  <a:pt x="186332" y="160009"/>
                </a:lnTo>
                <a:lnTo>
                  <a:pt x="203881" y="178045"/>
                </a:lnTo>
                <a:lnTo>
                  <a:pt x="222885" y="19716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430"/>
          <p:cNvSpPr/>
          <p:nvPr/>
        </p:nvSpPr>
        <p:spPr>
          <a:xfrm>
            <a:off x="4829175" y="3720465"/>
            <a:ext cx="154305" cy="188596"/>
          </a:xfrm>
          <a:custGeom>
            <a:avLst/>
            <a:gdLst/>
            <a:ahLst/>
            <a:cxnLst/>
            <a:rect l="0" t="0" r="0" b="0"/>
            <a:pathLst>
              <a:path w="154305" h="188596">
                <a:moveTo>
                  <a:pt x="154304" y="0"/>
                </a:moveTo>
                <a:lnTo>
                  <a:pt x="145203" y="9101"/>
                </a:lnTo>
                <a:lnTo>
                  <a:pt x="141569" y="13687"/>
                </a:lnTo>
                <a:lnTo>
                  <a:pt x="138195" y="18650"/>
                </a:lnTo>
                <a:lnTo>
                  <a:pt x="134992" y="23863"/>
                </a:lnTo>
                <a:lnTo>
                  <a:pt x="131904" y="28291"/>
                </a:lnTo>
                <a:lnTo>
                  <a:pt x="128894" y="32196"/>
                </a:lnTo>
                <a:lnTo>
                  <a:pt x="125934" y="35751"/>
                </a:lnTo>
                <a:lnTo>
                  <a:pt x="123008" y="40026"/>
                </a:lnTo>
                <a:lnTo>
                  <a:pt x="120105" y="44782"/>
                </a:lnTo>
                <a:lnTo>
                  <a:pt x="117217" y="49857"/>
                </a:lnTo>
                <a:lnTo>
                  <a:pt x="113387" y="55145"/>
                </a:lnTo>
                <a:lnTo>
                  <a:pt x="108929" y="60576"/>
                </a:lnTo>
                <a:lnTo>
                  <a:pt x="104052" y="66101"/>
                </a:lnTo>
                <a:lnTo>
                  <a:pt x="96038" y="76452"/>
                </a:lnTo>
                <a:lnTo>
                  <a:pt x="74433" y="105734"/>
                </a:lnTo>
                <a:lnTo>
                  <a:pt x="64862" y="118114"/>
                </a:lnTo>
                <a:lnTo>
                  <a:pt x="56576" y="128272"/>
                </a:lnTo>
                <a:lnTo>
                  <a:pt x="43242" y="143687"/>
                </a:lnTo>
                <a:lnTo>
                  <a:pt x="34141" y="153713"/>
                </a:lnTo>
                <a:lnTo>
                  <a:pt x="26921" y="161344"/>
                </a:lnTo>
                <a:lnTo>
                  <a:pt x="0" y="18859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431"/>
          <p:cNvSpPr/>
          <p:nvPr/>
        </p:nvSpPr>
        <p:spPr>
          <a:xfrm>
            <a:off x="4992052" y="3780637"/>
            <a:ext cx="291466" cy="25554"/>
          </a:xfrm>
          <a:custGeom>
            <a:avLst/>
            <a:gdLst/>
            <a:ahLst/>
            <a:cxnLst/>
            <a:rect l="0" t="0" r="0" b="0"/>
            <a:pathLst>
              <a:path w="291466" h="25554">
                <a:moveTo>
                  <a:pt x="0" y="25553"/>
                </a:moveTo>
                <a:lnTo>
                  <a:pt x="18203" y="16451"/>
                </a:lnTo>
                <a:lnTo>
                  <a:pt x="25471" y="13770"/>
                </a:lnTo>
                <a:lnTo>
                  <a:pt x="32221" y="11983"/>
                </a:lnTo>
                <a:lnTo>
                  <a:pt x="38625" y="10791"/>
                </a:lnTo>
                <a:lnTo>
                  <a:pt x="45753" y="9996"/>
                </a:lnTo>
                <a:lnTo>
                  <a:pt x="53362" y="9467"/>
                </a:lnTo>
                <a:lnTo>
                  <a:pt x="61292" y="9114"/>
                </a:lnTo>
                <a:lnTo>
                  <a:pt x="71342" y="7926"/>
                </a:lnTo>
                <a:lnTo>
                  <a:pt x="82803" y="6181"/>
                </a:lnTo>
                <a:lnTo>
                  <a:pt x="95208" y="4066"/>
                </a:lnTo>
                <a:lnTo>
                  <a:pt x="109192" y="2656"/>
                </a:lnTo>
                <a:lnTo>
                  <a:pt x="124229" y="1715"/>
                </a:lnTo>
                <a:lnTo>
                  <a:pt x="139970" y="1089"/>
                </a:lnTo>
                <a:lnTo>
                  <a:pt x="203080" y="207"/>
                </a:lnTo>
                <a:lnTo>
                  <a:pt x="233451" y="0"/>
                </a:lnTo>
                <a:lnTo>
                  <a:pt x="291465" y="840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432"/>
          <p:cNvSpPr/>
          <p:nvPr/>
        </p:nvSpPr>
        <p:spPr>
          <a:xfrm>
            <a:off x="5087541" y="3694747"/>
            <a:ext cx="84535" cy="171451"/>
          </a:xfrm>
          <a:custGeom>
            <a:avLst/>
            <a:gdLst/>
            <a:ahLst/>
            <a:cxnLst/>
            <a:rect l="0" t="0" r="0" b="0"/>
            <a:pathLst>
              <a:path w="84535" h="171451">
                <a:moveTo>
                  <a:pt x="7381" y="0"/>
                </a:moveTo>
                <a:lnTo>
                  <a:pt x="0" y="7381"/>
                </a:lnTo>
                <a:lnTo>
                  <a:pt x="556" y="8731"/>
                </a:lnTo>
                <a:lnTo>
                  <a:pt x="1878" y="10583"/>
                </a:lnTo>
                <a:lnTo>
                  <a:pt x="3713" y="12770"/>
                </a:lnTo>
                <a:lnTo>
                  <a:pt x="19946" y="34052"/>
                </a:lnTo>
                <a:lnTo>
                  <a:pt x="25283" y="41752"/>
                </a:lnTo>
                <a:lnTo>
                  <a:pt x="29793" y="48790"/>
                </a:lnTo>
                <a:lnTo>
                  <a:pt x="33752" y="55386"/>
                </a:lnTo>
                <a:lnTo>
                  <a:pt x="37345" y="60737"/>
                </a:lnTo>
                <a:lnTo>
                  <a:pt x="40692" y="65256"/>
                </a:lnTo>
                <a:lnTo>
                  <a:pt x="43876" y="69222"/>
                </a:lnTo>
                <a:lnTo>
                  <a:pt x="45998" y="72817"/>
                </a:lnTo>
                <a:lnTo>
                  <a:pt x="47413" y="76168"/>
                </a:lnTo>
                <a:lnTo>
                  <a:pt x="48357" y="79354"/>
                </a:lnTo>
                <a:lnTo>
                  <a:pt x="49938" y="83382"/>
                </a:lnTo>
                <a:lnTo>
                  <a:pt x="51945" y="87974"/>
                </a:lnTo>
                <a:lnTo>
                  <a:pt x="54235" y="92939"/>
                </a:lnTo>
                <a:lnTo>
                  <a:pt x="56715" y="101012"/>
                </a:lnTo>
                <a:lnTo>
                  <a:pt x="59320" y="111156"/>
                </a:lnTo>
                <a:lnTo>
                  <a:pt x="62010" y="122682"/>
                </a:lnTo>
                <a:lnTo>
                  <a:pt x="64755" y="132270"/>
                </a:lnTo>
                <a:lnTo>
                  <a:pt x="67538" y="140568"/>
                </a:lnTo>
                <a:lnTo>
                  <a:pt x="70346" y="148004"/>
                </a:lnTo>
                <a:lnTo>
                  <a:pt x="72217" y="153915"/>
                </a:lnTo>
                <a:lnTo>
                  <a:pt x="73465" y="158808"/>
                </a:lnTo>
                <a:lnTo>
                  <a:pt x="74297" y="163022"/>
                </a:lnTo>
                <a:lnTo>
                  <a:pt x="75805" y="165831"/>
                </a:lnTo>
                <a:lnTo>
                  <a:pt x="77761" y="167704"/>
                </a:lnTo>
                <a:lnTo>
                  <a:pt x="84534" y="1714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433"/>
          <p:cNvSpPr/>
          <p:nvPr/>
        </p:nvSpPr>
        <p:spPr>
          <a:xfrm>
            <a:off x="5214937" y="3626167"/>
            <a:ext cx="218913" cy="274321"/>
          </a:xfrm>
          <a:custGeom>
            <a:avLst/>
            <a:gdLst/>
            <a:ahLst/>
            <a:cxnLst/>
            <a:rect l="0" t="0" r="0" b="0"/>
            <a:pathLst>
              <a:path w="218913" h="274321">
                <a:moveTo>
                  <a:pt x="0" y="0"/>
                </a:moveTo>
                <a:lnTo>
                  <a:pt x="0" y="9102"/>
                </a:lnTo>
                <a:lnTo>
                  <a:pt x="1905" y="13688"/>
                </a:lnTo>
                <a:lnTo>
                  <a:pt x="5080" y="18650"/>
                </a:lnTo>
                <a:lnTo>
                  <a:pt x="9102" y="23864"/>
                </a:lnTo>
                <a:lnTo>
                  <a:pt x="14640" y="32102"/>
                </a:lnTo>
                <a:lnTo>
                  <a:pt x="28414" y="53955"/>
                </a:lnTo>
                <a:lnTo>
                  <a:pt x="33231" y="63593"/>
                </a:lnTo>
                <a:lnTo>
                  <a:pt x="36441" y="71923"/>
                </a:lnTo>
                <a:lnTo>
                  <a:pt x="38581" y="79381"/>
                </a:lnTo>
                <a:lnTo>
                  <a:pt x="43500" y="95288"/>
                </a:lnTo>
                <a:lnTo>
                  <a:pt x="46145" y="103530"/>
                </a:lnTo>
                <a:lnTo>
                  <a:pt x="47908" y="110930"/>
                </a:lnTo>
                <a:lnTo>
                  <a:pt x="49083" y="117769"/>
                </a:lnTo>
                <a:lnTo>
                  <a:pt x="49868" y="124232"/>
                </a:lnTo>
                <a:lnTo>
                  <a:pt x="51342" y="130447"/>
                </a:lnTo>
                <a:lnTo>
                  <a:pt x="53278" y="136495"/>
                </a:lnTo>
                <a:lnTo>
                  <a:pt x="55521" y="142431"/>
                </a:lnTo>
                <a:lnTo>
                  <a:pt x="57970" y="150199"/>
                </a:lnTo>
                <a:lnTo>
                  <a:pt x="63229" y="168990"/>
                </a:lnTo>
                <a:lnTo>
                  <a:pt x="65965" y="180288"/>
                </a:lnTo>
                <a:lnTo>
                  <a:pt x="71546" y="205540"/>
                </a:lnTo>
                <a:lnTo>
                  <a:pt x="74367" y="215132"/>
                </a:lnTo>
                <a:lnTo>
                  <a:pt x="77201" y="222479"/>
                </a:lnTo>
                <a:lnTo>
                  <a:pt x="84041" y="236563"/>
                </a:lnTo>
                <a:lnTo>
                  <a:pt x="84603" y="234862"/>
                </a:lnTo>
                <a:lnTo>
                  <a:pt x="84977" y="230869"/>
                </a:lnTo>
                <a:lnTo>
                  <a:pt x="85226" y="225351"/>
                </a:lnTo>
                <a:lnTo>
                  <a:pt x="86345" y="219766"/>
                </a:lnTo>
                <a:lnTo>
                  <a:pt x="88043" y="214138"/>
                </a:lnTo>
                <a:lnTo>
                  <a:pt x="90128" y="208481"/>
                </a:lnTo>
                <a:lnTo>
                  <a:pt x="92470" y="202805"/>
                </a:lnTo>
                <a:lnTo>
                  <a:pt x="94985" y="197116"/>
                </a:lnTo>
                <a:lnTo>
                  <a:pt x="97613" y="191418"/>
                </a:lnTo>
                <a:lnTo>
                  <a:pt x="100318" y="186667"/>
                </a:lnTo>
                <a:lnTo>
                  <a:pt x="105863" y="178848"/>
                </a:lnTo>
                <a:lnTo>
                  <a:pt x="108676" y="174477"/>
                </a:lnTo>
                <a:lnTo>
                  <a:pt x="111503" y="169658"/>
                </a:lnTo>
                <a:lnTo>
                  <a:pt x="114340" y="164540"/>
                </a:lnTo>
                <a:lnTo>
                  <a:pt x="120033" y="156314"/>
                </a:lnTo>
                <a:lnTo>
                  <a:pt x="122885" y="152787"/>
                </a:lnTo>
                <a:lnTo>
                  <a:pt x="125738" y="150436"/>
                </a:lnTo>
                <a:lnTo>
                  <a:pt x="128593" y="148868"/>
                </a:lnTo>
                <a:lnTo>
                  <a:pt x="131449" y="147823"/>
                </a:lnTo>
                <a:lnTo>
                  <a:pt x="137161" y="144122"/>
                </a:lnTo>
                <a:lnTo>
                  <a:pt x="140019" y="141801"/>
                </a:lnTo>
                <a:lnTo>
                  <a:pt x="142876" y="140254"/>
                </a:lnTo>
                <a:lnTo>
                  <a:pt x="148590" y="138535"/>
                </a:lnTo>
                <a:lnTo>
                  <a:pt x="152400" y="138077"/>
                </a:lnTo>
                <a:lnTo>
                  <a:pt x="156845" y="137771"/>
                </a:lnTo>
                <a:lnTo>
                  <a:pt x="161713" y="137567"/>
                </a:lnTo>
                <a:lnTo>
                  <a:pt x="164959" y="138384"/>
                </a:lnTo>
                <a:lnTo>
                  <a:pt x="167123" y="139881"/>
                </a:lnTo>
                <a:lnTo>
                  <a:pt x="168565" y="141832"/>
                </a:lnTo>
                <a:lnTo>
                  <a:pt x="171432" y="143132"/>
                </a:lnTo>
                <a:lnTo>
                  <a:pt x="175248" y="143999"/>
                </a:lnTo>
                <a:lnTo>
                  <a:pt x="179697" y="144577"/>
                </a:lnTo>
                <a:lnTo>
                  <a:pt x="183616" y="145914"/>
                </a:lnTo>
                <a:lnTo>
                  <a:pt x="187180" y="147759"/>
                </a:lnTo>
                <a:lnTo>
                  <a:pt x="193681" y="152348"/>
                </a:lnTo>
                <a:lnTo>
                  <a:pt x="199746" y="157563"/>
                </a:lnTo>
                <a:lnTo>
                  <a:pt x="205616" y="165596"/>
                </a:lnTo>
                <a:lnTo>
                  <a:pt x="208515" y="170405"/>
                </a:lnTo>
                <a:lnTo>
                  <a:pt x="210448" y="177420"/>
                </a:lnTo>
                <a:lnTo>
                  <a:pt x="211736" y="185908"/>
                </a:lnTo>
                <a:lnTo>
                  <a:pt x="212595" y="195376"/>
                </a:lnTo>
                <a:lnTo>
                  <a:pt x="214120" y="202641"/>
                </a:lnTo>
                <a:lnTo>
                  <a:pt x="216090" y="208436"/>
                </a:lnTo>
                <a:lnTo>
                  <a:pt x="218355" y="213253"/>
                </a:lnTo>
                <a:lnTo>
                  <a:pt x="218912" y="218369"/>
                </a:lnTo>
                <a:lnTo>
                  <a:pt x="218331" y="223684"/>
                </a:lnTo>
                <a:lnTo>
                  <a:pt x="216992" y="229133"/>
                </a:lnTo>
                <a:lnTo>
                  <a:pt x="216099" y="235623"/>
                </a:lnTo>
                <a:lnTo>
                  <a:pt x="215504" y="242807"/>
                </a:lnTo>
                <a:lnTo>
                  <a:pt x="214842" y="256504"/>
                </a:lnTo>
                <a:lnTo>
                  <a:pt x="214665" y="261491"/>
                </a:lnTo>
                <a:lnTo>
                  <a:pt x="205740" y="2743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434"/>
          <p:cNvSpPr/>
          <p:nvPr/>
        </p:nvSpPr>
        <p:spPr>
          <a:xfrm>
            <a:off x="5412104" y="3609022"/>
            <a:ext cx="145222" cy="370979"/>
          </a:xfrm>
          <a:custGeom>
            <a:avLst/>
            <a:gdLst/>
            <a:ahLst/>
            <a:cxnLst/>
            <a:rect l="0" t="0" r="0" b="0"/>
            <a:pathLst>
              <a:path w="145222" h="370979">
                <a:moveTo>
                  <a:pt x="0" y="0"/>
                </a:moveTo>
                <a:lnTo>
                  <a:pt x="35796" y="23864"/>
                </a:lnTo>
                <a:lnTo>
                  <a:pt x="42914" y="29244"/>
                </a:lnTo>
                <a:lnTo>
                  <a:pt x="49564" y="34736"/>
                </a:lnTo>
                <a:lnTo>
                  <a:pt x="61082" y="44966"/>
                </a:lnTo>
                <a:lnTo>
                  <a:pt x="69375" y="52687"/>
                </a:lnTo>
                <a:lnTo>
                  <a:pt x="83950" y="66940"/>
                </a:lnTo>
                <a:lnTo>
                  <a:pt x="88352" y="72249"/>
                </a:lnTo>
                <a:lnTo>
                  <a:pt x="92239" y="77694"/>
                </a:lnTo>
                <a:lnTo>
                  <a:pt x="95783" y="83228"/>
                </a:lnTo>
                <a:lnTo>
                  <a:pt x="100050" y="88823"/>
                </a:lnTo>
                <a:lnTo>
                  <a:pt x="104801" y="94458"/>
                </a:lnTo>
                <a:lnTo>
                  <a:pt x="109872" y="100119"/>
                </a:lnTo>
                <a:lnTo>
                  <a:pt x="114205" y="105799"/>
                </a:lnTo>
                <a:lnTo>
                  <a:pt x="118047" y="111490"/>
                </a:lnTo>
                <a:lnTo>
                  <a:pt x="121561" y="117189"/>
                </a:lnTo>
                <a:lnTo>
                  <a:pt x="124856" y="122894"/>
                </a:lnTo>
                <a:lnTo>
                  <a:pt x="131056" y="134312"/>
                </a:lnTo>
                <a:lnTo>
                  <a:pt x="134044" y="142881"/>
                </a:lnTo>
                <a:lnTo>
                  <a:pt x="136988" y="153357"/>
                </a:lnTo>
                <a:lnTo>
                  <a:pt x="139903" y="165103"/>
                </a:lnTo>
                <a:lnTo>
                  <a:pt x="141846" y="175791"/>
                </a:lnTo>
                <a:lnTo>
                  <a:pt x="143142" y="185774"/>
                </a:lnTo>
                <a:lnTo>
                  <a:pt x="144006" y="195287"/>
                </a:lnTo>
                <a:lnTo>
                  <a:pt x="144582" y="204487"/>
                </a:lnTo>
                <a:lnTo>
                  <a:pt x="145221" y="222328"/>
                </a:lnTo>
                <a:lnTo>
                  <a:pt x="144439" y="231086"/>
                </a:lnTo>
                <a:lnTo>
                  <a:pt x="142966" y="239782"/>
                </a:lnTo>
                <a:lnTo>
                  <a:pt x="141031" y="248437"/>
                </a:lnTo>
                <a:lnTo>
                  <a:pt x="138788" y="257065"/>
                </a:lnTo>
                <a:lnTo>
                  <a:pt x="136341" y="265674"/>
                </a:lnTo>
                <a:lnTo>
                  <a:pt x="133756" y="274271"/>
                </a:lnTo>
                <a:lnTo>
                  <a:pt x="130129" y="282860"/>
                </a:lnTo>
                <a:lnTo>
                  <a:pt x="125805" y="291443"/>
                </a:lnTo>
                <a:lnTo>
                  <a:pt x="121017" y="300023"/>
                </a:lnTo>
                <a:lnTo>
                  <a:pt x="114969" y="309553"/>
                </a:lnTo>
                <a:lnTo>
                  <a:pt x="108079" y="319716"/>
                </a:lnTo>
                <a:lnTo>
                  <a:pt x="100628" y="330302"/>
                </a:lnTo>
                <a:lnTo>
                  <a:pt x="92803" y="339264"/>
                </a:lnTo>
                <a:lnTo>
                  <a:pt x="84729" y="347143"/>
                </a:lnTo>
                <a:lnTo>
                  <a:pt x="70042" y="360026"/>
                </a:lnTo>
                <a:lnTo>
                  <a:pt x="60340" y="368927"/>
                </a:lnTo>
                <a:lnTo>
                  <a:pt x="56420" y="370729"/>
                </a:lnTo>
                <a:lnTo>
                  <a:pt x="52853" y="370978"/>
                </a:lnTo>
                <a:lnTo>
                  <a:pt x="49523" y="370191"/>
                </a:lnTo>
                <a:lnTo>
                  <a:pt x="47303" y="368714"/>
                </a:lnTo>
                <a:lnTo>
                  <a:pt x="45823" y="366777"/>
                </a:lnTo>
                <a:lnTo>
                  <a:pt x="42863" y="3514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435"/>
          <p:cNvSpPr/>
          <p:nvPr/>
        </p:nvSpPr>
        <p:spPr>
          <a:xfrm>
            <a:off x="5618505" y="3549015"/>
            <a:ext cx="102211" cy="368618"/>
          </a:xfrm>
          <a:custGeom>
            <a:avLst/>
            <a:gdLst/>
            <a:ahLst/>
            <a:cxnLst/>
            <a:rect l="0" t="0" r="0" b="0"/>
            <a:pathLst>
              <a:path w="102211" h="368618">
                <a:moveTo>
                  <a:pt x="102210" y="0"/>
                </a:moveTo>
                <a:lnTo>
                  <a:pt x="97659" y="13652"/>
                </a:lnTo>
                <a:lnTo>
                  <a:pt x="93461" y="21484"/>
                </a:lnTo>
                <a:lnTo>
                  <a:pt x="87805" y="30515"/>
                </a:lnTo>
                <a:lnTo>
                  <a:pt x="81176" y="40346"/>
                </a:lnTo>
                <a:lnTo>
                  <a:pt x="73900" y="52614"/>
                </a:lnTo>
                <a:lnTo>
                  <a:pt x="66191" y="66509"/>
                </a:lnTo>
                <a:lnTo>
                  <a:pt x="58195" y="81487"/>
                </a:lnTo>
                <a:lnTo>
                  <a:pt x="50959" y="96234"/>
                </a:lnTo>
                <a:lnTo>
                  <a:pt x="44230" y="110829"/>
                </a:lnTo>
                <a:lnTo>
                  <a:pt x="37839" y="125321"/>
                </a:lnTo>
                <a:lnTo>
                  <a:pt x="31673" y="140697"/>
                </a:lnTo>
                <a:lnTo>
                  <a:pt x="19743" y="173022"/>
                </a:lnTo>
                <a:lnTo>
                  <a:pt x="6867" y="209698"/>
                </a:lnTo>
                <a:lnTo>
                  <a:pt x="4358" y="221714"/>
                </a:lnTo>
                <a:lnTo>
                  <a:pt x="2685" y="234486"/>
                </a:lnTo>
                <a:lnTo>
                  <a:pt x="1570" y="247764"/>
                </a:lnTo>
                <a:lnTo>
                  <a:pt x="826" y="259473"/>
                </a:lnTo>
                <a:lnTo>
                  <a:pt x="0" y="280104"/>
                </a:lnTo>
                <a:lnTo>
                  <a:pt x="1685" y="289606"/>
                </a:lnTo>
                <a:lnTo>
                  <a:pt x="4713" y="298798"/>
                </a:lnTo>
                <a:lnTo>
                  <a:pt x="12205" y="315679"/>
                </a:lnTo>
                <a:lnTo>
                  <a:pt x="18710" y="329531"/>
                </a:lnTo>
                <a:lnTo>
                  <a:pt x="21779" y="334940"/>
                </a:lnTo>
                <a:lnTo>
                  <a:pt x="24776" y="339498"/>
                </a:lnTo>
                <a:lnTo>
                  <a:pt x="27727" y="343490"/>
                </a:lnTo>
                <a:lnTo>
                  <a:pt x="30647" y="346150"/>
                </a:lnTo>
                <a:lnTo>
                  <a:pt x="33546" y="347925"/>
                </a:lnTo>
                <a:lnTo>
                  <a:pt x="36431" y="349107"/>
                </a:lnTo>
                <a:lnTo>
                  <a:pt x="39308" y="350848"/>
                </a:lnTo>
                <a:lnTo>
                  <a:pt x="42177" y="352961"/>
                </a:lnTo>
                <a:lnTo>
                  <a:pt x="45043" y="355322"/>
                </a:lnTo>
                <a:lnTo>
                  <a:pt x="49811" y="357849"/>
                </a:lnTo>
                <a:lnTo>
                  <a:pt x="55847" y="360486"/>
                </a:lnTo>
                <a:lnTo>
                  <a:pt x="62729" y="363196"/>
                </a:lnTo>
                <a:lnTo>
                  <a:pt x="70174" y="365003"/>
                </a:lnTo>
                <a:lnTo>
                  <a:pt x="77995" y="366208"/>
                </a:lnTo>
                <a:lnTo>
                  <a:pt x="102210" y="36861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436"/>
          <p:cNvSpPr/>
          <p:nvPr/>
        </p:nvSpPr>
        <p:spPr>
          <a:xfrm>
            <a:off x="5755004" y="3711892"/>
            <a:ext cx="171451" cy="180024"/>
          </a:xfrm>
          <a:custGeom>
            <a:avLst/>
            <a:gdLst/>
            <a:ahLst/>
            <a:cxnLst/>
            <a:rect l="0" t="0" r="0" b="0"/>
            <a:pathLst>
              <a:path w="171451" h="180024">
                <a:moveTo>
                  <a:pt x="0" y="0"/>
                </a:moveTo>
                <a:lnTo>
                  <a:pt x="19313" y="19313"/>
                </a:lnTo>
                <a:lnTo>
                  <a:pt x="25258" y="24305"/>
                </a:lnTo>
                <a:lnTo>
                  <a:pt x="42024" y="37472"/>
                </a:lnTo>
                <a:lnTo>
                  <a:pt x="48971" y="44032"/>
                </a:lnTo>
                <a:lnTo>
                  <a:pt x="54555" y="50309"/>
                </a:lnTo>
                <a:lnTo>
                  <a:pt x="59230" y="56400"/>
                </a:lnTo>
                <a:lnTo>
                  <a:pt x="64252" y="61412"/>
                </a:lnTo>
                <a:lnTo>
                  <a:pt x="69505" y="65706"/>
                </a:lnTo>
                <a:lnTo>
                  <a:pt x="74911" y="69522"/>
                </a:lnTo>
                <a:lnTo>
                  <a:pt x="79469" y="73971"/>
                </a:lnTo>
                <a:lnTo>
                  <a:pt x="83459" y="78841"/>
                </a:lnTo>
                <a:lnTo>
                  <a:pt x="114912" y="123100"/>
                </a:lnTo>
                <a:lnTo>
                  <a:pt x="125185" y="136359"/>
                </a:lnTo>
                <a:lnTo>
                  <a:pt x="134892" y="148056"/>
                </a:lnTo>
                <a:lnTo>
                  <a:pt x="171450" y="18002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437"/>
          <p:cNvSpPr/>
          <p:nvPr/>
        </p:nvSpPr>
        <p:spPr>
          <a:xfrm>
            <a:off x="5746432" y="3703320"/>
            <a:ext cx="154306" cy="197168"/>
          </a:xfrm>
          <a:custGeom>
            <a:avLst/>
            <a:gdLst/>
            <a:ahLst/>
            <a:cxnLst/>
            <a:rect l="0" t="0" r="0" b="0"/>
            <a:pathLst>
              <a:path w="154306" h="197168">
                <a:moveTo>
                  <a:pt x="154305" y="0"/>
                </a:moveTo>
                <a:lnTo>
                  <a:pt x="142374" y="11931"/>
                </a:lnTo>
                <a:lnTo>
                  <a:pt x="139683" y="15574"/>
                </a:lnTo>
                <a:lnTo>
                  <a:pt x="136937" y="19908"/>
                </a:lnTo>
                <a:lnTo>
                  <a:pt x="134154" y="24702"/>
                </a:lnTo>
                <a:lnTo>
                  <a:pt x="128489" y="32660"/>
                </a:lnTo>
                <a:lnTo>
                  <a:pt x="112034" y="54203"/>
                </a:lnTo>
                <a:lnTo>
                  <a:pt x="104217" y="63758"/>
                </a:lnTo>
                <a:lnTo>
                  <a:pt x="97100" y="72032"/>
                </a:lnTo>
                <a:lnTo>
                  <a:pt x="90451" y="79454"/>
                </a:lnTo>
                <a:lnTo>
                  <a:pt x="84113" y="87259"/>
                </a:lnTo>
                <a:lnTo>
                  <a:pt x="77983" y="95320"/>
                </a:lnTo>
                <a:lnTo>
                  <a:pt x="71991" y="103552"/>
                </a:lnTo>
                <a:lnTo>
                  <a:pt x="66091" y="110944"/>
                </a:lnTo>
                <a:lnTo>
                  <a:pt x="60254" y="117778"/>
                </a:lnTo>
                <a:lnTo>
                  <a:pt x="54456" y="124238"/>
                </a:lnTo>
                <a:lnTo>
                  <a:pt x="37855" y="144117"/>
                </a:lnTo>
                <a:lnTo>
                  <a:pt x="28094" y="156085"/>
                </a:lnTo>
                <a:lnTo>
                  <a:pt x="20635" y="165969"/>
                </a:lnTo>
                <a:lnTo>
                  <a:pt x="14709" y="174464"/>
                </a:lnTo>
                <a:lnTo>
                  <a:pt x="0" y="19716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438"/>
          <p:cNvSpPr/>
          <p:nvPr/>
        </p:nvSpPr>
        <p:spPr>
          <a:xfrm>
            <a:off x="5926454" y="3754758"/>
            <a:ext cx="222887" cy="8570"/>
          </a:xfrm>
          <a:custGeom>
            <a:avLst/>
            <a:gdLst/>
            <a:ahLst/>
            <a:cxnLst/>
            <a:rect l="0" t="0" r="0" b="0"/>
            <a:pathLst>
              <a:path w="222887" h="8570">
                <a:moveTo>
                  <a:pt x="0" y="8569"/>
                </a:moveTo>
                <a:lnTo>
                  <a:pt x="13653" y="4018"/>
                </a:lnTo>
                <a:lnTo>
                  <a:pt x="18627" y="2678"/>
                </a:lnTo>
                <a:lnTo>
                  <a:pt x="22896" y="1784"/>
                </a:lnTo>
                <a:lnTo>
                  <a:pt x="26694" y="1188"/>
                </a:lnTo>
                <a:lnTo>
                  <a:pt x="31131" y="791"/>
                </a:lnTo>
                <a:lnTo>
                  <a:pt x="35995" y="526"/>
                </a:lnTo>
                <a:lnTo>
                  <a:pt x="41142" y="350"/>
                </a:lnTo>
                <a:lnTo>
                  <a:pt x="197172" y="0"/>
                </a:lnTo>
                <a:lnTo>
                  <a:pt x="202886" y="951"/>
                </a:lnTo>
                <a:lnTo>
                  <a:pt x="206695" y="2538"/>
                </a:lnTo>
                <a:lnTo>
                  <a:pt x="222886" y="856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439"/>
          <p:cNvSpPr/>
          <p:nvPr/>
        </p:nvSpPr>
        <p:spPr>
          <a:xfrm>
            <a:off x="6013371" y="3686175"/>
            <a:ext cx="58817" cy="214313"/>
          </a:xfrm>
          <a:custGeom>
            <a:avLst/>
            <a:gdLst/>
            <a:ahLst/>
            <a:cxnLst/>
            <a:rect l="0" t="0" r="0" b="0"/>
            <a:pathLst>
              <a:path w="58817" h="214313">
                <a:moveTo>
                  <a:pt x="7381" y="0"/>
                </a:moveTo>
                <a:lnTo>
                  <a:pt x="0" y="14761"/>
                </a:lnTo>
                <a:lnTo>
                  <a:pt x="556" y="18413"/>
                </a:lnTo>
                <a:lnTo>
                  <a:pt x="1878" y="23705"/>
                </a:lnTo>
                <a:lnTo>
                  <a:pt x="3713" y="30091"/>
                </a:lnTo>
                <a:lnTo>
                  <a:pt x="4936" y="35300"/>
                </a:lnTo>
                <a:lnTo>
                  <a:pt x="5751" y="39726"/>
                </a:lnTo>
                <a:lnTo>
                  <a:pt x="6294" y="43629"/>
                </a:lnTo>
                <a:lnTo>
                  <a:pt x="7609" y="48136"/>
                </a:lnTo>
                <a:lnTo>
                  <a:pt x="9438" y="53045"/>
                </a:lnTo>
                <a:lnTo>
                  <a:pt x="11610" y="58223"/>
                </a:lnTo>
                <a:lnTo>
                  <a:pt x="14963" y="72153"/>
                </a:lnTo>
                <a:lnTo>
                  <a:pt x="27831" y="134197"/>
                </a:lnTo>
                <a:lnTo>
                  <a:pt x="31492" y="149472"/>
                </a:lnTo>
                <a:lnTo>
                  <a:pt x="34885" y="162513"/>
                </a:lnTo>
                <a:lnTo>
                  <a:pt x="38099" y="173111"/>
                </a:lnTo>
                <a:lnTo>
                  <a:pt x="41195" y="182083"/>
                </a:lnTo>
                <a:lnTo>
                  <a:pt x="47562" y="198730"/>
                </a:lnTo>
                <a:lnTo>
                  <a:pt x="58816" y="21431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440"/>
          <p:cNvSpPr/>
          <p:nvPr/>
        </p:nvSpPr>
        <p:spPr>
          <a:xfrm>
            <a:off x="6200775" y="3574732"/>
            <a:ext cx="145615" cy="334329"/>
          </a:xfrm>
          <a:custGeom>
            <a:avLst/>
            <a:gdLst/>
            <a:ahLst/>
            <a:cxnLst/>
            <a:rect l="0" t="0" r="0" b="0"/>
            <a:pathLst>
              <a:path w="145615" h="334329">
                <a:moveTo>
                  <a:pt x="0" y="0"/>
                </a:moveTo>
                <a:lnTo>
                  <a:pt x="4550" y="13653"/>
                </a:lnTo>
                <a:lnTo>
                  <a:pt x="5891" y="19580"/>
                </a:lnTo>
                <a:lnTo>
                  <a:pt x="6785" y="25435"/>
                </a:lnTo>
                <a:lnTo>
                  <a:pt x="7380" y="31244"/>
                </a:lnTo>
                <a:lnTo>
                  <a:pt x="7778" y="37022"/>
                </a:lnTo>
                <a:lnTo>
                  <a:pt x="8042" y="42779"/>
                </a:lnTo>
                <a:lnTo>
                  <a:pt x="8219" y="48522"/>
                </a:lnTo>
                <a:lnTo>
                  <a:pt x="7384" y="60923"/>
                </a:lnTo>
                <a:lnTo>
                  <a:pt x="2611" y="113619"/>
                </a:lnTo>
                <a:lnTo>
                  <a:pt x="1740" y="127181"/>
                </a:lnTo>
                <a:lnTo>
                  <a:pt x="1160" y="139080"/>
                </a:lnTo>
                <a:lnTo>
                  <a:pt x="343" y="210436"/>
                </a:lnTo>
                <a:lnTo>
                  <a:pt x="1182" y="232684"/>
                </a:lnTo>
                <a:lnTo>
                  <a:pt x="2692" y="251325"/>
                </a:lnTo>
                <a:lnTo>
                  <a:pt x="7410" y="290415"/>
                </a:lnTo>
                <a:lnTo>
                  <a:pt x="7797" y="291718"/>
                </a:lnTo>
                <a:lnTo>
                  <a:pt x="8056" y="290681"/>
                </a:lnTo>
                <a:lnTo>
                  <a:pt x="9295" y="282544"/>
                </a:lnTo>
                <a:lnTo>
                  <a:pt x="13021" y="266228"/>
                </a:lnTo>
                <a:lnTo>
                  <a:pt x="20474" y="235622"/>
                </a:lnTo>
                <a:lnTo>
                  <a:pt x="24126" y="222804"/>
                </a:lnTo>
                <a:lnTo>
                  <a:pt x="33265" y="193321"/>
                </a:lnTo>
                <a:lnTo>
                  <a:pt x="38369" y="181268"/>
                </a:lnTo>
                <a:lnTo>
                  <a:pt x="43677" y="171328"/>
                </a:lnTo>
                <a:lnTo>
                  <a:pt x="49120" y="162796"/>
                </a:lnTo>
                <a:lnTo>
                  <a:pt x="53702" y="157108"/>
                </a:lnTo>
                <a:lnTo>
                  <a:pt x="57708" y="153316"/>
                </a:lnTo>
                <a:lnTo>
                  <a:pt x="61332" y="150789"/>
                </a:lnTo>
                <a:lnTo>
                  <a:pt x="65653" y="148151"/>
                </a:lnTo>
                <a:lnTo>
                  <a:pt x="70439" y="145440"/>
                </a:lnTo>
                <a:lnTo>
                  <a:pt x="75534" y="142680"/>
                </a:lnTo>
                <a:lnTo>
                  <a:pt x="79883" y="140840"/>
                </a:lnTo>
                <a:lnTo>
                  <a:pt x="83735" y="139614"/>
                </a:lnTo>
                <a:lnTo>
                  <a:pt x="87256" y="138795"/>
                </a:lnTo>
                <a:lnTo>
                  <a:pt x="90556" y="139203"/>
                </a:lnTo>
                <a:lnTo>
                  <a:pt x="93708" y="140427"/>
                </a:lnTo>
                <a:lnTo>
                  <a:pt x="96762" y="142196"/>
                </a:lnTo>
                <a:lnTo>
                  <a:pt x="105235" y="146700"/>
                </a:lnTo>
                <a:lnTo>
                  <a:pt x="110162" y="149236"/>
                </a:lnTo>
                <a:lnTo>
                  <a:pt x="114398" y="151878"/>
                </a:lnTo>
                <a:lnTo>
                  <a:pt x="118175" y="154592"/>
                </a:lnTo>
                <a:lnTo>
                  <a:pt x="121646" y="157354"/>
                </a:lnTo>
                <a:lnTo>
                  <a:pt x="124912" y="161100"/>
                </a:lnTo>
                <a:lnTo>
                  <a:pt x="128042" y="165503"/>
                </a:lnTo>
                <a:lnTo>
                  <a:pt x="131082" y="170343"/>
                </a:lnTo>
                <a:lnTo>
                  <a:pt x="133108" y="175474"/>
                </a:lnTo>
                <a:lnTo>
                  <a:pt x="134458" y="180800"/>
                </a:lnTo>
                <a:lnTo>
                  <a:pt x="135359" y="186256"/>
                </a:lnTo>
                <a:lnTo>
                  <a:pt x="136912" y="191798"/>
                </a:lnTo>
                <a:lnTo>
                  <a:pt x="138899" y="197398"/>
                </a:lnTo>
                <a:lnTo>
                  <a:pt x="141177" y="203036"/>
                </a:lnTo>
                <a:lnTo>
                  <a:pt x="142695" y="210605"/>
                </a:lnTo>
                <a:lnTo>
                  <a:pt x="143708" y="219461"/>
                </a:lnTo>
                <a:lnTo>
                  <a:pt x="144383" y="229175"/>
                </a:lnTo>
                <a:lnTo>
                  <a:pt x="144832" y="240413"/>
                </a:lnTo>
                <a:lnTo>
                  <a:pt x="145465" y="276127"/>
                </a:lnTo>
                <a:lnTo>
                  <a:pt x="145614" y="292903"/>
                </a:lnTo>
                <a:lnTo>
                  <a:pt x="144701" y="300996"/>
                </a:lnTo>
                <a:lnTo>
                  <a:pt x="143140" y="309249"/>
                </a:lnTo>
                <a:lnTo>
                  <a:pt x="138932" y="326897"/>
                </a:lnTo>
                <a:lnTo>
                  <a:pt x="128587" y="33432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441"/>
          <p:cNvSpPr/>
          <p:nvPr/>
        </p:nvSpPr>
        <p:spPr>
          <a:xfrm>
            <a:off x="6337934" y="3557587"/>
            <a:ext cx="153712" cy="385764"/>
          </a:xfrm>
          <a:custGeom>
            <a:avLst/>
            <a:gdLst/>
            <a:ahLst/>
            <a:cxnLst/>
            <a:rect l="0" t="0" r="0" b="0"/>
            <a:pathLst>
              <a:path w="153712" h="385764">
                <a:moveTo>
                  <a:pt x="0" y="0"/>
                </a:moveTo>
                <a:lnTo>
                  <a:pt x="18204" y="4551"/>
                </a:lnTo>
                <a:lnTo>
                  <a:pt x="27376" y="7797"/>
                </a:lnTo>
                <a:lnTo>
                  <a:pt x="37301" y="11865"/>
                </a:lnTo>
                <a:lnTo>
                  <a:pt x="47727" y="16483"/>
                </a:lnTo>
                <a:lnTo>
                  <a:pt x="55631" y="20513"/>
                </a:lnTo>
                <a:lnTo>
                  <a:pt x="61852" y="24153"/>
                </a:lnTo>
                <a:lnTo>
                  <a:pt x="66953" y="27532"/>
                </a:lnTo>
                <a:lnTo>
                  <a:pt x="82780" y="38907"/>
                </a:lnTo>
                <a:lnTo>
                  <a:pt x="92334" y="45940"/>
                </a:lnTo>
                <a:lnTo>
                  <a:pt x="101562" y="56345"/>
                </a:lnTo>
                <a:lnTo>
                  <a:pt x="110570" y="68995"/>
                </a:lnTo>
                <a:lnTo>
                  <a:pt x="119434" y="83145"/>
                </a:lnTo>
                <a:lnTo>
                  <a:pt x="126295" y="94482"/>
                </a:lnTo>
                <a:lnTo>
                  <a:pt x="131822" y="103946"/>
                </a:lnTo>
                <a:lnTo>
                  <a:pt x="136459" y="112160"/>
                </a:lnTo>
                <a:lnTo>
                  <a:pt x="140503" y="121446"/>
                </a:lnTo>
                <a:lnTo>
                  <a:pt x="144151" y="131446"/>
                </a:lnTo>
                <a:lnTo>
                  <a:pt x="147536" y="141924"/>
                </a:lnTo>
                <a:lnTo>
                  <a:pt x="149793" y="151766"/>
                </a:lnTo>
                <a:lnTo>
                  <a:pt x="151297" y="161185"/>
                </a:lnTo>
                <a:lnTo>
                  <a:pt x="152300" y="170321"/>
                </a:lnTo>
                <a:lnTo>
                  <a:pt x="152968" y="182128"/>
                </a:lnTo>
                <a:lnTo>
                  <a:pt x="153711" y="210486"/>
                </a:lnTo>
                <a:lnTo>
                  <a:pt x="151052" y="227001"/>
                </a:lnTo>
                <a:lnTo>
                  <a:pt x="146422" y="244679"/>
                </a:lnTo>
                <a:lnTo>
                  <a:pt x="140477" y="263132"/>
                </a:lnTo>
                <a:lnTo>
                  <a:pt x="134609" y="279244"/>
                </a:lnTo>
                <a:lnTo>
                  <a:pt x="128792" y="293795"/>
                </a:lnTo>
                <a:lnTo>
                  <a:pt x="123010" y="307306"/>
                </a:lnTo>
                <a:lnTo>
                  <a:pt x="116296" y="319171"/>
                </a:lnTo>
                <a:lnTo>
                  <a:pt x="108963" y="329938"/>
                </a:lnTo>
                <a:lnTo>
                  <a:pt x="101218" y="339974"/>
                </a:lnTo>
                <a:lnTo>
                  <a:pt x="95101" y="347617"/>
                </a:lnTo>
                <a:lnTo>
                  <a:pt x="90071" y="353664"/>
                </a:lnTo>
                <a:lnTo>
                  <a:pt x="85765" y="358649"/>
                </a:lnTo>
                <a:lnTo>
                  <a:pt x="81941" y="363877"/>
                </a:lnTo>
                <a:lnTo>
                  <a:pt x="78441" y="369267"/>
                </a:lnTo>
                <a:lnTo>
                  <a:pt x="75154" y="374766"/>
                </a:lnTo>
                <a:lnTo>
                  <a:pt x="72010" y="378432"/>
                </a:lnTo>
                <a:lnTo>
                  <a:pt x="68962" y="380875"/>
                </a:lnTo>
                <a:lnTo>
                  <a:pt x="60008" y="38576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442"/>
          <p:cNvSpPr/>
          <p:nvPr/>
        </p:nvSpPr>
        <p:spPr>
          <a:xfrm>
            <a:off x="6569392" y="3703334"/>
            <a:ext cx="188596" cy="8559"/>
          </a:xfrm>
          <a:custGeom>
            <a:avLst/>
            <a:gdLst/>
            <a:ahLst/>
            <a:cxnLst/>
            <a:rect l="0" t="0" r="0" b="0"/>
            <a:pathLst>
              <a:path w="188596" h="8559">
                <a:moveTo>
                  <a:pt x="0" y="8558"/>
                </a:moveTo>
                <a:lnTo>
                  <a:pt x="13652" y="8558"/>
                </a:lnTo>
                <a:lnTo>
                  <a:pt x="22437" y="7606"/>
                </a:lnTo>
                <a:lnTo>
                  <a:pt x="33055" y="6018"/>
                </a:lnTo>
                <a:lnTo>
                  <a:pt x="44897" y="4007"/>
                </a:lnTo>
                <a:lnTo>
                  <a:pt x="54696" y="2666"/>
                </a:lnTo>
                <a:lnTo>
                  <a:pt x="63134" y="1773"/>
                </a:lnTo>
                <a:lnTo>
                  <a:pt x="70664" y="1177"/>
                </a:lnTo>
                <a:lnTo>
                  <a:pt x="77590" y="780"/>
                </a:lnTo>
                <a:lnTo>
                  <a:pt x="90365" y="339"/>
                </a:lnTo>
                <a:lnTo>
                  <a:pt x="108267" y="90"/>
                </a:lnTo>
                <a:lnTo>
                  <a:pt x="168504" y="0"/>
                </a:lnTo>
                <a:lnTo>
                  <a:pt x="188595" y="855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443"/>
          <p:cNvSpPr/>
          <p:nvPr/>
        </p:nvSpPr>
        <p:spPr>
          <a:xfrm>
            <a:off x="6595109" y="3771900"/>
            <a:ext cx="171451" cy="8573"/>
          </a:xfrm>
          <a:custGeom>
            <a:avLst/>
            <a:gdLst/>
            <a:ahLst/>
            <a:cxnLst/>
            <a:rect l="0" t="0" r="0" b="0"/>
            <a:pathLst>
              <a:path w="171451" h="8573">
                <a:moveTo>
                  <a:pt x="0" y="0"/>
                </a:moveTo>
                <a:lnTo>
                  <a:pt x="31245" y="0"/>
                </a:lnTo>
                <a:lnTo>
                  <a:pt x="36070" y="952"/>
                </a:lnTo>
                <a:lnTo>
                  <a:pt x="40240" y="2540"/>
                </a:lnTo>
                <a:lnTo>
                  <a:pt x="43972" y="4550"/>
                </a:lnTo>
                <a:lnTo>
                  <a:pt x="47412" y="5891"/>
                </a:lnTo>
                <a:lnTo>
                  <a:pt x="50658" y="6785"/>
                </a:lnTo>
                <a:lnTo>
                  <a:pt x="53775" y="7380"/>
                </a:lnTo>
                <a:lnTo>
                  <a:pt x="64425" y="6825"/>
                </a:lnTo>
                <a:lnTo>
                  <a:pt x="113704" y="2445"/>
                </a:lnTo>
                <a:lnTo>
                  <a:pt x="125333" y="1630"/>
                </a:lnTo>
                <a:lnTo>
                  <a:pt x="171450" y="85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444"/>
          <p:cNvSpPr/>
          <p:nvPr/>
        </p:nvSpPr>
        <p:spPr>
          <a:xfrm>
            <a:off x="6835140" y="3609022"/>
            <a:ext cx="188595" cy="222886"/>
          </a:xfrm>
          <a:custGeom>
            <a:avLst/>
            <a:gdLst/>
            <a:ahLst/>
            <a:cxnLst/>
            <a:rect l="0" t="0" r="0" b="0"/>
            <a:pathLst>
              <a:path w="188595" h="222886">
                <a:moveTo>
                  <a:pt x="0" y="0"/>
                </a:moveTo>
                <a:lnTo>
                  <a:pt x="4551" y="13653"/>
                </a:lnTo>
                <a:lnTo>
                  <a:pt x="7796" y="18627"/>
                </a:lnTo>
                <a:lnTo>
                  <a:pt x="11865" y="22895"/>
                </a:lnTo>
                <a:lnTo>
                  <a:pt x="16482" y="26694"/>
                </a:lnTo>
                <a:lnTo>
                  <a:pt x="21465" y="32084"/>
                </a:lnTo>
                <a:lnTo>
                  <a:pt x="26693" y="38534"/>
                </a:lnTo>
                <a:lnTo>
                  <a:pt x="32082" y="45692"/>
                </a:lnTo>
                <a:lnTo>
                  <a:pt x="43151" y="61265"/>
                </a:lnTo>
                <a:lnTo>
                  <a:pt x="48770" y="69418"/>
                </a:lnTo>
                <a:lnTo>
                  <a:pt x="53468" y="75806"/>
                </a:lnTo>
                <a:lnTo>
                  <a:pt x="57553" y="81018"/>
                </a:lnTo>
                <a:lnTo>
                  <a:pt x="61228" y="85444"/>
                </a:lnTo>
                <a:lnTo>
                  <a:pt x="66537" y="93158"/>
                </a:lnTo>
                <a:lnTo>
                  <a:pt x="80054" y="114429"/>
                </a:lnTo>
                <a:lnTo>
                  <a:pt x="85754" y="122958"/>
                </a:lnTo>
                <a:lnTo>
                  <a:pt x="90507" y="129597"/>
                </a:lnTo>
                <a:lnTo>
                  <a:pt x="94628" y="134976"/>
                </a:lnTo>
                <a:lnTo>
                  <a:pt x="99280" y="141419"/>
                </a:lnTo>
                <a:lnTo>
                  <a:pt x="109529" y="156198"/>
                </a:lnTo>
                <a:lnTo>
                  <a:pt x="114929" y="162235"/>
                </a:lnTo>
                <a:lnTo>
                  <a:pt x="120434" y="167211"/>
                </a:lnTo>
                <a:lnTo>
                  <a:pt x="126009" y="171482"/>
                </a:lnTo>
                <a:lnTo>
                  <a:pt x="129726" y="175281"/>
                </a:lnTo>
                <a:lnTo>
                  <a:pt x="132204" y="178766"/>
                </a:lnTo>
                <a:lnTo>
                  <a:pt x="135909" y="185180"/>
                </a:lnTo>
                <a:lnTo>
                  <a:pt x="140731" y="191204"/>
                </a:lnTo>
                <a:lnTo>
                  <a:pt x="146050" y="197058"/>
                </a:lnTo>
                <a:lnTo>
                  <a:pt x="148801" y="199952"/>
                </a:lnTo>
                <a:lnTo>
                  <a:pt x="152541" y="202834"/>
                </a:lnTo>
                <a:lnTo>
                  <a:pt x="156938" y="205707"/>
                </a:lnTo>
                <a:lnTo>
                  <a:pt x="161776" y="208576"/>
                </a:lnTo>
                <a:lnTo>
                  <a:pt x="165000" y="211440"/>
                </a:lnTo>
                <a:lnTo>
                  <a:pt x="167150" y="214303"/>
                </a:lnTo>
                <a:lnTo>
                  <a:pt x="168583" y="217164"/>
                </a:lnTo>
                <a:lnTo>
                  <a:pt x="170492" y="219071"/>
                </a:lnTo>
                <a:lnTo>
                  <a:pt x="172715" y="220342"/>
                </a:lnTo>
                <a:lnTo>
                  <a:pt x="188594" y="22288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445"/>
          <p:cNvSpPr/>
          <p:nvPr/>
        </p:nvSpPr>
        <p:spPr>
          <a:xfrm>
            <a:off x="6826567" y="3609022"/>
            <a:ext cx="145734" cy="248604"/>
          </a:xfrm>
          <a:custGeom>
            <a:avLst/>
            <a:gdLst/>
            <a:ahLst/>
            <a:cxnLst/>
            <a:rect l="0" t="0" r="0" b="0"/>
            <a:pathLst>
              <a:path w="145734" h="248604">
                <a:moveTo>
                  <a:pt x="145733" y="0"/>
                </a:moveTo>
                <a:lnTo>
                  <a:pt x="136631" y="13653"/>
                </a:lnTo>
                <a:lnTo>
                  <a:pt x="108217" y="53998"/>
                </a:lnTo>
                <a:lnTo>
                  <a:pt x="96909" y="71242"/>
                </a:lnTo>
                <a:lnTo>
                  <a:pt x="43194" y="157894"/>
                </a:lnTo>
                <a:lnTo>
                  <a:pt x="38321" y="166223"/>
                </a:lnTo>
                <a:lnTo>
                  <a:pt x="34120" y="173680"/>
                </a:lnTo>
                <a:lnTo>
                  <a:pt x="30367" y="179604"/>
                </a:lnTo>
                <a:lnTo>
                  <a:pt x="26912" y="184506"/>
                </a:lnTo>
                <a:lnTo>
                  <a:pt x="23656" y="188727"/>
                </a:lnTo>
                <a:lnTo>
                  <a:pt x="21486" y="193445"/>
                </a:lnTo>
                <a:lnTo>
                  <a:pt x="20039" y="198496"/>
                </a:lnTo>
                <a:lnTo>
                  <a:pt x="19074" y="203768"/>
                </a:lnTo>
                <a:lnTo>
                  <a:pt x="16526" y="209188"/>
                </a:lnTo>
                <a:lnTo>
                  <a:pt x="12923" y="214706"/>
                </a:lnTo>
                <a:lnTo>
                  <a:pt x="2553" y="228149"/>
                </a:lnTo>
                <a:lnTo>
                  <a:pt x="1135" y="235067"/>
                </a:lnTo>
                <a:lnTo>
                  <a:pt x="0" y="24860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446"/>
          <p:cNvSpPr/>
          <p:nvPr/>
        </p:nvSpPr>
        <p:spPr>
          <a:xfrm>
            <a:off x="6972300" y="3485072"/>
            <a:ext cx="197168" cy="111436"/>
          </a:xfrm>
          <a:custGeom>
            <a:avLst/>
            <a:gdLst/>
            <a:ahLst/>
            <a:cxnLst/>
            <a:rect l="0" t="0" r="0" b="0"/>
            <a:pathLst>
              <a:path w="197168" h="111436">
                <a:moveTo>
                  <a:pt x="0" y="38225"/>
                </a:moveTo>
                <a:lnTo>
                  <a:pt x="7380" y="16082"/>
                </a:lnTo>
                <a:lnTo>
                  <a:pt x="9683" y="13938"/>
                </a:lnTo>
                <a:lnTo>
                  <a:pt x="13123" y="11556"/>
                </a:lnTo>
                <a:lnTo>
                  <a:pt x="17321" y="9016"/>
                </a:lnTo>
                <a:lnTo>
                  <a:pt x="23930" y="6370"/>
                </a:lnTo>
                <a:lnTo>
                  <a:pt x="32146" y="3653"/>
                </a:lnTo>
                <a:lnTo>
                  <a:pt x="41433" y="890"/>
                </a:lnTo>
                <a:lnTo>
                  <a:pt x="49529" y="0"/>
                </a:lnTo>
                <a:lnTo>
                  <a:pt x="56832" y="359"/>
                </a:lnTo>
                <a:lnTo>
                  <a:pt x="63605" y="1551"/>
                </a:lnTo>
                <a:lnTo>
                  <a:pt x="69074" y="2346"/>
                </a:lnTo>
                <a:lnTo>
                  <a:pt x="73671" y="2875"/>
                </a:lnTo>
                <a:lnTo>
                  <a:pt x="77689" y="3229"/>
                </a:lnTo>
                <a:lnTo>
                  <a:pt x="80367" y="4417"/>
                </a:lnTo>
                <a:lnTo>
                  <a:pt x="82153" y="6161"/>
                </a:lnTo>
                <a:lnTo>
                  <a:pt x="85020" y="11254"/>
                </a:lnTo>
                <a:lnTo>
                  <a:pt x="85255" y="15482"/>
                </a:lnTo>
                <a:lnTo>
                  <a:pt x="85516" y="30340"/>
                </a:lnTo>
                <a:lnTo>
                  <a:pt x="84632" y="37731"/>
                </a:lnTo>
                <a:lnTo>
                  <a:pt x="83091" y="44563"/>
                </a:lnTo>
                <a:lnTo>
                  <a:pt x="81112" y="51023"/>
                </a:lnTo>
                <a:lnTo>
                  <a:pt x="78840" y="56282"/>
                </a:lnTo>
                <a:lnTo>
                  <a:pt x="76372" y="60741"/>
                </a:lnTo>
                <a:lnTo>
                  <a:pt x="54274" y="93969"/>
                </a:lnTo>
                <a:lnTo>
                  <a:pt x="52375" y="96342"/>
                </a:lnTo>
                <a:lnTo>
                  <a:pt x="50157" y="98877"/>
                </a:lnTo>
                <a:lnTo>
                  <a:pt x="44303" y="105239"/>
                </a:lnTo>
                <a:lnTo>
                  <a:pt x="44775" y="106714"/>
                </a:lnTo>
                <a:lnTo>
                  <a:pt x="46042" y="108649"/>
                </a:lnTo>
                <a:lnTo>
                  <a:pt x="47840" y="110892"/>
                </a:lnTo>
                <a:lnTo>
                  <a:pt x="49990" y="111435"/>
                </a:lnTo>
                <a:lnTo>
                  <a:pt x="52377" y="110844"/>
                </a:lnTo>
                <a:lnTo>
                  <a:pt x="54920" y="109498"/>
                </a:lnTo>
                <a:lnTo>
                  <a:pt x="58521" y="108600"/>
                </a:lnTo>
                <a:lnTo>
                  <a:pt x="62826" y="108002"/>
                </a:lnTo>
                <a:lnTo>
                  <a:pt x="67602" y="107603"/>
                </a:lnTo>
                <a:lnTo>
                  <a:pt x="71738" y="106384"/>
                </a:lnTo>
                <a:lnTo>
                  <a:pt x="75448" y="104620"/>
                </a:lnTo>
                <a:lnTo>
                  <a:pt x="78873" y="102491"/>
                </a:lnTo>
                <a:lnTo>
                  <a:pt x="84014" y="100119"/>
                </a:lnTo>
                <a:lnTo>
                  <a:pt x="90299" y="97585"/>
                </a:lnTo>
                <a:lnTo>
                  <a:pt x="97347" y="94943"/>
                </a:lnTo>
                <a:lnTo>
                  <a:pt x="104902" y="93182"/>
                </a:lnTo>
                <a:lnTo>
                  <a:pt x="112798" y="92008"/>
                </a:lnTo>
                <a:lnTo>
                  <a:pt x="120918" y="91225"/>
                </a:lnTo>
                <a:lnTo>
                  <a:pt x="128237" y="89752"/>
                </a:lnTo>
                <a:lnTo>
                  <a:pt x="135021" y="87816"/>
                </a:lnTo>
                <a:lnTo>
                  <a:pt x="141449" y="85573"/>
                </a:lnTo>
                <a:lnTo>
                  <a:pt x="147639" y="84078"/>
                </a:lnTo>
                <a:lnTo>
                  <a:pt x="153671" y="83081"/>
                </a:lnTo>
                <a:lnTo>
                  <a:pt x="159598" y="82417"/>
                </a:lnTo>
                <a:lnTo>
                  <a:pt x="165453" y="81974"/>
                </a:lnTo>
                <a:lnTo>
                  <a:pt x="171262" y="81678"/>
                </a:lnTo>
                <a:lnTo>
                  <a:pt x="177039" y="81481"/>
                </a:lnTo>
                <a:lnTo>
                  <a:pt x="181843" y="82302"/>
                </a:lnTo>
                <a:lnTo>
                  <a:pt x="185999" y="83803"/>
                </a:lnTo>
                <a:lnTo>
                  <a:pt x="197167" y="896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447"/>
          <p:cNvSpPr/>
          <p:nvPr/>
        </p:nvSpPr>
        <p:spPr>
          <a:xfrm>
            <a:off x="7135177" y="3634740"/>
            <a:ext cx="17146" cy="214313"/>
          </a:xfrm>
          <a:custGeom>
            <a:avLst/>
            <a:gdLst/>
            <a:ahLst/>
            <a:cxnLst/>
            <a:rect l="0" t="0" r="0" b="0"/>
            <a:pathLst>
              <a:path w="17146" h="214313">
                <a:moveTo>
                  <a:pt x="0" y="0"/>
                </a:moveTo>
                <a:lnTo>
                  <a:pt x="0" y="34686"/>
                </a:lnTo>
                <a:lnTo>
                  <a:pt x="953" y="46936"/>
                </a:lnTo>
                <a:lnTo>
                  <a:pt x="2540" y="58913"/>
                </a:lnTo>
                <a:lnTo>
                  <a:pt x="4551" y="70708"/>
                </a:lnTo>
                <a:lnTo>
                  <a:pt x="5891" y="83333"/>
                </a:lnTo>
                <a:lnTo>
                  <a:pt x="6785" y="96513"/>
                </a:lnTo>
                <a:lnTo>
                  <a:pt x="7381" y="110062"/>
                </a:lnTo>
                <a:lnTo>
                  <a:pt x="8043" y="145436"/>
                </a:lnTo>
                <a:lnTo>
                  <a:pt x="8220" y="165537"/>
                </a:lnTo>
                <a:lnTo>
                  <a:pt x="9290" y="179891"/>
                </a:lnTo>
                <a:lnTo>
                  <a:pt x="10956" y="190412"/>
                </a:lnTo>
                <a:lnTo>
                  <a:pt x="17145" y="21431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448"/>
          <p:cNvSpPr/>
          <p:nvPr/>
        </p:nvSpPr>
        <p:spPr>
          <a:xfrm>
            <a:off x="7023734" y="3720849"/>
            <a:ext cx="231459" cy="16762"/>
          </a:xfrm>
          <a:custGeom>
            <a:avLst/>
            <a:gdLst/>
            <a:ahLst/>
            <a:cxnLst/>
            <a:rect l="0" t="0" r="0" b="0"/>
            <a:pathLst>
              <a:path w="231459" h="16762">
                <a:moveTo>
                  <a:pt x="0" y="16761"/>
                </a:moveTo>
                <a:lnTo>
                  <a:pt x="17322" y="16761"/>
                </a:lnTo>
                <a:lnTo>
                  <a:pt x="22978" y="15808"/>
                </a:lnTo>
                <a:lnTo>
                  <a:pt x="29606" y="14221"/>
                </a:lnTo>
                <a:lnTo>
                  <a:pt x="36883" y="12210"/>
                </a:lnTo>
                <a:lnTo>
                  <a:pt x="43639" y="10869"/>
                </a:lnTo>
                <a:lnTo>
                  <a:pt x="50048" y="9975"/>
                </a:lnTo>
                <a:lnTo>
                  <a:pt x="56225" y="9380"/>
                </a:lnTo>
                <a:lnTo>
                  <a:pt x="78329" y="6178"/>
                </a:lnTo>
                <a:lnTo>
                  <a:pt x="92225" y="3990"/>
                </a:lnTo>
                <a:lnTo>
                  <a:pt x="103394" y="2532"/>
                </a:lnTo>
                <a:lnTo>
                  <a:pt x="112745" y="1560"/>
                </a:lnTo>
                <a:lnTo>
                  <a:pt x="120883" y="912"/>
                </a:lnTo>
                <a:lnTo>
                  <a:pt x="133929" y="480"/>
                </a:lnTo>
                <a:lnTo>
                  <a:pt x="168744" y="0"/>
                </a:lnTo>
                <a:lnTo>
                  <a:pt x="183934" y="824"/>
                </a:lnTo>
                <a:lnTo>
                  <a:pt x="196918" y="2326"/>
                </a:lnTo>
                <a:lnTo>
                  <a:pt x="231458" y="818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449"/>
          <p:cNvSpPr/>
          <p:nvPr/>
        </p:nvSpPr>
        <p:spPr>
          <a:xfrm>
            <a:off x="7289482" y="3643312"/>
            <a:ext cx="188596" cy="171451"/>
          </a:xfrm>
          <a:custGeom>
            <a:avLst/>
            <a:gdLst/>
            <a:ahLst/>
            <a:cxnLst/>
            <a:rect l="0" t="0" r="0" b="0"/>
            <a:pathLst>
              <a:path w="188596" h="171451">
                <a:moveTo>
                  <a:pt x="0" y="0"/>
                </a:moveTo>
                <a:lnTo>
                  <a:pt x="0" y="4551"/>
                </a:lnTo>
                <a:lnTo>
                  <a:pt x="953" y="5892"/>
                </a:lnTo>
                <a:lnTo>
                  <a:pt x="2541" y="6785"/>
                </a:lnTo>
                <a:lnTo>
                  <a:pt x="4551" y="7381"/>
                </a:lnTo>
                <a:lnTo>
                  <a:pt x="9325" y="10583"/>
                </a:lnTo>
                <a:lnTo>
                  <a:pt x="11932" y="12771"/>
                </a:lnTo>
                <a:lnTo>
                  <a:pt x="15574" y="16134"/>
                </a:lnTo>
                <a:lnTo>
                  <a:pt x="24702" y="24950"/>
                </a:lnTo>
                <a:lnTo>
                  <a:pt x="29803" y="29016"/>
                </a:lnTo>
                <a:lnTo>
                  <a:pt x="35109" y="32679"/>
                </a:lnTo>
                <a:lnTo>
                  <a:pt x="40551" y="36074"/>
                </a:lnTo>
                <a:lnTo>
                  <a:pt x="46084" y="39289"/>
                </a:lnTo>
                <a:lnTo>
                  <a:pt x="57312" y="45402"/>
                </a:lnTo>
                <a:lnTo>
                  <a:pt x="62021" y="48366"/>
                </a:lnTo>
                <a:lnTo>
                  <a:pt x="66112" y="51294"/>
                </a:lnTo>
                <a:lnTo>
                  <a:pt x="69792" y="54198"/>
                </a:lnTo>
                <a:lnTo>
                  <a:pt x="74151" y="57087"/>
                </a:lnTo>
                <a:lnTo>
                  <a:pt x="78962" y="59966"/>
                </a:lnTo>
                <a:lnTo>
                  <a:pt x="84074" y="62837"/>
                </a:lnTo>
                <a:lnTo>
                  <a:pt x="90339" y="69514"/>
                </a:lnTo>
                <a:lnTo>
                  <a:pt x="97374" y="78728"/>
                </a:lnTo>
                <a:lnTo>
                  <a:pt x="104921" y="89633"/>
                </a:lnTo>
                <a:lnTo>
                  <a:pt x="111857" y="97855"/>
                </a:lnTo>
                <a:lnTo>
                  <a:pt x="118387" y="104289"/>
                </a:lnTo>
                <a:lnTo>
                  <a:pt x="124645" y="109531"/>
                </a:lnTo>
                <a:lnTo>
                  <a:pt x="129769" y="113978"/>
                </a:lnTo>
                <a:lnTo>
                  <a:pt x="138003" y="121460"/>
                </a:lnTo>
                <a:lnTo>
                  <a:pt x="144837" y="127960"/>
                </a:lnTo>
                <a:lnTo>
                  <a:pt x="188595" y="1714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450"/>
          <p:cNvSpPr/>
          <p:nvPr/>
        </p:nvSpPr>
        <p:spPr>
          <a:xfrm>
            <a:off x="7323772" y="3634740"/>
            <a:ext cx="94298" cy="180023"/>
          </a:xfrm>
          <a:custGeom>
            <a:avLst/>
            <a:gdLst/>
            <a:ahLst/>
            <a:cxnLst/>
            <a:rect l="0" t="0" r="0" b="0"/>
            <a:pathLst>
              <a:path w="94298" h="180023">
                <a:moveTo>
                  <a:pt x="94297" y="0"/>
                </a:moveTo>
                <a:lnTo>
                  <a:pt x="82366" y="23863"/>
                </a:lnTo>
                <a:lnTo>
                  <a:pt x="80628" y="29244"/>
                </a:lnTo>
                <a:lnTo>
                  <a:pt x="79470" y="34736"/>
                </a:lnTo>
                <a:lnTo>
                  <a:pt x="78697" y="40302"/>
                </a:lnTo>
                <a:lnTo>
                  <a:pt x="77230" y="45918"/>
                </a:lnTo>
                <a:lnTo>
                  <a:pt x="75299" y="51567"/>
                </a:lnTo>
                <a:lnTo>
                  <a:pt x="73060" y="57238"/>
                </a:lnTo>
                <a:lnTo>
                  <a:pt x="68709" y="65781"/>
                </a:lnTo>
                <a:lnTo>
                  <a:pt x="62951" y="76239"/>
                </a:lnTo>
                <a:lnTo>
                  <a:pt x="56255" y="87973"/>
                </a:lnTo>
                <a:lnTo>
                  <a:pt x="38655" y="121331"/>
                </a:lnTo>
                <a:lnTo>
                  <a:pt x="28628" y="140895"/>
                </a:lnTo>
                <a:lnTo>
                  <a:pt x="20990" y="153937"/>
                </a:lnTo>
                <a:lnTo>
                  <a:pt x="14946" y="162632"/>
                </a:lnTo>
                <a:lnTo>
                  <a:pt x="0" y="18002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451"/>
          <p:cNvSpPr/>
          <p:nvPr/>
        </p:nvSpPr>
        <p:spPr>
          <a:xfrm>
            <a:off x="7503794" y="3549015"/>
            <a:ext cx="170931" cy="258522"/>
          </a:xfrm>
          <a:custGeom>
            <a:avLst/>
            <a:gdLst/>
            <a:ahLst/>
            <a:cxnLst/>
            <a:rect l="0" t="0" r="0" b="0"/>
            <a:pathLst>
              <a:path w="170931" h="258522">
                <a:moveTo>
                  <a:pt x="0" y="0"/>
                </a:moveTo>
                <a:lnTo>
                  <a:pt x="19313" y="19312"/>
                </a:lnTo>
                <a:lnTo>
                  <a:pt x="21448" y="25257"/>
                </a:lnTo>
                <a:lnTo>
                  <a:pt x="22871" y="33031"/>
                </a:lnTo>
                <a:lnTo>
                  <a:pt x="23820" y="42023"/>
                </a:lnTo>
                <a:lnTo>
                  <a:pt x="24453" y="55638"/>
                </a:lnTo>
                <a:lnTo>
                  <a:pt x="25155" y="91085"/>
                </a:lnTo>
                <a:lnTo>
                  <a:pt x="24391" y="114063"/>
                </a:lnTo>
                <a:lnTo>
                  <a:pt x="21000" y="167534"/>
                </a:lnTo>
                <a:lnTo>
                  <a:pt x="18763" y="188842"/>
                </a:lnTo>
                <a:lnTo>
                  <a:pt x="16319" y="205905"/>
                </a:lnTo>
                <a:lnTo>
                  <a:pt x="10103" y="240168"/>
                </a:lnTo>
                <a:lnTo>
                  <a:pt x="10545" y="244884"/>
                </a:lnTo>
                <a:lnTo>
                  <a:pt x="11793" y="249934"/>
                </a:lnTo>
                <a:lnTo>
                  <a:pt x="14767" y="257766"/>
                </a:lnTo>
                <a:lnTo>
                  <a:pt x="15560" y="258521"/>
                </a:lnTo>
                <a:lnTo>
                  <a:pt x="16088" y="258073"/>
                </a:lnTo>
                <a:lnTo>
                  <a:pt x="17393" y="253963"/>
                </a:lnTo>
                <a:lnTo>
                  <a:pt x="21383" y="239237"/>
                </a:lnTo>
                <a:lnTo>
                  <a:pt x="28985" y="209526"/>
                </a:lnTo>
                <a:lnTo>
                  <a:pt x="34564" y="199692"/>
                </a:lnTo>
                <a:lnTo>
                  <a:pt x="42092" y="190278"/>
                </a:lnTo>
                <a:lnTo>
                  <a:pt x="50922" y="181144"/>
                </a:lnTo>
                <a:lnTo>
                  <a:pt x="59666" y="173150"/>
                </a:lnTo>
                <a:lnTo>
                  <a:pt x="68353" y="165916"/>
                </a:lnTo>
                <a:lnTo>
                  <a:pt x="77001" y="159188"/>
                </a:lnTo>
                <a:lnTo>
                  <a:pt x="83719" y="154703"/>
                </a:lnTo>
                <a:lnTo>
                  <a:pt x="89151" y="151712"/>
                </a:lnTo>
                <a:lnTo>
                  <a:pt x="93724" y="149719"/>
                </a:lnTo>
                <a:lnTo>
                  <a:pt x="97725" y="148390"/>
                </a:lnTo>
                <a:lnTo>
                  <a:pt x="101345" y="147504"/>
                </a:lnTo>
                <a:lnTo>
                  <a:pt x="104711" y="146914"/>
                </a:lnTo>
                <a:lnTo>
                  <a:pt x="108860" y="146519"/>
                </a:lnTo>
                <a:lnTo>
                  <a:pt x="113531" y="146257"/>
                </a:lnTo>
                <a:lnTo>
                  <a:pt x="122849" y="145966"/>
                </a:lnTo>
                <a:lnTo>
                  <a:pt x="130165" y="145836"/>
                </a:lnTo>
                <a:lnTo>
                  <a:pt x="134402" y="146753"/>
                </a:lnTo>
                <a:lnTo>
                  <a:pt x="139131" y="148318"/>
                </a:lnTo>
                <a:lnTo>
                  <a:pt x="144190" y="150314"/>
                </a:lnTo>
                <a:lnTo>
                  <a:pt x="147562" y="152597"/>
                </a:lnTo>
                <a:lnTo>
                  <a:pt x="149810" y="155071"/>
                </a:lnTo>
                <a:lnTo>
                  <a:pt x="153260" y="161313"/>
                </a:lnTo>
                <a:lnTo>
                  <a:pt x="157969" y="170437"/>
                </a:lnTo>
                <a:lnTo>
                  <a:pt x="159605" y="175537"/>
                </a:lnTo>
                <a:lnTo>
                  <a:pt x="160696" y="180842"/>
                </a:lnTo>
                <a:lnTo>
                  <a:pt x="161424" y="186284"/>
                </a:lnTo>
                <a:lnTo>
                  <a:pt x="162861" y="192769"/>
                </a:lnTo>
                <a:lnTo>
                  <a:pt x="164772" y="199950"/>
                </a:lnTo>
                <a:lnTo>
                  <a:pt x="166998" y="207595"/>
                </a:lnTo>
                <a:lnTo>
                  <a:pt x="168482" y="215549"/>
                </a:lnTo>
                <a:lnTo>
                  <a:pt x="169472" y="223709"/>
                </a:lnTo>
                <a:lnTo>
                  <a:pt x="170132" y="232007"/>
                </a:lnTo>
                <a:lnTo>
                  <a:pt x="170571" y="239444"/>
                </a:lnTo>
                <a:lnTo>
                  <a:pt x="170930" y="24924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452"/>
          <p:cNvSpPr/>
          <p:nvPr/>
        </p:nvSpPr>
        <p:spPr>
          <a:xfrm>
            <a:off x="7683817" y="3831907"/>
            <a:ext cx="8574" cy="8573"/>
          </a:xfrm>
          <a:custGeom>
            <a:avLst/>
            <a:gdLst/>
            <a:ahLst/>
            <a:cxnLst/>
            <a:rect l="0" t="0" r="0" b="0"/>
            <a:pathLst>
              <a:path w="8574" h="8573">
                <a:moveTo>
                  <a:pt x="0" y="0"/>
                </a:moveTo>
                <a:lnTo>
                  <a:pt x="8573" y="85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453"/>
          <p:cNvSpPr/>
          <p:nvPr/>
        </p:nvSpPr>
        <p:spPr>
          <a:xfrm>
            <a:off x="7726680" y="3703320"/>
            <a:ext cx="214313" cy="17146"/>
          </a:xfrm>
          <a:custGeom>
            <a:avLst/>
            <a:gdLst/>
            <a:ahLst/>
            <a:cxnLst/>
            <a:rect l="0" t="0" r="0" b="0"/>
            <a:pathLst>
              <a:path w="214313" h="17146">
                <a:moveTo>
                  <a:pt x="0" y="0"/>
                </a:moveTo>
                <a:lnTo>
                  <a:pt x="13652" y="4550"/>
                </a:lnTo>
                <a:lnTo>
                  <a:pt x="18627" y="5891"/>
                </a:lnTo>
                <a:lnTo>
                  <a:pt x="22895" y="6785"/>
                </a:lnTo>
                <a:lnTo>
                  <a:pt x="26694" y="7381"/>
                </a:lnTo>
                <a:lnTo>
                  <a:pt x="32082" y="7778"/>
                </a:lnTo>
                <a:lnTo>
                  <a:pt x="38533" y="8042"/>
                </a:lnTo>
                <a:lnTo>
                  <a:pt x="45691" y="8219"/>
                </a:lnTo>
                <a:lnTo>
                  <a:pt x="58083" y="7384"/>
                </a:lnTo>
                <a:lnTo>
                  <a:pt x="92172" y="3917"/>
                </a:lnTo>
                <a:lnTo>
                  <a:pt x="109073" y="2611"/>
                </a:lnTo>
                <a:lnTo>
                  <a:pt x="125103" y="1741"/>
                </a:lnTo>
                <a:lnTo>
                  <a:pt x="140552" y="1160"/>
                </a:lnTo>
                <a:lnTo>
                  <a:pt x="152756" y="1726"/>
                </a:lnTo>
                <a:lnTo>
                  <a:pt x="162798" y="3056"/>
                </a:lnTo>
                <a:lnTo>
                  <a:pt x="171396" y="4894"/>
                </a:lnTo>
                <a:lnTo>
                  <a:pt x="178082" y="6120"/>
                </a:lnTo>
                <a:lnTo>
                  <a:pt x="183491" y="6938"/>
                </a:lnTo>
                <a:lnTo>
                  <a:pt x="214312" y="171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454"/>
          <p:cNvSpPr/>
          <p:nvPr/>
        </p:nvSpPr>
        <p:spPr>
          <a:xfrm>
            <a:off x="7820977" y="3600450"/>
            <a:ext cx="34291" cy="231458"/>
          </a:xfrm>
          <a:custGeom>
            <a:avLst/>
            <a:gdLst/>
            <a:ahLst/>
            <a:cxnLst/>
            <a:rect l="0" t="0" r="0" b="0"/>
            <a:pathLst>
              <a:path w="34291" h="231458">
                <a:moveTo>
                  <a:pt x="0" y="0"/>
                </a:moveTo>
                <a:lnTo>
                  <a:pt x="4551" y="13652"/>
                </a:lnTo>
                <a:lnTo>
                  <a:pt x="5891" y="19579"/>
                </a:lnTo>
                <a:lnTo>
                  <a:pt x="6785" y="25435"/>
                </a:lnTo>
                <a:lnTo>
                  <a:pt x="7381" y="31244"/>
                </a:lnTo>
                <a:lnTo>
                  <a:pt x="10583" y="52939"/>
                </a:lnTo>
                <a:lnTo>
                  <a:pt x="12771" y="66725"/>
                </a:lnTo>
                <a:lnTo>
                  <a:pt x="14229" y="80678"/>
                </a:lnTo>
                <a:lnTo>
                  <a:pt x="15202" y="94743"/>
                </a:lnTo>
                <a:lnTo>
                  <a:pt x="15849" y="108882"/>
                </a:lnTo>
                <a:lnTo>
                  <a:pt x="17233" y="126880"/>
                </a:lnTo>
                <a:lnTo>
                  <a:pt x="23760" y="197041"/>
                </a:lnTo>
                <a:lnTo>
                  <a:pt x="24847" y="212351"/>
                </a:lnTo>
                <a:lnTo>
                  <a:pt x="25137" y="217768"/>
                </a:lnTo>
                <a:lnTo>
                  <a:pt x="34290" y="23145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455"/>
          <p:cNvSpPr/>
          <p:nvPr/>
        </p:nvSpPr>
        <p:spPr>
          <a:xfrm>
            <a:off x="7958137" y="3617595"/>
            <a:ext cx="162879" cy="197168"/>
          </a:xfrm>
          <a:custGeom>
            <a:avLst/>
            <a:gdLst/>
            <a:ahLst/>
            <a:cxnLst/>
            <a:rect l="0" t="0" r="0" b="0"/>
            <a:pathLst>
              <a:path w="162879" h="197168">
                <a:moveTo>
                  <a:pt x="0" y="0"/>
                </a:moveTo>
                <a:lnTo>
                  <a:pt x="9102" y="13652"/>
                </a:lnTo>
                <a:lnTo>
                  <a:pt x="12736" y="17674"/>
                </a:lnTo>
                <a:lnTo>
                  <a:pt x="16110" y="20355"/>
                </a:lnTo>
                <a:lnTo>
                  <a:pt x="19312" y="22142"/>
                </a:lnTo>
                <a:lnTo>
                  <a:pt x="22400" y="24286"/>
                </a:lnTo>
                <a:lnTo>
                  <a:pt x="25411" y="26668"/>
                </a:lnTo>
                <a:lnTo>
                  <a:pt x="28370" y="29209"/>
                </a:lnTo>
                <a:lnTo>
                  <a:pt x="32248" y="33760"/>
                </a:lnTo>
                <a:lnTo>
                  <a:pt x="36739" y="39651"/>
                </a:lnTo>
                <a:lnTo>
                  <a:pt x="41639" y="46437"/>
                </a:lnTo>
                <a:lnTo>
                  <a:pt x="45856" y="52865"/>
                </a:lnTo>
                <a:lnTo>
                  <a:pt x="49620" y="59056"/>
                </a:lnTo>
                <a:lnTo>
                  <a:pt x="53083" y="65088"/>
                </a:lnTo>
                <a:lnTo>
                  <a:pt x="56344" y="70062"/>
                </a:lnTo>
                <a:lnTo>
                  <a:pt x="59471" y="74330"/>
                </a:lnTo>
                <a:lnTo>
                  <a:pt x="62506" y="78129"/>
                </a:lnTo>
                <a:lnTo>
                  <a:pt x="67388" y="83518"/>
                </a:lnTo>
                <a:lnTo>
                  <a:pt x="80433" y="97126"/>
                </a:lnTo>
                <a:lnTo>
                  <a:pt x="87912" y="105708"/>
                </a:lnTo>
                <a:lnTo>
                  <a:pt x="95755" y="115239"/>
                </a:lnTo>
                <a:lnTo>
                  <a:pt x="103842" y="125404"/>
                </a:lnTo>
                <a:lnTo>
                  <a:pt x="111138" y="135037"/>
                </a:lnTo>
                <a:lnTo>
                  <a:pt x="124325" y="153362"/>
                </a:lnTo>
                <a:lnTo>
                  <a:pt x="130509" y="161296"/>
                </a:lnTo>
                <a:lnTo>
                  <a:pt x="136535" y="168490"/>
                </a:lnTo>
                <a:lnTo>
                  <a:pt x="147360" y="180612"/>
                </a:lnTo>
                <a:lnTo>
                  <a:pt x="162878" y="19716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456"/>
          <p:cNvSpPr/>
          <p:nvPr/>
        </p:nvSpPr>
        <p:spPr>
          <a:xfrm>
            <a:off x="7975282" y="3609022"/>
            <a:ext cx="128588" cy="222886"/>
          </a:xfrm>
          <a:custGeom>
            <a:avLst/>
            <a:gdLst/>
            <a:ahLst/>
            <a:cxnLst/>
            <a:rect l="0" t="0" r="0" b="0"/>
            <a:pathLst>
              <a:path w="128588" h="222886">
                <a:moveTo>
                  <a:pt x="128587" y="0"/>
                </a:moveTo>
                <a:lnTo>
                  <a:pt x="92588" y="72000"/>
                </a:lnTo>
                <a:lnTo>
                  <a:pt x="88396" y="79433"/>
                </a:lnTo>
                <a:lnTo>
                  <a:pt x="83695" y="87245"/>
                </a:lnTo>
                <a:lnTo>
                  <a:pt x="78658" y="95311"/>
                </a:lnTo>
                <a:lnTo>
                  <a:pt x="74346" y="102593"/>
                </a:lnTo>
                <a:lnTo>
                  <a:pt x="70519" y="109353"/>
                </a:lnTo>
                <a:lnTo>
                  <a:pt x="67014" y="115764"/>
                </a:lnTo>
                <a:lnTo>
                  <a:pt x="38035" y="165904"/>
                </a:lnTo>
                <a:lnTo>
                  <a:pt x="33929" y="173468"/>
                </a:lnTo>
                <a:lnTo>
                  <a:pt x="30239" y="179463"/>
                </a:lnTo>
                <a:lnTo>
                  <a:pt x="26827" y="184412"/>
                </a:lnTo>
                <a:lnTo>
                  <a:pt x="23600" y="188664"/>
                </a:lnTo>
                <a:lnTo>
                  <a:pt x="20496" y="192451"/>
                </a:lnTo>
                <a:lnTo>
                  <a:pt x="17474" y="195928"/>
                </a:lnTo>
                <a:lnTo>
                  <a:pt x="14507" y="199199"/>
                </a:lnTo>
                <a:lnTo>
                  <a:pt x="11577" y="203284"/>
                </a:lnTo>
                <a:lnTo>
                  <a:pt x="8670" y="207913"/>
                </a:lnTo>
                <a:lnTo>
                  <a:pt x="0" y="22288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457"/>
          <p:cNvSpPr/>
          <p:nvPr/>
        </p:nvSpPr>
        <p:spPr>
          <a:xfrm>
            <a:off x="8172450" y="3523297"/>
            <a:ext cx="171451" cy="317183"/>
          </a:xfrm>
          <a:custGeom>
            <a:avLst/>
            <a:gdLst/>
            <a:ahLst/>
            <a:cxnLst/>
            <a:rect l="0" t="0" r="0" b="0"/>
            <a:pathLst>
              <a:path w="171451" h="317183">
                <a:moveTo>
                  <a:pt x="0" y="0"/>
                </a:moveTo>
                <a:lnTo>
                  <a:pt x="11931" y="23864"/>
                </a:lnTo>
                <a:lnTo>
                  <a:pt x="13669" y="29244"/>
                </a:lnTo>
                <a:lnTo>
                  <a:pt x="14828" y="34736"/>
                </a:lnTo>
                <a:lnTo>
                  <a:pt x="15600" y="40302"/>
                </a:lnTo>
                <a:lnTo>
                  <a:pt x="16115" y="56396"/>
                </a:lnTo>
                <a:lnTo>
                  <a:pt x="17009" y="160062"/>
                </a:lnTo>
                <a:lnTo>
                  <a:pt x="16101" y="171478"/>
                </a:lnTo>
                <a:lnTo>
                  <a:pt x="14544" y="180994"/>
                </a:lnTo>
                <a:lnTo>
                  <a:pt x="12554" y="189243"/>
                </a:lnTo>
                <a:lnTo>
                  <a:pt x="11227" y="196647"/>
                </a:lnTo>
                <a:lnTo>
                  <a:pt x="10342" y="203488"/>
                </a:lnTo>
                <a:lnTo>
                  <a:pt x="9752" y="209954"/>
                </a:lnTo>
                <a:lnTo>
                  <a:pt x="10311" y="219979"/>
                </a:lnTo>
                <a:lnTo>
                  <a:pt x="11637" y="232378"/>
                </a:lnTo>
                <a:lnTo>
                  <a:pt x="13472" y="246358"/>
                </a:lnTo>
                <a:lnTo>
                  <a:pt x="14697" y="254727"/>
                </a:lnTo>
                <a:lnTo>
                  <a:pt x="16057" y="261484"/>
                </a:lnTo>
                <a:lnTo>
                  <a:pt x="16419" y="258143"/>
                </a:lnTo>
                <a:lnTo>
                  <a:pt x="16661" y="251153"/>
                </a:lnTo>
                <a:lnTo>
                  <a:pt x="16823" y="241730"/>
                </a:lnTo>
                <a:lnTo>
                  <a:pt x="17882" y="233544"/>
                </a:lnTo>
                <a:lnTo>
                  <a:pt x="19541" y="226181"/>
                </a:lnTo>
                <a:lnTo>
                  <a:pt x="21601" y="219367"/>
                </a:lnTo>
                <a:lnTo>
                  <a:pt x="23924" y="212920"/>
                </a:lnTo>
                <a:lnTo>
                  <a:pt x="26427" y="206717"/>
                </a:lnTo>
                <a:lnTo>
                  <a:pt x="29048" y="200676"/>
                </a:lnTo>
                <a:lnTo>
                  <a:pt x="31748" y="195696"/>
                </a:lnTo>
                <a:lnTo>
                  <a:pt x="34500" y="191424"/>
                </a:lnTo>
                <a:lnTo>
                  <a:pt x="37288" y="187624"/>
                </a:lnTo>
                <a:lnTo>
                  <a:pt x="40099" y="183185"/>
                </a:lnTo>
                <a:lnTo>
                  <a:pt x="42925" y="178321"/>
                </a:lnTo>
                <a:lnTo>
                  <a:pt x="45761" y="173173"/>
                </a:lnTo>
                <a:lnTo>
                  <a:pt x="50510" y="167836"/>
                </a:lnTo>
                <a:lnTo>
                  <a:pt x="56532" y="162373"/>
                </a:lnTo>
                <a:lnTo>
                  <a:pt x="63406" y="156826"/>
                </a:lnTo>
                <a:lnTo>
                  <a:pt x="68940" y="153128"/>
                </a:lnTo>
                <a:lnTo>
                  <a:pt x="73583" y="150663"/>
                </a:lnTo>
                <a:lnTo>
                  <a:pt x="77630" y="149020"/>
                </a:lnTo>
                <a:lnTo>
                  <a:pt x="82233" y="146971"/>
                </a:lnTo>
                <a:lnTo>
                  <a:pt x="92428" y="142156"/>
                </a:lnTo>
                <a:lnTo>
                  <a:pt x="96861" y="141443"/>
                </a:lnTo>
                <a:lnTo>
                  <a:pt x="100769" y="141920"/>
                </a:lnTo>
                <a:lnTo>
                  <a:pt x="104327" y="143191"/>
                </a:lnTo>
                <a:lnTo>
                  <a:pt x="107651" y="144038"/>
                </a:lnTo>
                <a:lnTo>
                  <a:pt x="110819" y="144603"/>
                </a:lnTo>
                <a:lnTo>
                  <a:pt x="113885" y="144980"/>
                </a:lnTo>
                <a:lnTo>
                  <a:pt x="116881" y="146183"/>
                </a:lnTo>
                <a:lnTo>
                  <a:pt x="119830" y="147938"/>
                </a:lnTo>
                <a:lnTo>
                  <a:pt x="122749" y="150060"/>
                </a:lnTo>
                <a:lnTo>
                  <a:pt x="126600" y="153380"/>
                </a:lnTo>
                <a:lnTo>
                  <a:pt x="131072" y="157498"/>
                </a:lnTo>
                <a:lnTo>
                  <a:pt x="135959" y="162149"/>
                </a:lnTo>
                <a:lnTo>
                  <a:pt x="140169" y="167154"/>
                </a:lnTo>
                <a:lnTo>
                  <a:pt x="143929" y="172396"/>
                </a:lnTo>
                <a:lnTo>
                  <a:pt x="147387" y="177796"/>
                </a:lnTo>
                <a:lnTo>
                  <a:pt x="150645" y="182348"/>
                </a:lnTo>
                <a:lnTo>
                  <a:pt x="153770" y="186335"/>
                </a:lnTo>
                <a:lnTo>
                  <a:pt x="156806" y="189946"/>
                </a:lnTo>
                <a:lnTo>
                  <a:pt x="159783" y="196163"/>
                </a:lnTo>
                <a:lnTo>
                  <a:pt x="162719" y="204118"/>
                </a:lnTo>
                <a:lnTo>
                  <a:pt x="165629" y="213231"/>
                </a:lnTo>
                <a:lnTo>
                  <a:pt x="167569" y="221212"/>
                </a:lnTo>
                <a:lnTo>
                  <a:pt x="168863" y="228437"/>
                </a:lnTo>
                <a:lnTo>
                  <a:pt x="169725" y="235159"/>
                </a:lnTo>
                <a:lnTo>
                  <a:pt x="170299" y="244403"/>
                </a:lnTo>
                <a:lnTo>
                  <a:pt x="170939" y="267373"/>
                </a:lnTo>
                <a:lnTo>
                  <a:pt x="171383" y="300157"/>
                </a:lnTo>
                <a:lnTo>
                  <a:pt x="171450" y="31718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458"/>
          <p:cNvSpPr/>
          <p:nvPr/>
        </p:nvSpPr>
        <p:spPr>
          <a:xfrm>
            <a:off x="8421052" y="3677602"/>
            <a:ext cx="180024" cy="34291"/>
          </a:xfrm>
          <a:custGeom>
            <a:avLst/>
            <a:gdLst/>
            <a:ahLst/>
            <a:cxnLst/>
            <a:rect l="0" t="0" r="0" b="0"/>
            <a:pathLst>
              <a:path w="180024" h="34291">
                <a:moveTo>
                  <a:pt x="0" y="0"/>
                </a:moveTo>
                <a:lnTo>
                  <a:pt x="4551" y="0"/>
                </a:lnTo>
                <a:lnTo>
                  <a:pt x="10654" y="952"/>
                </a:lnTo>
                <a:lnTo>
                  <a:pt x="41998" y="6844"/>
                </a:lnTo>
                <a:lnTo>
                  <a:pt x="67878" y="11932"/>
                </a:lnTo>
                <a:lnTo>
                  <a:pt x="80495" y="13669"/>
                </a:lnTo>
                <a:lnTo>
                  <a:pt x="92715" y="14828"/>
                </a:lnTo>
                <a:lnTo>
                  <a:pt x="104673" y="15600"/>
                </a:lnTo>
                <a:lnTo>
                  <a:pt x="116454" y="17068"/>
                </a:lnTo>
                <a:lnTo>
                  <a:pt x="128119" y="18999"/>
                </a:lnTo>
                <a:lnTo>
                  <a:pt x="139705" y="21238"/>
                </a:lnTo>
                <a:lnTo>
                  <a:pt x="148382" y="22732"/>
                </a:lnTo>
                <a:lnTo>
                  <a:pt x="155119" y="23727"/>
                </a:lnTo>
                <a:lnTo>
                  <a:pt x="160562" y="24391"/>
                </a:lnTo>
                <a:lnTo>
                  <a:pt x="165144" y="25785"/>
                </a:lnTo>
                <a:lnTo>
                  <a:pt x="169151" y="27667"/>
                </a:lnTo>
                <a:lnTo>
                  <a:pt x="180023" y="342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459"/>
          <p:cNvSpPr/>
          <p:nvPr/>
        </p:nvSpPr>
        <p:spPr>
          <a:xfrm>
            <a:off x="8472487" y="3609022"/>
            <a:ext cx="51436" cy="197169"/>
          </a:xfrm>
          <a:custGeom>
            <a:avLst/>
            <a:gdLst/>
            <a:ahLst/>
            <a:cxnLst/>
            <a:rect l="0" t="0" r="0" b="0"/>
            <a:pathLst>
              <a:path w="51436" h="197169">
                <a:moveTo>
                  <a:pt x="0" y="0"/>
                </a:moveTo>
                <a:lnTo>
                  <a:pt x="9102" y="13653"/>
                </a:lnTo>
                <a:lnTo>
                  <a:pt x="11783" y="18627"/>
                </a:lnTo>
                <a:lnTo>
                  <a:pt x="13570" y="22895"/>
                </a:lnTo>
                <a:lnTo>
                  <a:pt x="14763" y="26694"/>
                </a:lnTo>
                <a:lnTo>
                  <a:pt x="16509" y="30178"/>
                </a:lnTo>
                <a:lnTo>
                  <a:pt x="18626" y="33454"/>
                </a:lnTo>
                <a:lnTo>
                  <a:pt x="20989" y="36590"/>
                </a:lnTo>
                <a:lnTo>
                  <a:pt x="23518" y="42491"/>
                </a:lnTo>
                <a:lnTo>
                  <a:pt x="26156" y="50235"/>
                </a:lnTo>
                <a:lnTo>
                  <a:pt x="28867" y="59207"/>
                </a:lnTo>
                <a:lnTo>
                  <a:pt x="30676" y="68999"/>
                </a:lnTo>
                <a:lnTo>
                  <a:pt x="31880" y="79337"/>
                </a:lnTo>
                <a:lnTo>
                  <a:pt x="32684" y="90039"/>
                </a:lnTo>
                <a:lnTo>
                  <a:pt x="34172" y="100031"/>
                </a:lnTo>
                <a:lnTo>
                  <a:pt x="36116" y="109550"/>
                </a:lnTo>
                <a:lnTo>
                  <a:pt x="38365" y="118753"/>
                </a:lnTo>
                <a:lnTo>
                  <a:pt x="39864" y="126794"/>
                </a:lnTo>
                <a:lnTo>
                  <a:pt x="40864" y="134059"/>
                </a:lnTo>
                <a:lnTo>
                  <a:pt x="41531" y="140808"/>
                </a:lnTo>
                <a:lnTo>
                  <a:pt x="41974" y="146260"/>
                </a:lnTo>
                <a:lnTo>
                  <a:pt x="42270" y="150846"/>
                </a:lnTo>
                <a:lnTo>
                  <a:pt x="42599" y="158483"/>
                </a:lnTo>
                <a:lnTo>
                  <a:pt x="42784" y="168137"/>
                </a:lnTo>
                <a:lnTo>
                  <a:pt x="42828" y="174105"/>
                </a:lnTo>
                <a:lnTo>
                  <a:pt x="43792" y="177982"/>
                </a:lnTo>
                <a:lnTo>
                  <a:pt x="45388" y="182472"/>
                </a:lnTo>
                <a:lnTo>
                  <a:pt x="51435" y="19716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460"/>
          <p:cNvSpPr/>
          <p:nvPr/>
        </p:nvSpPr>
        <p:spPr>
          <a:xfrm>
            <a:off x="8686800" y="3506152"/>
            <a:ext cx="128064" cy="334328"/>
          </a:xfrm>
          <a:custGeom>
            <a:avLst/>
            <a:gdLst/>
            <a:ahLst/>
            <a:cxnLst/>
            <a:rect l="0" t="0" r="0" b="0"/>
            <a:pathLst>
              <a:path w="128064" h="334328">
                <a:moveTo>
                  <a:pt x="0" y="0"/>
                </a:moveTo>
                <a:lnTo>
                  <a:pt x="0" y="13652"/>
                </a:lnTo>
                <a:lnTo>
                  <a:pt x="952" y="20531"/>
                </a:lnTo>
                <a:lnTo>
                  <a:pt x="2540" y="27975"/>
                </a:lnTo>
                <a:lnTo>
                  <a:pt x="4550" y="35795"/>
                </a:lnTo>
                <a:lnTo>
                  <a:pt x="5891" y="41961"/>
                </a:lnTo>
                <a:lnTo>
                  <a:pt x="7381" y="51352"/>
                </a:lnTo>
                <a:lnTo>
                  <a:pt x="6825" y="60905"/>
                </a:lnTo>
                <a:lnTo>
                  <a:pt x="5503" y="73941"/>
                </a:lnTo>
                <a:lnTo>
                  <a:pt x="3668" y="89299"/>
                </a:lnTo>
                <a:lnTo>
                  <a:pt x="2445" y="102395"/>
                </a:lnTo>
                <a:lnTo>
                  <a:pt x="1630" y="113984"/>
                </a:lnTo>
                <a:lnTo>
                  <a:pt x="1087" y="124566"/>
                </a:lnTo>
                <a:lnTo>
                  <a:pt x="1677" y="134479"/>
                </a:lnTo>
                <a:lnTo>
                  <a:pt x="3023" y="143946"/>
                </a:lnTo>
                <a:lnTo>
                  <a:pt x="4873" y="153114"/>
                </a:lnTo>
                <a:lnTo>
                  <a:pt x="6105" y="161131"/>
                </a:lnTo>
                <a:lnTo>
                  <a:pt x="6928" y="168381"/>
                </a:lnTo>
                <a:lnTo>
                  <a:pt x="7475" y="175119"/>
                </a:lnTo>
                <a:lnTo>
                  <a:pt x="6888" y="181516"/>
                </a:lnTo>
                <a:lnTo>
                  <a:pt x="5545" y="187686"/>
                </a:lnTo>
                <a:lnTo>
                  <a:pt x="3697" y="193704"/>
                </a:lnTo>
                <a:lnTo>
                  <a:pt x="3417" y="200574"/>
                </a:lnTo>
                <a:lnTo>
                  <a:pt x="4183" y="208011"/>
                </a:lnTo>
                <a:lnTo>
                  <a:pt x="5646" y="215826"/>
                </a:lnTo>
                <a:lnTo>
                  <a:pt x="6622" y="222942"/>
                </a:lnTo>
                <a:lnTo>
                  <a:pt x="7271" y="229590"/>
                </a:lnTo>
                <a:lnTo>
                  <a:pt x="7994" y="241105"/>
                </a:lnTo>
                <a:lnTo>
                  <a:pt x="8316" y="249398"/>
                </a:lnTo>
                <a:lnTo>
                  <a:pt x="8496" y="268523"/>
                </a:lnTo>
                <a:lnTo>
                  <a:pt x="7569" y="274266"/>
                </a:lnTo>
                <a:lnTo>
                  <a:pt x="3999" y="283186"/>
                </a:lnTo>
                <a:lnTo>
                  <a:pt x="2666" y="284041"/>
                </a:lnTo>
                <a:lnTo>
                  <a:pt x="1778" y="282705"/>
                </a:lnTo>
                <a:lnTo>
                  <a:pt x="789" y="276142"/>
                </a:lnTo>
                <a:lnTo>
                  <a:pt x="350" y="266875"/>
                </a:lnTo>
                <a:lnTo>
                  <a:pt x="1186" y="260784"/>
                </a:lnTo>
                <a:lnTo>
                  <a:pt x="2695" y="253866"/>
                </a:lnTo>
                <a:lnTo>
                  <a:pt x="4654" y="246397"/>
                </a:lnTo>
                <a:lnTo>
                  <a:pt x="6912" y="238559"/>
                </a:lnTo>
                <a:lnTo>
                  <a:pt x="11962" y="222232"/>
                </a:lnTo>
                <a:lnTo>
                  <a:pt x="16547" y="211972"/>
                </a:lnTo>
                <a:lnTo>
                  <a:pt x="22462" y="200370"/>
                </a:lnTo>
                <a:lnTo>
                  <a:pt x="29261" y="187872"/>
                </a:lnTo>
                <a:lnTo>
                  <a:pt x="34748" y="178588"/>
                </a:lnTo>
                <a:lnTo>
                  <a:pt x="39358" y="171446"/>
                </a:lnTo>
                <a:lnTo>
                  <a:pt x="43383" y="165733"/>
                </a:lnTo>
                <a:lnTo>
                  <a:pt x="48924" y="160971"/>
                </a:lnTo>
                <a:lnTo>
                  <a:pt x="55476" y="156844"/>
                </a:lnTo>
                <a:lnTo>
                  <a:pt x="62702" y="153140"/>
                </a:lnTo>
                <a:lnTo>
                  <a:pt x="68471" y="149719"/>
                </a:lnTo>
                <a:lnTo>
                  <a:pt x="73269" y="146485"/>
                </a:lnTo>
                <a:lnTo>
                  <a:pt x="77421" y="143377"/>
                </a:lnTo>
                <a:lnTo>
                  <a:pt x="81141" y="142257"/>
                </a:lnTo>
                <a:lnTo>
                  <a:pt x="84574" y="142463"/>
                </a:lnTo>
                <a:lnTo>
                  <a:pt x="92377" y="145087"/>
                </a:lnTo>
                <a:lnTo>
                  <a:pt x="94922" y="147207"/>
                </a:lnTo>
                <a:lnTo>
                  <a:pt x="98524" y="150525"/>
                </a:lnTo>
                <a:lnTo>
                  <a:pt x="113442" y="164989"/>
                </a:lnTo>
                <a:lnTo>
                  <a:pt x="116585" y="169048"/>
                </a:lnTo>
                <a:lnTo>
                  <a:pt x="119633" y="173658"/>
                </a:lnTo>
                <a:lnTo>
                  <a:pt x="122618" y="178637"/>
                </a:lnTo>
                <a:lnTo>
                  <a:pt x="124607" y="183861"/>
                </a:lnTo>
                <a:lnTo>
                  <a:pt x="125934" y="189249"/>
                </a:lnTo>
                <a:lnTo>
                  <a:pt x="126819" y="194746"/>
                </a:lnTo>
                <a:lnTo>
                  <a:pt x="127408" y="202221"/>
                </a:lnTo>
                <a:lnTo>
                  <a:pt x="127801" y="211014"/>
                </a:lnTo>
                <a:lnTo>
                  <a:pt x="128063" y="220686"/>
                </a:lnTo>
                <a:lnTo>
                  <a:pt x="127286" y="236659"/>
                </a:lnTo>
                <a:lnTo>
                  <a:pt x="120015" y="33432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461"/>
          <p:cNvSpPr/>
          <p:nvPr/>
        </p:nvSpPr>
        <p:spPr>
          <a:xfrm>
            <a:off x="8825504" y="3472016"/>
            <a:ext cx="212769" cy="128046"/>
          </a:xfrm>
          <a:custGeom>
            <a:avLst/>
            <a:gdLst/>
            <a:ahLst/>
            <a:cxnLst/>
            <a:rect l="0" t="0" r="0" b="0"/>
            <a:pathLst>
              <a:path w="212769" h="128046">
                <a:moveTo>
                  <a:pt x="15601" y="34136"/>
                </a:moveTo>
                <a:lnTo>
                  <a:pt x="11050" y="25035"/>
                </a:lnTo>
                <a:lnTo>
                  <a:pt x="8757" y="21401"/>
                </a:lnTo>
                <a:lnTo>
                  <a:pt x="6276" y="18026"/>
                </a:lnTo>
                <a:lnTo>
                  <a:pt x="3669" y="14823"/>
                </a:lnTo>
                <a:lnTo>
                  <a:pt x="1931" y="11736"/>
                </a:lnTo>
                <a:lnTo>
                  <a:pt x="772" y="8725"/>
                </a:lnTo>
                <a:lnTo>
                  <a:pt x="0" y="5765"/>
                </a:lnTo>
                <a:lnTo>
                  <a:pt x="437" y="3793"/>
                </a:lnTo>
                <a:lnTo>
                  <a:pt x="1682" y="2477"/>
                </a:lnTo>
                <a:lnTo>
                  <a:pt x="3464" y="1600"/>
                </a:lnTo>
                <a:lnTo>
                  <a:pt x="7509" y="1015"/>
                </a:lnTo>
                <a:lnTo>
                  <a:pt x="13064" y="626"/>
                </a:lnTo>
                <a:lnTo>
                  <a:pt x="25903" y="192"/>
                </a:lnTo>
                <a:lnTo>
                  <a:pt x="37960" y="0"/>
                </a:lnTo>
                <a:lnTo>
                  <a:pt x="43842" y="901"/>
                </a:lnTo>
                <a:lnTo>
                  <a:pt x="49668" y="2455"/>
                </a:lnTo>
                <a:lnTo>
                  <a:pt x="55457" y="4443"/>
                </a:lnTo>
                <a:lnTo>
                  <a:pt x="60269" y="6720"/>
                </a:lnTo>
                <a:lnTo>
                  <a:pt x="64430" y="9192"/>
                </a:lnTo>
                <a:lnTo>
                  <a:pt x="68157" y="11791"/>
                </a:lnTo>
                <a:lnTo>
                  <a:pt x="71593" y="13525"/>
                </a:lnTo>
                <a:lnTo>
                  <a:pt x="77951" y="15450"/>
                </a:lnTo>
                <a:lnTo>
                  <a:pt x="83952" y="18846"/>
                </a:lnTo>
                <a:lnTo>
                  <a:pt x="86886" y="21085"/>
                </a:lnTo>
                <a:lnTo>
                  <a:pt x="89794" y="26388"/>
                </a:lnTo>
                <a:lnTo>
                  <a:pt x="92685" y="33733"/>
                </a:lnTo>
                <a:lnTo>
                  <a:pt x="95565" y="42440"/>
                </a:lnTo>
                <a:lnTo>
                  <a:pt x="96533" y="49197"/>
                </a:lnTo>
                <a:lnTo>
                  <a:pt x="96225" y="54654"/>
                </a:lnTo>
                <a:lnTo>
                  <a:pt x="95068" y="59245"/>
                </a:lnTo>
                <a:lnTo>
                  <a:pt x="93344" y="65163"/>
                </a:lnTo>
                <a:lnTo>
                  <a:pt x="88888" y="79358"/>
                </a:lnTo>
                <a:lnTo>
                  <a:pt x="86366" y="85239"/>
                </a:lnTo>
                <a:lnTo>
                  <a:pt x="83732" y="90112"/>
                </a:lnTo>
                <a:lnTo>
                  <a:pt x="81025" y="94313"/>
                </a:lnTo>
                <a:lnTo>
                  <a:pt x="78267" y="98067"/>
                </a:lnTo>
                <a:lnTo>
                  <a:pt x="75475" y="101522"/>
                </a:lnTo>
                <a:lnTo>
                  <a:pt x="68704" y="109359"/>
                </a:lnTo>
                <a:lnTo>
                  <a:pt x="68147" y="110955"/>
                </a:lnTo>
                <a:lnTo>
                  <a:pt x="67777" y="112971"/>
                </a:lnTo>
                <a:lnTo>
                  <a:pt x="67529" y="115268"/>
                </a:lnTo>
                <a:lnTo>
                  <a:pt x="68318" y="116799"/>
                </a:lnTo>
                <a:lnTo>
                  <a:pt x="69795" y="117820"/>
                </a:lnTo>
                <a:lnTo>
                  <a:pt x="71733" y="118500"/>
                </a:lnTo>
                <a:lnTo>
                  <a:pt x="73024" y="119907"/>
                </a:lnTo>
                <a:lnTo>
                  <a:pt x="73886" y="121796"/>
                </a:lnTo>
                <a:lnTo>
                  <a:pt x="74460" y="124009"/>
                </a:lnTo>
                <a:lnTo>
                  <a:pt x="75796" y="125484"/>
                </a:lnTo>
                <a:lnTo>
                  <a:pt x="77638" y="126467"/>
                </a:lnTo>
                <a:lnTo>
                  <a:pt x="82225" y="127560"/>
                </a:lnTo>
                <a:lnTo>
                  <a:pt x="87439" y="128045"/>
                </a:lnTo>
                <a:lnTo>
                  <a:pt x="90163" y="127222"/>
                </a:lnTo>
                <a:lnTo>
                  <a:pt x="95730" y="123768"/>
                </a:lnTo>
                <a:lnTo>
                  <a:pt x="101379" y="121597"/>
                </a:lnTo>
                <a:lnTo>
                  <a:pt x="107064" y="120633"/>
                </a:lnTo>
                <a:lnTo>
                  <a:pt x="112766" y="120204"/>
                </a:lnTo>
                <a:lnTo>
                  <a:pt x="118476" y="120013"/>
                </a:lnTo>
                <a:lnTo>
                  <a:pt x="129902" y="119891"/>
                </a:lnTo>
                <a:lnTo>
                  <a:pt x="133711" y="118929"/>
                </a:lnTo>
                <a:lnTo>
                  <a:pt x="138156" y="117335"/>
                </a:lnTo>
                <a:lnTo>
                  <a:pt x="143024" y="115319"/>
                </a:lnTo>
                <a:lnTo>
                  <a:pt x="148175" y="113975"/>
                </a:lnTo>
                <a:lnTo>
                  <a:pt x="153513" y="113080"/>
                </a:lnTo>
                <a:lnTo>
                  <a:pt x="158977" y="112483"/>
                </a:lnTo>
                <a:lnTo>
                  <a:pt x="164525" y="112085"/>
                </a:lnTo>
                <a:lnTo>
                  <a:pt x="170129" y="111819"/>
                </a:lnTo>
                <a:lnTo>
                  <a:pt x="212768" y="11128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462"/>
          <p:cNvSpPr/>
          <p:nvPr/>
        </p:nvSpPr>
        <p:spPr>
          <a:xfrm>
            <a:off x="6475095" y="4046220"/>
            <a:ext cx="205740" cy="17146"/>
          </a:xfrm>
          <a:custGeom>
            <a:avLst/>
            <a:gdLst/>
            <a:ahLst/>
            <a:cxnLst/>
            <a:rect l="0" t="0" r="0" b="0"/>
            <a:pathLst>
              <a:path w="205740" h="17146">
                <a:moveTo>
                  <a:pt x="0" y="17145"/>
                </a:moveTo>
                <a:lnTo>
                  <a:pt x="34074" y="17145"/>
                </a:lnTo>
                <a:lnTo>
                  <a:pt x="42718" y="16192"/>
                </a:lnTo>
                <a:lnTo>
                  <a:pt x="67563" y="12594"/>
                </a:lnTo>
                <a:lnTo>
                  <a:pt x="113681" y="5213"/>
                </a:lnTo>
                <a:lnTo>
                  <a:pt x="127222" y="3475"/>
                </a:lnTo>
                <a:lnTo>
                  <a:pt x="139107" y="2316"/>
                </a:lnTo>
                <a:lnTo>
                  <a:pt x="149888" y="1544"/>
                </a:lnTo>
                <a:lnTo>
                  <a:pt x="159933" y="1029"/>
                </a:lnTo>
                <a:lnTo>
                  <a:pt x="178713" y="457"/>
                </a:lnTo>
                <a:lnTo>
                  <a:pt x="20573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463"/>
          <p:cNvSpPr/>
          <p:nvPr/>
        </p:nvSpPr>
        <p:spPr>
          <a:xfrm>
            <a:off x="6449377" y="4097654"/>
            <a:ext cx="222886" cy="34292"/>
          </a:xfrm>
          <a:custGeom>
            <a:avLst/>
            <a:gdLst/>
            <a:ahLst/>
            <a:cxnLst/>
            <a:rect l="0" t="0" r="0" b="0"/>
            <a:pathLst>
              <a:path w="222886" h="34292">
                <a:moveTo>
                  <a:pt x="0" y="34291"/>
                </a:moveTo>
                <a:lnTo>
                  <a:pt x="11932" y="34291"/>
                </a:lnTo>
                <a:lnTo>
                  <a:pt x="14622" y="33338"/>
                </a:lnTo>
                <a:lnTo>
                  <a:pt x="17368" y="31750"/>
                </a:lnTo>
                <a:lnTo>
                  <a:pt x="20152" y="29740"/>
                </a:lnTo>
                <a:lnTo>
                  <a:pt x="23912" y="28399"/>
                </a:lnTo>
                <a:lnTo>
                  <a:pt x="28324" y="27506"/>
                </a:lnTo>
                <a:lnTo>
                  <a:pt x="33170" y="26910"/>
                </a:lnTo>
                <a:lnTo>
                  <a:pt x="38306" y="25560"/>
                </a:lnTo>
                <a:lnTo>
                  <a:pt x="43635" y="23708"/>
                </a:lnTo>
                <a:lnTo>
                  <a:pt x="49093" y="21520"/>
                </a:lnTo>
                <a:lnTo>
                  <a:pt x="59399" y="18157"/>
                </a:lnTo>
                <a:lnTo>
                  <a:pt x="88630" y="9340"/>
                </a:lnTo>
                <a:lnTo>
                  <a:pt x="100996" y="6227"/>
                </a:lnTo>
                <a:lnTo>
                  <a:pt x="111146" y="4152"/>
                </a:lnTo>
                <a:lnTo>
                  <a:pt x="119817" y="2768"/>
                </a:lnTo>
                <a:lnTo>
                  <a:pt x="129409" y="1845"/>
                </a:lnTo>
                <a:lnTo>
                  <a:pt x="139613" y="1231"/>
                </a:lnTo>
                <a:lnTo>
                  <a:pt x="161110" y="547"/>
                </a:ln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464"/>
          <p:cNvSpPr/>
          <p:nvPr/>
        </p:nvSpPr>
        <p:spPr>
          <a:xfrm>
            <a:off x="6766559" y="4020502"/>
            <a:ext cx="188597" cy="214314"/>
          </a:xfrm>
          <a:custGeom>
            <a:avLst/>
            <a:gdLst/>
            <a:ahLst/>
            <a:cxnLst/>
            <a:rect l="0" t="0" r="0" b="0"/>
            <a:pathLst>
              <a:path w="188597" h="214314">
                <a:moveTo>
                  <a:pt x="0" y="0"/>
                </a:moveTo>
                <a:lnTo>
                  <a:pt x="28371" y="28371"/>
                </a:lnTo>
                <a:lnTo>
                  <a:pt x="30344" y="31296"/>
                </a:lnTo>
                <a:lnTo>
                  <a:pt x="32536" y="37087"/>
                </a:lnTo>
                <a:lnTo>
                  <a:pt x="36051" y="42836"/>
                </a:lnTo>
                <a:lnTo>
                  <a:pt x="40788" y="48566"/>
                </a:lnTo>
                <a:lnTo>
                  <a:pt x="46068" y="54288"/>
                </a:lnTo>
                <a:lnTo>
                  <a:pt x="68049" y="76516"/>
                </a:lnTo>
                <a:lnTo>
                  <a:pt x="76799" y="84348"/>
                </a:lnTo>
                <a:lnTo>
                  <a:pt x="85490" y="91475"/>
                </a:lnTo>
                <a:lnTo>
                  <a:pt x="94140" y="98131"/>
                </a:lnTo>
                <a:lnTo>
                  <a:pt x="103718" y="106378"/>
                </a:lnTo>
                <a:lnTo>
                  <a:pt x="113913" y="115686"/>
                </a:lnTo>
                <a:lnTo>
                  <a:pt x="124520" y="125701"/>
                </a:lnTo>
                <a:lnTo>
                  <a:pt x="133496" y="135236"/>
                </a:lnTo>
                <a:lnTo>
                  <a:pt x="141385" y="144450"/>
                </a:lnTo>
                <a:lnTo>
                  <a:pt x="148549" y="153450"/>
                </a:lnTo>
                <a:lnTo>
                  <a:pt x="154279" y="161355"/>
                </a:lnTo>
                <a:lnTo>
                  <a:pt x="159050" y="168530"/>
                </a:lnTo>
                <a:lnTo>
                  <a:pt x="163183" y="175219"/>
                </a:lnTo>
                <a:lnTo>
                  <a:pt x="166892" y="180630"/>
                </a:lnTo>
                <a:lnTo>
                  <a:pt x="170316" y="185190"/>
                </a:lnTo>
                <a:lnTo>
                  <a:pt x="173553" y="189183"/>
                </a:lnTo>
                <a:lnTo>
                  <a:pt x="175709" y="192797"/>
                </a:lnTo>
                <a:lnTo>
                  <a:pt x="178106" y="199353"/>
                </a:lnTo>
                <a:lnTo>
                  <a:pt x="181711" y="205441"/>
                </a:lnTo>
                <a:lnTo>
                  <a:pt x="188596" y="21431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465"/>
          <p:cNvSpPr/>
          <p:nvPr/>
        </p:nvSpPr>
        <p:spPr>
          <a:xfrm>
            <a:off x="6789016" y="4011929"/>
            <a:ext cx="140422" cy="192147"/>
          </a:xfrm>
          <a:custGeom>
            <a:avLst/>
            <a:gdLst/>
            <a:ahLst/>
            <a:cxnLst/>
            <a:rect l="0" t="0" r="0" b="0"/>
            <a:pathLst>
              <a:path w="140422" h="192147">
                <a:moveTo>
                  <a:pt x="140421" y="0"/>
                </a:moveTo>
                <a:lnTo>
                  <a:pt x="121109" y="19313"/>
                </a:lnTo>
                <a:lnTo>
                  <a:pt x="117068" y="25258"/>
                </a:lnTo>
                <a:lnTo>
                  <a:pt x="112471" y="33031"/>
                </a:lnTo>
                <a:lnTo>
                  <a:pt x="107500" y="42024"/>
                </a:lnTo>
                <a:lnTo>
                  <a:pt x="102281" y="49923"/>
                </a:lnTo>
                <a:lnTo>
                  <a:pt x="96897" y="57095"/>
                </a:lnTo>
                <a:lnTo>
                  <a:pt x="91402" y="63781"/>
                </a:lnTo>
                <a:lnTo>
                  <a:pt x="85834" y="70143"/>
                </a:lnTo>
                <a:lnTo>
                  <a:pt x="80217" y="76290"/>
                </a:lnTo>
                <a:lnTo>
                  <a:pt x="74568" y="82293"/>
                </a:lnTo>
                <a:lnTo>
                  <a:pt x="69849" y="88199"/>
                </a:lnTo>
                <a:lnTo>
                  <a:pt x="65750" y="94042"/>
                </a:lnTo>
                <a:lnTo>
                  <a:pt x="62065" y="99843"/>
                </a:lnTo>
                <a:lnTo>
                  <a:pt x="57704" y="105615"/>
                </a:lnTo>
                <a:lnTo>
                  <a:pt x="52891" y="111368"/>
                </a:lnTo>
                <a:lnTo>
                  <a:pt x="47778" y="117108"/>
                </a:lnTo>
                <a:lnTo>
                  <a:pt x="41512" y="125697"/>
                </a:lnTo>
                <a:lnTo>
                  <a:pt x="34476" y="136186"/>
                </a:lnTo>
                <a:lnTo>
                  <a:pt x="26929" y="147941"/>
                </a:lnTo>
                <a:lnTo>
                  <a:pt x="20945" y="156730"/>
                </a:lnTo>
                <a:lnTo>
                  <a:pt x="16002" y="163542"/>
                </a:lnTo>
                <a:lnTo>
                  <a:pt x="11755" y="169035"/>
                </a:lnTo>
                <a:lnTo>
                  <a:pt x="7972" y="174603"/>
                </a:lnTo>
                <a:lnTo>
                  <a:pt x="4496" y="180220"/>
                </a:lnTo>
                <a:lnTo>
                  <a:pt x="1227" y="185869"/>
                </a:lnTo>
                <a:lnTo>
                  <a:pt x="0" y="189635"/>
                </a:lnTo>
                <a:lnTo>
                  <a:pt x="135" y="192146"/>
                </a:lnTo>
                <a:lnTo>
                  <a:pt x="3261" y="18859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466"/>
          <p:cNvSpPr/>
          <p:nvPr/>
        </p:nvSpPr>
        <p:spPr>
          <a:xfrm>
            <a:off x="6998017" y="3918003"/>
            <a:ext cx="248603" cy="144014"/>
          </a:xfrm>
          <a:custGeom>
            <a:avLst/>
            <a:gdLst/>
            <a:ahLst/>
            <a:cxnLst/>
            <a:rect l="0" t="0" r="0" b="0"/>
            <a:pathLst>
              <a:path w="248603" h="144014">
                <a:moveTo>
                  <a:pt x="0" y="25347"/>
                </a:moveTo>
                <a:lnTo>
                  <a:pt x="9101" y="16245"/>
                </a:lnTo>
                <a:lnTo>
                  <a:pt x="12735" y="13564"/>
                </a:lnTo>
                <a:lnTo>
                  <a:pt x="19312" y="10585"/>
                </a:lnTo>
                <a:lnTo>
                  <a:pt x="25411" y="9261"/>
                </a:lnTo>
                <a:lnTo>
                  <a:pt x="28370" y="8908"/>
                </a:lnTo>
                <a:lnTo>
                  <a:pt x="34153" y="7720"/>
                </a:lnTo>
                <a:lnTo>
                  <a:pt x="50739" y="3860"/>
                </a:lnTo>
                <a:lnTo>
                  <a:pt x="58591" y="2449"/>
                </a:lnTo>
                <a:lnTo>
                  <a:pt x="65731" y="1510"/>
                </a:lnTo>
                <a:lnTo>
                  <a:pt x="72396" y="883"/>
                </a:lnTo>
                <a:lnTo>
                  <a:pt x="78744" y="465"/>
                </a:lnTo>
                <a:lnTo>
                  <a:pt x="84881" y="186"/>
                </a:lnTo>
                <a:lnTo>
                  <a:pt x="90878" y="0"/>
                </a:lnTo>
                <a:lnTo>
                  <a:pt x="95828" y="829"/>
                </a:lnTo>
                <a:lnTo>
                  <a:pt x="100080" y="2334"/>
                </a:lnTo>
                <a:lnTo>
                  <a:pt x="107345" y="5594"/>
                </a:lnTo>
                <a:lnTo>
                  <a:pt x="113749" y="7043"/>
                </a:lnTo>
                <a:lnTo>
                  <a:pt x="119771" y="10226"/>
                </a:lnTo>
                <a:lnTo>
                  <a:pt x="122710" y="12409"/>
                </a:lnTo>
                <a:lnTo>
                  <a:pt x="125621" y="14817"/>
                </a:lnTo>
                <a:lnTo>
                  <a:pt x="128515" y="17374"/>
                </a:lnTo>
                <a:lnTo>
                  <a:pt x="131397" y="20032"/>
                </a:lnTo>
                <a:lnTo>
                  <a:pt x="133318" y="22756"/>
                </a:lnTo>
                <a:lnTo>
                  <a:pt x="134599" y="25524"/>
                </a:lnTo>
                <a:lnTo>
                  <a:pt x="135453" y="28323"/>
                </a:lnTo>
                <a:lnTo>
                  <a:pt x="136021" y="31140"/>
                </a:lnTo>
                <a:lnTo>
                  <a:pt x="136401" y="33972"/>
                </a:lnTo>
                <a:lnTo>
                  <a:pt x="136654" y="36812"/>
                </a:lnTo>
                <a:lnTo>
                  <a:pt x="136822" y="39658"/>
                </a:lnTo>
                <a:lnTo>
                  <a:pt x="137010" y="45360"/>
                </a:lnTo>
                <a:lnTo>
                  <a:pt x="136108" y="49166"/>
                </a:lnTo>
                <a:lnTo>
                  <a:pt x="134553" y="53609"/>
                </a:lnTo>
                <a:lnTo>
                  <a:pt x="132565" y="58475"/>
                </a:lnTo>
                <a:lnTo>
                  <a:pt x="130287" y="62673"/>
                </a:lnTo>
                <a:lnTo>
                  <a:pt x="127815" y="66423"/>
                </a:lnTo>
                <a:lnTo>
                  <a:pt x="125215" y="69876"/>
                </a:lnTo>
                <a:lnTo>
                  <a:pt x="119672" y="75988"/>
                </a:lnTo>
                <a:lnTo>
                  <a:pt x="103352" y="92939"/>
                </a:lnTo>
                <a:lnTo>
                  <a:pt x="95571" y="99935"/>
                </a:lnTo>
                <a:lnTo>
                  <a:pt x="88479" y="105552"/>
                </a:lnTo>
                <a:lnTo>
                  <a:pt x="81846" y="110249"/>
                </a:lnTo>
                <a:lnTo>
                  <a:pt x="76472" y="114334"/>
                </a:lnTo>
                <a:lnTo>
                  <a:pt x="71936" y="118009"/>
                </a:lnTo>
                <a:lnTo>
                  <a:pt x="67960" y="121412"/>
                </a:lnTo>
                <a:lnTo>
                  <a:pt x="63404" y="124632"/>
                </a:lnTo>
                <a:lnTo>
                  <a:pt x="58462" y="127732"/>
                </a:lnTo>
                <a:lnTo>
                  <a:pt x="53262" y="130751"/>
                </a:lnTo>
                <a:lnTo>
                  <a:pt x="48843" y="132764"/>
                </a:lnTo>
                <a:lnTo>
                  <a:pt x="41393" y="135000"/>
                </a:lnTo>
                <a:lnTo>
                  <a:pt x="34907" y="138534"/>
                </a:lnTo>
                <a:lnTo>
                  <a:pt x="31844" y="140810"/>
                </a:lnTo>
                <a:lnTo>
                  <a:pt x="25900" y="143339"/>
                </a:lnTo>
                <a:lnTo>
                  <a:pt x="22982" y="144013"/>
                </a:lnTo>
                <a:lnTo>
                  <a:pt x="22942" y="143510"/>
                </a:lnTo>
                <a:lnTo>
                  <a:pt x="27976" y="140411"/>
                </a:lnTo>
                <a:lnTo>
                  <a:pt x="31986" y="139204"/>
                </a:lnTo>
                <a:lnTo>
                  <a:pt x="36564" y="138399"/>
                </a:lnTo>
                <a:lnTo>
                  <a:pt x="41522" y="137862"/>
                </a:lnTo>
                <a:lnTo>
                  <a:pt x="46731" y="136552"/>
                </a:lnTo>
                <a:lnTo>
                  <a:pt x="52109" y="134726"/>
                </a:lnTo>
                <a:lnTo>
                  <a:pt x="57600" y="132556"/>
                </a:lnTo>
                <a:lnTo>
                  <a:pt x="65070" y="131110"/>
                </a:lnTo>
                <a:lnTo>
                  <a:pt x="73860" y="130146"/>
                </a:lnTo>
                <a:lnTo>
                  <a:pt x="83530" y="129503"/>
                </a:lnTo>
                <a:lnTo>
                  <a:pt x="97597" y="127169"/>
                </a:lnTo>
                <a:lnTo>
                  <a:pt x="114594" y="123708"/>
                </a:lnTo>
                <a:lnTo>
                  <a:pt x="133546" y="119496"/>
                </a:lnTo>
                <a:lnTo>
                  <a:pt x="148086" y="116688"/>
                </a:lnTo>
                <a:lnTo>
                  <a:pt x="159684" y="114816"/>
                </a:lnTo>
                <a:lnTo>
                  <a:pt x="248602" y="1110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467"/>
          <p:cNvSpPr/>
          <p:nvPr/>
        </p:nvSpPr>
        <p:spPr>
          <a:xfrm>
            <a:off x="7280909" y="4089130"/>
            <a:ext cx="160122" cy="25671"/>
          </a:xfrm>
          <a:custGeom>
            <a:avLst/>
            <a:gdLst/>
            <a:ahLst/>
            <a:cxnLst/>
            <a:rect l="0" t="0" r="0" b="0"/>
            <a:pathLst>
              <a:path w="160122" h="25671">
                <a:moveTo>
                  <a:pt x="0" y="25670"/>
                </a:moveTo>
                <a:lnTo>
                  <a:pt x="13653" y="21119"/>
                </a:lnTo>
                <a:lnTo>
                  <a:pt x="19580" y="19778"/>
                </a:lnTo>
                <a:lnTo>
                  <a:pt x="25436" y="18885"/>
                </a:lnTo>
                <a:lnTo>
                  <a:pt x="31246" y="18289"/>
                </a:lnTo>
                <a:lnTo>
                  <a:pt x="36070" y="16939"/>
                </a:lnTo>
                <a:lnTo>
                  <a:pt x="40240" y="15086"/>
                </a:lnTo>
                <a:lnTo>
                  <a:pt x="43972" y="12899"/>
                </a:lnTo>
                <a:lnTo>
                  <a:pt x="50270" y="10489"/>
                </a:lnTo>
                <a:lnTo>
                  <a:pt x="58278" y="7929"/>
                </a:lnTo>
                <a:lnTo>
                  <a:pt x="67428" y="5270"/>
                </a:lnTo>
                <a:lnTo>
                  <a:pt x="75432" y="3498"/>
                </a:lnTo>
                <a:lnTo>
                  <a:pt x="82673" y="2316"/>
                </a:lnTo>
                <a:lnTo>
                  <a:pt x="89406" y="1528"/>
                </a:lnTo>
                <a:lnTo>
                  <a:pt x="95799" y="1003"/>
                </a:lnTo>
                <a:lnTo>
                  <a:pt x="101966" y="652"/>
                </a:lnTo>
                <a:lnTo>
                  <a:pt x="107983" y="419"/>
                </a:lnTo>
                <a:lnTo>
                  <a:pt x="134653" y="90"/>
                </a:lnTo>
                <a:lnTo>
                  <a:pt x="160121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468"/>
          <p:cNvSpPr/>
          <p:nvPr/>
        </p:nvSpPr>
        <p:spPr>
          <a:xfrm>
            <a:off x="7512367" y="4097654"/>
            <a:ext cx="8574" cy="8574"/>
          </a:xfrm>
          <a:custGeom>
            <a:avLst/>
            <a:gdLst/>
            <a:ahLst/>
            <a:cxnLst/>
            <a:rect l="0" t="0" r="0" b="0"/>
            <a:pathLst>
              <a:path w="8574" h="8574">
                <a:moveTo>
                  <a:pt x="0" y="0"/>
                </a:moveTo>
                <a:lnTo>
                  <a:pt x="8573" y="85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469"/>
          <p:cNvSpPr/>
          <p:nvPr/>
        </p:nvSpPr>
        <p:spPr>
          <a:xfrm>
            <a:off x="7349490" y="3994785"/>
            <a:ext cx="34291" cy="265748"/>
          </a:xfrm>
          <a:custGeom>
            <a:avLst/>
            <a:gdLst/>
            <a:ahLst/>
            <a:cxnLst/>
            <a:rect l="0" t="0" r="0" b="0"/>
            <a:pathLst>
              <a:path w="34291" h="265748">
                <a:moveTo>
                  <a:pt x="0" y="0"/>
                </a:moveTo>
                <a:lnTo>
                  <a:pt x="0" y="48521"/>
                </a:lnTo>
                <a:lnTo>
                  <a:pt x="952" y="58065"/>
                </a:lnTo>
                <a:lnTo>
                  <a:pt x="2540" y="70142"/>
                </a:lnTo>
                <a:lnTo>
                  <a:pt x="4551" y="83909"/>
                </a:lnTo>
                <a:lnTo>
                  <a:pt x="5891" y="102612"/>
                </a:lnTo>
                <a:lnTo>
                  <a:pt x="6785" y="124605"/>
                </a:lnTo>
                <a:lnTo>
                  <a:pt x="7381" y="148793"/>
                </a:lnTo>
                <a:lnTo>
                  <a:pt x="8731" y="166822"/>
                </a:lnTo>
                <a:lnTo>
                  <a:pt x="10583" y="180747"/>
                </a:lnTo>
                <a:lnTo>
                  <a:pt x="12770" y="191935"/>
                </a:lnTo>
                <a:lnTo>
                  <a:pt x="15181" y="201299"/>
                </a:lnTo>
                <a:lnTo>
                  <a:pt x="17740" y="209447"/>
                </a:lnTo>
                <a:lnTo>
                  <a:pt x="20399" y="216783"/>
                </a:lnTo>
                <a:lnTo>
                  <a:pt x="22172" y="222627"/>
                </a:lnTo>
                <a:lnTo>
                  <a:pt x="23353" y="227476"/>
                </a:lnTo>
                <a:lnTo>
                  <a:pt x="24142" y="231660"/>
                </a:lnTo>
                <a:lnTo>
                  <a:pt x="25017" y="238850"/>
                </a:lnTo>
                <a:lnTo>
                  <a:pt x="25250" y="242100"/>
                </a:lnTo>
                <a:lnTo>
                  <a:pt x="26359" y="245220"/>
                </a:lnTo>
                <a:lnTo>
                  <a:pt x="28050" y="248252"/>
                </a:lnTo>
                <a:lnTo>
                  <a:pt x="34290" y="26574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470"/>
          <p:cNvSpPr/>
          <p:nvPr/>
        </p:nvSpPr>
        <p:spPr>
          <a:xfrm>
            <a:off x="7486650" y="3951954"/>
            <a:ext cx="265748" cy="265717"/>
          </a:xfrm>
          <a:custGeom>
            <a:avLst/>
            <a:gdLst/>
            <a:ahLst/>
            <a:cxnLst/>
            <a:rect l="0" t="0" r="0" b="0"/>
            <a:pathLst>
              <a:path w="265748" h="265717">
                <a:moveTo>
                  <a:pt x="0" y="17113"/>
                </a:moveTo>
                <a:lnTo>
                  <a:pt x="0" y="12562"/>
                </a:lnTo>
                <a:lnTo>
                  <a:pt x="952" y="11222"/>
                </a:lnTo>
                <a:lnTo>
                  <a:pt x="2540" y="10328"/>
                </a:lnTo>
                <a:lnTo>
                  <a:pt x="6844" y="9335"/>
                </a:lnTo>
                <a:lnTo>
                  <a:pt x="11931" y="8894"/>
                </a:lnTo>
                <a:lnTo>
                  <a:pt x="16526" y="7824"/>
                </a:lnTo>
                <a:lnTo>
                  <a:pt x="22448" y="6157"/>
                </a:lnTo>
                <a:lnTo>
                  <a:pt x="29253" y="4094"/>
                </a:lnTo>
                <a:lnTo>
                  <a:pt x="39504" y="2719"/>
                </a:lnTo>
                <a:lnTo>
                  <a:pt x="52054" y="1802"/>
                </a:lnTo>
                <a:lnTo>
                  <a:pt x="77427" y="783"/>
                </a:lnTo>
                <a:lnTo>
                  <a:pt x="102422" y="210"/>
                </a:lnTo>
                <a:lnTo>
                  <a:pt x="133867" y="0"/>
                </a:lnTo>
                <a:lnTo>
                  <a:pt x="138774" y="942"/>
                </a:lnTo>
                <a:lnTo>
                  <a:pt x="146767" y="4528"/>
                </a:lnTo>
                <a:lnTo>
                  <a:pt x="161173" y="11902"/>
                </a:lnTo>
                <a:lnTo>
                  <a:pt x="169422" y="17337"/>
                </a:lnTo>
                <a:lnTo>
                  <a:pt x="172956" y="20120"/>
                </a:lnTo>
                <a:lnTo>
                  <a:pt x="175311" y="22928"/>
                </a:lnTo>
                <a:lnTo>
                  <a:pt x="176882" y="25752"/>
                </a:lnTo>
                <a:lnTo>
                  <a:pt x="177929" y="28587"/>
                </a:lnTo>
                <a:lnTo>
                  <a:pt x="181632" y="34278"/>
                </a:lnTo>
                <a:lnTo>
                  <a:pt x="183953" y="37129"/>
                </a:lnTo>
                <a:lnTo>
                  <a:pt x="185500" y="40934"/>
                </a:lnTo>
                <a:lnTo>
                  <a:pt x="186532" y="45376"/>
                </a:lnTo>
                <a:lnTo>
                  <a:pt x="187219" y="50243"/>
                </a:lnTo>
                <a:lnTo>
                  <a:pt x="187678" y="55392"/>
                </a:lnTo>
                <a:lnTo>
                  <a:pt x="187983" y="60730"/>
                </a:lnTo>
                <a:lnTo>
                  <a:pt x="188187" y="66194"/>
                </a:lnTo>
                <a:lnTo>
                  <a:pt x="187371" y="72693"/>
                </a:lnTo>
                <a:lnTo>
                  <a:pt x="185873" y="79884"/>
                </a:lnTo>
                <a:lnTo>
                  <a:pt x="183923" y="87535"/>
                </a:lnTo>
                <a:lnTo>
                  <a:pt x="181670" y="94541"/>
                </a:lnTo>
                <a:lnTo>
                  <a:pt x="179216" y="101117"/>
                </a:lnTo>
                <a:lnTo>
                  <a:pt x="176627" y="107405"/>
                </a:lnTo>
                <a:lnTo>
                  <a:pt x="172996" y="113503"/>
                </a:lnTo>
                <a:lnTo>
                  <a:pt x="168671" y="119473"/>
                </a:lnTo>
                <a:lnTo>
                  <a:pt x="138940" y="156395"/>
                </a:lnTo>
                <a:lnTo>
                  <a:pt x="131679" y="166165"/>
                </a:lnTo>
                <a:lnTo>
                  <a:pt x="125886" y="174584"/>
                </a:lnTo>
                <a:lnTo>
                  <a:pt x="121071" y="182101"/>
                </a:lnTo>
                <a:lnTo>
                  <a:pt x="113099" y="190922"/>
                </a:lnTo>
                <a:lnTo>
                  <a:pt x="103022" y="200613"/>
                </a:lnTo>
                <a:lnTo>
                  <a:pt x="76244" y="224836"/>
                </a:lnTo>
                <a:lnTo>
                  <a:pt x="70832" y="229890"/>
                </a:lnTo>
                <a:lnTo>
                  <a:pt x="65319" y="234212"/>
                </a:lnTo>
                <a:lnTo>
                  <a:pt x="59738" y="238046"/>
                </a:lnTo>
                <a:lnTo>
                  <a:pt x="54113" y="241554"/>
                </a:lnTo>
                <a:lnTo>
                  <a:pt x="50362" y="244846"/>
                </a:lnTo>
                <a:lnTo>
                  <a:pt x="47862" y="247992"/>
                </a:lnTo>
                <a:lnTo>
                  <a:pt x="46196" y="251042"/>
                </a:lnTo>
                <a:lnTo>
                  <a:pt x="44132" y="253076"/>
                </a:lnTo>
                <a:lnTo>
                  <a:pt x="41804" y="254432"/>
                </a:lnTo>
                <a:lnTo>
                  <a:pt x="39299" y="255335"/>
                </a:lnTo>
                <a:lnTo>
                  <a:pt x="38582" y="255938"/>
                </a:lnTo>
                <a:lnTo>
                  <a:pt x="39056" y="256340"/>
                </a:lnTo>
                <a:lnTo>
                  <a:pt x="43075" y="256786"/>
                </a:lnTo>
                <a:lnTo>
                  <a:pt x="51212" y="256984"/>
                </a:lnTo>
                <a:lnTo>
                  <a:pt x="75604" y="257096"/>
                </a:lnTo>
                <a:lnTo>
                  <a:pt x="87550" y="255207"/>
                </a:lnTo>
                <a:lnTo>
                  <a:pt x="101229" y="252042"/>
                </a:lnTo>
                <a:lnTo>
                  <a:pt x="116064" y="248028"/>
                </a:lnTo>
                <a:lnTo>
                  <a:pt x="128811" y="245351"/>
                </a:lnTo>
                <a:lnTo>
                  <a:pt x="140166" y="243567"/>
                </a:lnTo>
                <a:lnTo>
                  <a:pt x="150594" y="242377"/>
                </a:lnTo>
                <a:lnTo>
                  <a:pt x="160403" y="242537"/>
                </a:lnTo>
                <a:lnTo>
                  <a:pt x="169800" y="243596"/>
                </a:lnTo>
                <a:lnTo>
                  <a:pt x="178923" y="245254"/>
                </a:lnTo>
                <a:lnTo>
                  <a:pt x="186909" y="246359"/>
                </a:lnTo>
                <a:lnTo>
                  <a:pt x="194139" y="247097"/>
                </a:lnTo>
                <a:lnTo>
                  <a:pt x="200863" y="247588"/>
                </a:lnTo>
                <a:lnTo>
                  <a:pt x="208203" y="248868"/>
                </a:lnTo>
                <a:lnTo>
                  <a:pt x="215955" y="250674"/>
                </a:lnTo>
                <a:lnTo>
                  <a:pt x="223980" y="252830"/>
                </a:lnTo>
                <a:lnTo>
                  <a:pt x="231235" y="255220"/>
                </a:lnTo>
                <a:lnTo>
                  <a:pt x="237976" y="257766"/>
                </a:lnTo>
                <a:lnTo>
                  <a:pt x="244376" y="260416"/>
                </a:lnTo>
                <a:lnTo>
                  <a:pt x="249594" y="262182"/>
                </a:lnTo>
                <a:lnTo>
                  <a:pt x="254027" y="263360"/>
                </a:lnTo>
                <a:lnTo>
                  <a:pt x="265747" y="26571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471"/>
          <p:cNvSpPr/>
          <p:nvPr/>
        </p:nvSpPr>
        <p:spPr>
          <a:xfrm>
            <a:off x="7786687" y="4020502"/>
            <a:ext cx="188596" cy="222886"/>
          </a:xfrm>
          <a:custGeom>
            <a:avLst/>
            <a:gdLst/>
            <a:ahLst/>
            <a:cxnLst/>
            <a:rect l="0" t="0" r="0" b="0"/>
            <a:pathLst>
              <a:path w="188596" h="222886">
                <a:moveTo>
                  <a:pt x="0" y="0"/>
                </a:moveTo>
                <a:lnTo>
                  <a:pt x="0" y="13652"/>
                </a:lnTo>
                <a:lnTo>
                  <a:pt x="1905" y="18627"/>
                </a:lnTo>
                <a:lnTo>
                  <a:pt x="5080" y="22895"/>
                </a:lnTo>
                <a:lnTo>
                  <a:pt x="9102" y="26693"/>
                </a:lnTo>
                <a:lnTo>
                  <a:pt x="11782" y="31131"/>
                </a:lnTo>
                <a:lnTo>
                  <a:pt x="13570" y="35994"/>
                </a:lnTo>
                <a:lnTo>
                  <a:pt x="14762" y="41141"/>
                </a:lnTo>
                <a:lnTo>
                  <a:pt x="16509" y="46477"/>
                </a:lnTo>
                <a:lnTo>
                  <a:pt x="18626" y="51940"/>
                </a:lnTo>
                <a:lnTo>
                  <a:pt x="20989" y="57487"/>
                </a:lnTo>
                <a:lnTo>
                  <a:pt x="24471" y="62137"/>
                </a:lnTo>
                <a:lnTo>
                  <a:pt x="28696" y="66190"/>
                </a:lnTo>
                <a:lnTo>
                  <a:pt x="33418" y="69844"/>
                </a:lnTo>
                <a:lnTo>
                  <a:pt x="39424" y="76090"/>
                </a:lnTo>
                <a:lnTo>
                  <a:pt x="46285" y="84064"/>
                </a:lnTo>
                <a:lnTo>
                  <a:pt x="64386" y="105942"/>
                </a:lnTo>
                <a:lnTo>
                  <a:pt x="101945" y="150029"/>
                </a:lnTo>
                <a:lnTo>
                  <a:pt x="116112" y="166057"/>
                </a:lnTo>
                <a:lnTo>
                  <a:pt x="125033" y="174522"/>
                </a:lnTo>
                <a:lnTo>
                  <a:pt x="135743" y="183976"/>
                </a:lnTo>
                <a:lnTo>
                  <a:pt x="188595" y="22288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472"/>
          <p:cNvSpPr/>
          <p:nvPr/>
        </p:nvSpPr>
        <p:spPr>
          <a:xfrm>
            <a:off x="7812405" y="4037647"/>
            <a:ext cx="137161" cy="240031"/>
          </a:xfrm>
          <a:custGeom>
            <a:avLst/>
            <a:gdLst/>
            <a:ahLst/>
            <a:cxnLst/>
            <a:rect l="0" t="0" r="0" b="0"/>
            <a:pathLst>
              <a:path w="137161" h="240031">
                <a:moveTo>
                  <a:pt x="137160" y="0"/>
                </a:moveTo>
                <a:lnTo>
                  <a:pt x="132609" y="4551"/>
                </a:lnTo>
                <a:lnTo>
                  <a:pt x="130316" y="7796"/>
                </a:lnTo>
                <a:lnTo>
                  <a:pt x="127835" y="11865"/>
                </a:lnTo>
                <a:lnTo>
                  <a:pt x="125228" y="16483"/>
                </a:lnTo>
                <a:lnTo>
                  <a:pt x="122537" y="20513"/>
                </a:lnTo>
                <a:lnTo>
                  <a:pt x="119792" y="24153"/>
                </a:lnTo>
                <a:lnTo>
                  <a:pt x="117008" y="27532"/>
                </a:lnTo>
                <a:lnTo>
                  <a:pt x="110390" y="37405"/>
                </a:lnTo>
                <a:lnTo>
                  <a:pt x="90337" y="68694"/>
                </a:lnTo>
                <a:lnTo>
                  <a:pt x="82132" y="81991"/>
                </a:lnTo>
                <a:lnTo>
                  <a:pt x="75710" y="92761"/>
                </a:lnTo>
                <a:lnTo>
                  <a:pt x="70475" y="101846"/>
                </a:lnTo>
                <a:lnTo>
                  <a:pt x="65081" y="110760"/>
                </a:lnTo>
                <a:lnTo>
                  <a:pt x="54007" y="128284"/>
                </a:lnTo>
                <a:lnTo>
                  <a:pt x="45530" y="143625"/>
                </a:lnTo>
                <a:lnTo>
                  <a:pt x="23410" y="186071"/>
                </a:lnTo>
                <a:lnTo>
                  <a:pt x="15607" y="202152"/>
                </a:lnTo>
                <a:lnTo>
                  <a:pt x="10405" y="213826"/>
                </a:lnTo>
                <a:lnTo>
                  <a:pt x="0" y="2400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473"/>
          <p:cNvSpPr/>
          <p:nvPr/>
        </p:nvSpPr>
        <p:spPr>
          <a:xfrm>
            <a:off x="8043862" y="3926204"/>
            <a:ext cx="214314" cy="334329"/>
          </a:xfrm>
          <a:custGeom>
            <a:avLst/>
            <a:gdLst/>
            <a:ahLst/>
            <a:cxnLst/>
            <a:rect l="0" t="0" r="0" b="0"/>
            <a:pathLst>
              <a:path w="214314" h="334329">
                <a:moveTo>
                  <a:pt x="0" y="0"/>
                </a:moveTo>
                <a:lnTo>
                  <a:pt x="9102" y="9102"/>
                </a:lnTo>
                <a:lnTo>
                  <a:pt x="11783" y="13688"/>
                </a:lnTo>
                <a:lnTo>
                  <a:pt x="14762" y="23864"/>
                </a:lnTo>
                <a:lnTo>
                  <a:pt x="20989" y="49405"/>
                </a:lnTo>
                <a:lnTo>
                  <a:pt x="22565" y="58654"/>
                </a:lnTo>
                <a:lnTo>
                  <a:pt x="23616" y="67678"/>
                </a:lnTo>
                <a:lnTo>
                  <a:pt x="24316" y="76551"/>
                </a:lnTo>
                <a:lnTo>
                  <a:pt x="25095" y="116891"/>
                </a:lnTo>
                <a:lnTo>
                  <a:pt x="25707" y="284032"/>
                </a:lnTo>
                <a:lnTo>
                  <a:pt x="26663" y="287463"/>
                </a:lnTo>
                <a:lnTo>
                  <a:pt x="28253" y="287844"/>
                </a:lnTo>
                <a:lnTo>
                  <a:pt x="30266" y="286194"/>
                </a:lnTo>
                <a:lnTo>
                  <a:pt x="33513" y="280331"/>
                </a:lnTo>
                <a:lnTo>
                  <a:pt x="37581" y="271660"/>
                </a:lnTo>
                <a:lnTo>
                  <a:pt x="46230" y="252183"/>
                </a:lnTo>
                <a:lnTo>
                  <a:pt x="53249" y="237177"/>
                </a:lnTo>
                <a:lnTo>
                  <a:pt x="58359" y="229556"/>
                </a:lnTo>
                <a:lnTo>
                  <a:pt x="64625" y="221617"/>
                </a:lnTo>
                <a:lnTo>
                  <a:pt x="71658" y="213468"/>
                </a:lnTo>
                <a:lnTo>
                  <a:pt x="78253" y="207082"/>
                </a:lnTo>
                <a:lnTo>
                  <a:pt x="84553" y="201872"/>
                </a:lnTo>
                <a:lnTo>
                  <a:pt x="90659" y="197447"/>
                </a:lnTo>
                <a:lnTo>
                  <a:pt x="96634" y="193544"/>
                </a:lnTo>
                <a:lnTo>
                  <a:pt x="102522" y="189990"/>
                </a:lnTo>
                <a:lnTo>
                  <a:pt x="108353" y="186667"/>
                </a:lnTo>
                <a:lnTo>
                  <a:pt x="113193" y="184453"/>
                </a:lnTo>
                <a:lnTo>
                  <a:pt x="117373" y="182976"/>
                </a:lnTo>
                <a:lnTo>
                  <a:pt x="121110" y="181992"/>
                </a:lnTo>
                <a:lnTo>
                  <a:pt x="124555" y="182288"/>
                </a:lnTo>
                <a:lnTo>
                  <a:pt x="127805" y="183438"/>
                </a:lnTo>
                <a:lnTo>
                  <a:pt x="130923" y="185157"/>
                </a:lnTo>
                <a:lnTo>
                  <a:pt x="134907" y="186303"/>
                </a:lnTo>
                <a:lnTo>
                  <a:pt x="139468" y="187068"/>
                </a:lnTo>
                <a:lnTo>
                  <a:pt x="144414" y="187577"/>
                </a:lnTo>
                <a:lnTo>
                  <a:pt x="148664" y="188869"/>
                </a:lnTo>
                <a:lnTo>
                  <a:pt x="152449" y="190683"/>
                </a:lnTo>
                <a:lnTo>
                  <a:pt x="155926" y="192845"/>
                </a:lnTo>
                <a:lnTo>
                  <a:pt x="162328" y="200327"/>
                </a:lnTo>
                <a:lnTo>
                  <a:pt x="168349" y="210002"/>
                </a:lnTo>
                <a:lnTo>
                  <a:pt x="171286" y="215249"/>
                </a:lnTo>
                <a:lnTo>
                  <a:pt x="177092" y="226159"/>
                </a:lnTo>
                <a:lnTo>
                  <a:pt x="191443" y="254373"/>
                </a:lnTo>
                <a:lnTo>
                  <a:pt x="193351" y="260070"/>
                </a:lnTo>
                <a:lnTo>
                  <a:pt x="194624" y="265773"/>
                </a:lnTo>
                <a:lnTo>
                  <a:pt x="195471" y="271480"/>
                </a:lnTo>
                <a:lnTo>
                  <a:pt x="197942" y="279094"/>
                </a:lnTo>
                <a:lnTo>
                  <a:pt x="201494" y="287981"/>
                </a:lnTo>
                <a:lnTo>
                  <a:pt x="205767" y="297714"/>
                </a:lnTo>
                <a:lnTo>
                  <a:pt x="208616" y="305157"/>
                </a:lnTo>
                <a:lnTo>
                  <a:pt x="210515" y="311071"/>
                </a:lnTo>
                <a:lnTo>
                  <a:pt x="214313" y="33432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474"/>
          <p:cNvSpPr/>
          <p:nvPr/>
        </p:nvSpPr>
        <p:spPr>
          <a:xfrm>
            <a:off x="8386762" y="4114800"/>
            <a:ext cx="214314" cy="25718"/>
          </a:xfrm>
          <a:custGeom>
            <a:avLst/>
            <a:gdLst/>
            <a:ahLst/>
            <a:cxnLst/>
            <a:rect l="0" t="0" r="0" b="0"/>
            <a:pathLst>
              <a:path w="214314" h="25718">
                <a:moveTo>
                  <a:pt x="0" y="0"/>
                </a:moveTo>
                <a:lnTo>
                  <a:pt x="4551" y="4550"/>
                </a:lnTo>
                <a:lnTo>
                  <a:pt x="7797" y="5891"/>
                </a:lnTo>
                <a:lnTo>
                  <a:pt x="11866" y="6785"/>
                </a:lnTo>
                <a:lnTo>
                  <a:pt x="16483" y="7380"/>
                </a:lnTo>
                <a:lnTo>
                  <a:pt x="26228" y="7778"/>
                </a:lnTo>
                <a:lnTo>
                  <a:pt x="85675" y="8468"/>
                </a:lnTo>
                <a:lnTo>
                  <a:pt x="120529" y="8541"/>
                </a:lnTo>
                <a:lnTo>
                  <a:pt x="132740" y="9504"/>
                </a:lnTo>
                <a:lnTo>
                  <a:pt x="144691" y="11098"/>
                </a:lnTo>
                <a:lnTo>
                  <a:pt x="214313" y="2571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475"/>
          <p:cNvSpPr/>
          <p:nvPr/>
        </p:nvSpPr>
        <p:spPr>
          <a:xfrm>
            <a:off x="8429625" y="4029075"/>
            <a:ext cx="60008" cy="248603"/>
          </a:xfrm>
          <a:custGeom>
            <a:avLst/>
            <a:gdLst/>
            <a:ahLst/>
            <a:cxnLst/>
            <a:rect l="0" t="0" r="0" b="0"/>
            <a:pathLst>
              <a:path w="60008" h="248603">
                <a:moveTo>
                  <a:pt x="0" y="0"/>
                </a:moveTo>
                <a:lnTo>
                  <a:pt x="0" y="9101"/>
                </a:lnTo>
                <a:lnTo>
                  <a:pt x="952" y="12735"/>
                </a:lnTo>
                <a:lnTo>
                  <a:pt x="2540" y="16110"/>
                </a:lnTo>
                <a:lnTo>
                  <a:pt x="4550" y="19312"/>
                </a:lnTo>
                <a:lnTo>
                  <a:pt x="6843" y="22400"/>
                </a:lnTo>
                <a:lnTo>
                  <a:pt x="9325" y="25410"/>
                </a:lnTo>
                <a:lnTo>
                  <a:pt x="11931" y="28370"/>
                </a:lnTo>
                <a:lnTo>
                  <a:pt x="14622" y="34153"/>
                </a:lnTo>
                <a:lnTo>
                  <a:pt x="17367" y="41819"/>
                </a:lnTo>
                <a:lnTo>
                  <a:pt x="20151" y="50739"/>
                </a:lnTo>
                <a:lnTo>
                  <a:pt x="22959" y="61448"/>
                </a:lnTo>
                <a:lnTo>
                  <a:pt x="28619" y="86048"/>
                </a:lnTo>
                <a:lnTo>
                  <a:pt x="37160" y="126672"/>
                </a:lnTo>
                <a:lnTo>
                  <a:pt x="39061" y="138740"/>
                </a:lnTo>
                <a:lnTo>
                  <a:pt x="40327" y="149643"/>
                </a:lnTo>
                <a:lnTo>
                  <a:pt x="41173" y="159770"/>
                </a:lnTo>
                <a:lnTo>
                  <a:pt x="41736" y="168426"/>
                </a:lnTo>
                <a:lnTo>
                  <a:pt x="42362" y="183123"/>
                </a:lnTo>
                <a:lnTo>
                  <a:pt x="42713" y="202108"/>
                </a:lnTo>
                <a:lnTo>
                  <a:pt x="43716" y="208081"/>
                </a:lnTo>
                <a:lnTo>
                  <a:pt x="45335" y="213968"/>
                </a:lnTo>
                <a:lnTo>
                  <a:pt x="60007" y="24860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476"/>
          <p:cNvSpPr/>
          <p:nvPr/>
        </p:nvSpPr>
        <p:spPr>
          <a:xfrm>
            <a:off x="8609647" y="3977640"/>
            <a:ext cx="145734" cy="274321"/>
          </a:xfrm>
          <a:custGeom>
            <a:avLst/>
            <a:gdLst/>
            <a:ahLst/>
            <a:cxnLst/>
            <a:rect l="0" t="0" r="0" b="0"/>
            <a:pathLst>
              <a:path w="145734" h="274321">
                <a:moveTo>
                  <a:pt x="0" y="0"/>
                </a:moveTo>
                <a:lnTo>
                  <a:pt x="9102" y="13652"/>
                </a:lnTo>
                <a:lnTo>
                  <a:pt x="12736" y="19579"/>
                </a:lnTo>
                <a:lnTo>
                  <a:pt x="16110" y="25435"/>
                </a:lnTo>
                <a:lnTo>
                  <a:pt x="19313" y="31244"/>
                </a:lnTo>
                <a:lnTo>
                  <a:pt x="22400" y="39879"/>
                </a:lnTo>
                <a:lnTo>
                  <a:pt x="25411" y="50399"/>
                </a:lnTo>
                <a:lnTo>
                  <a:pt x="28370" y="62174"/>
                </a:lnTo>
                <a:lnTo>
                  <a:pt x="30344" y="76691"/>
                </a:lnTo>
                <a:lnTo>
                  <a:pt x="31659" y="93038"/>
                </a:lnTo>
                <a:lnTo>
                  <a:pt x="32536" y="110603"/>
                </a:lnTo>
                <a:lnTo>
                  <a:pt x="31216" y="130885"/>
                </a:lnTo>
                <a:lnTo>
                  <a:pt x="28431" y="152979"/>
                </a:lnTo>
                <a:lnTo>
                  <a:pt x="24669" y="176281"/>
                </a:lnTo>
                <a:lnTo>
                  <a:pt x="21209" y="194673"/>
                </a:lnTo>
                <a:lnTo>
                  <a:pt x="17948" y="209792"/>
                </a:lnTo>
                <a:lnTo>
                  <a:pt x="14823" y="222729"/>
                </a:lnTo>
                <a:lnTo>
                  <a:pt x="12739" y="230401"/>
                </a:lnTo>
                <a:lnTo>
                  <a:pt x="11351" y="234563"/>
                </a:lnTo>
                <a:lnTo>
                  <a:pt x="10425" y="236385"/>
                </a:lnTo>
                <a:lnTo>
                  <a:pt x="28773" y="199632"/>
                </a:lnTo>
                <a:lnTo>
                  <a:pt x="31564" y="195001"/>
                </a:lnTo>
                <a:lnTo>
                  <a:pt x="34378" y="190960"/>
                </a:lnTo>
                <a:lnTo>
                  <a:pt x="37205" y="187314"/>
                </a:lnTo>
                <a:lnTo>
                  <a:pt x="40045" y="182978"/>
                </a:lnTo>
                <a:lnTo>
                  <a:pt x="42889" y="178183"/>
                </a:lnTo>
                <a:lnTo>
                  <a:pt x="45737" y="173081"/>
                </a:lnTo>
                <a:lnTo>
                  <a:pt x="49542" y="168727"/>
                </a:lnTo>
                <a:lnTo>
                  <a:pt x="53983" y="164873"/>
                </a:lnTo>
                <a:lnTo>
                  <a:pt x="58849" y="161350"/>
                </a:lnTo>
                <a:lnTo>
                  <a:pt x="63046" y="159001"/>
                </a:lnTo>
                <a:lnTo>
                  <a:pt x="66795" y="157436"/>
                </a:lnTo>
                <a:lnTo>
                  <a:pt x="70248" y="156392"/>
                </a:lnTo>
                <a:lnTo>
                  <a:pt x="74455" y="155696"/>
                </a:lnTo>
                <a:lnTo>
                  <a:pt x="79164" y="155232"/>
                </a:lnTo>
                <a:lnTo>
                  <a:pt x="88525" y="154717"/>
                </a:lnTo>
                <a:lnTo>
                  <a:pt x="95859" y="154488"/>
                </a:lnTo>
                <a:lnTo>
                  <a:pt x="105344" y="154359"/>
                </a:lnTo>
                <a:lnTo>
                  <a:pt x="108330" y="155293"/>
                </a:lnTo>
                <a:lnTo>
                  <a:pt x="111272" y="156869"/>
                </a:lnTo>
                <a:lnTo>
                  <a:pt x="114187" y="158871"/>
                </a:lnTo>
                <a:lnTo>
                  <a:pt x="117082" y="161159"/>
                </a:lnTo>
                <a:lnTo>
                  <a:pt x="119965" y="163637"/>
                </a:lnTo>
                <a:lnTo>
                  <a:pt x="122840" y="166241"/>
                </a:lnTo>
                <a:lnTo>
                  <a:pt x="125708" y="169882"/>
                </a:lnTo>
                <a:lnTo>
                  <a:pt x="128573" y="174215"/>
                </a:lnTo>
                <a:lnTo>
                  <a:pt x="131435" y="179008"/>
                </a:lnTo>
                <a:lnTo>
                  <a:pt x="134616" y="186874"/>
                </a:lnTo>
                <a:lnTo>
                  <a:pt x="135464" y="190305"/>
                </a:lnTo>
                <a:lnTo>
                  <a:pt x="138946" y="206817"/>
                </a:lnTo>
                <a:lnTo>
                  <a:pt x="145733" y="2743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477"/>
          <p:cNvSpPr/>
          <p:nvPr/>
        </p:nvSpPr>
        <p:spPr>
          <a:xfrm>
            <a:off x="8738234" y="3987803"/>
            <a:ext cx="222886" cy="101277"/>
          </a:xfrm>
          <a:custGeom>
            <a:avLst/>
            <a:gdLst/>
            <a:ahLst/>
            <a:cxnLst/>
            <a:rect l="0" t="0" r="0" b="0"/>
            <a:pathLst>
              <a:path w="222886" h="101277">
                <a:moveTo>
                  <a:pt x="0" y="49844"/>
                </a:moveTo>
                <a:lnTo>
                  <a:pt x="0" y="40742"/>
                </a:lnTo>
                <a:lnTo>
                  <a:pt x="953" y="37109"/>
                </a:lnTo>
                <a:lnTo>
                  <a:pt x="2541" y="33734"/>
                </a:lnTo>
                <a:lnTo>
                  <a:pt x="4551" y="30531"/>
                </a:lnTo>
                <a:lnTo>
                  <a:pt x="5892" y="27444"/>
                </a:lnTo>
                <a:lnTo>
                  <a:pt x="6786" y="24433"/>
                </a:lnTo>
                <a:lnTo>
                  <a:pt x="7382" y="21473"/>
                </a:lnTo>
                <a:lnTo>
                  <a:pt x="8731" y="19500"/>
                </a:lnTo>
                <a:lnTo>
                  <a:pt x="10583" y="18185"/>
                </a:lnTo>
                <a:lnTo>
                  <a:pt x="16135" y="15771"/>
                </a:lnTo>
                <a:lnTo>
                  <a:pt x="24951" y="11523"/>
                </a:lnTo>
                <a:lnTo>
                  <a:pt x="30922" y="9057"/>
                </a:lnTo>
                <a:lnTo>
                  <a:pt x="37759" y="6460"/>
                </a:lnTo>
                <a:lnTo>
                  <a:pt x="45176" y="3777"/>
                </a:lnTo>
                <a:lnTo>
                  <a:pt x="52025" y="1987"/>
                </a:lnTo>
                <a:lnTo>
                  <a:pt x="58496" y="795"/>
                </a:lnTo>
                <a:lnTo>
                  <a:pt x="64715" y="0"/>
                </a:lnTo>
                <a:lnTo>
                  <a:pt x="70767" y="422"/>
                </a:lnTo>
                <a:lnTo>
                  <a:pt x="76705" y="1656"/>
                </a:lnTo>
                <a:lnTo>
                  <a:pt x="82570" y="3431"/>
                </a:lnTo>
                <a:lnTo>
                  <a:pt x="87431" y="5567"/>
                </a:lnTo>
                <a:lnTo>
                  <a:pt x="91626" y="7944"/>
                </a:lnTo>
                <a:lnTo>
                  <a:pt x="95374" y="10481"/>
                </a:lnTo>
                <a:lnTo>
                  <a:pt x="98825" y="13124"/>
                </a:lnTo>
                <a:lnTo>
                  <a:pt x="102079" y="15839"/>
                </a:lnTo>
                <a:lnTo>
                  <a:pt x="105200" y="18602"/>
                </a:lnTo>
                <a:lnTo>
                  <a:pt x="107281" y="23301"/>
                </a:lnTo>
                <a:lnTo>
                  <a:pt x="108669" y="29291"/>
                </a:lnTo>
                <a:lnTo>
                  <a:pt x="109593" y="36142"/>
                </a:lnTo>
                <a:lnTo>
                  <a:pt x="109257" y="42614"/>
                </a:lnTo>
                <a:lnTo>
                  <a:pt x="108081" y="48834"/>
                </a:lnTo>
                <a:lnTo>
                  <a:pt x="106345" y="54886"/>
                </a:lnTo>
                <a:lnTo>
                  <a:pt x="104234" y="59873"/>
                </a:lnTo>
                <a:lnTo>
                  <a:pt x="101874" y="64150"/>
                </a:lnTo>
                <a:lnTo>
                  <a:pt x="99349" y="67954"/>
                </a:lnTo>
                <a:lnTo>
                  <a:pt x="96713" y="71442"/>
                </a:lnTo>
                <a:lnTo>
                  <a:pt x="94003" y="74720"/>
                </a:lnTo>
                <a:lnTo>
                  <a:pt x="91244" y="77858"/>
                </a:lnTo>
                <a:lnTo>
                  <a:pt x="88452" y="80903"/>
                </a:lnTo>
                <a:lnTo>
                  <a:pt x="82810" y="86826"/>
                </a:lnTo>
                <a:lnTo>
                  <a:pt x="80924" y="89738"/>
                </a:lnTo>
                <a:lnTo>
                  <a:pt x="79668" y="92633"/>
                </a:lnTo>
                <a:lnTo>
                  <a:pt x="78830" y="95515"/>
                </a:lnTo>
                <a:lnTo>
                  <a:pt x="77318" y="97436"/>
                </a:lnTo>
                <a:lnTo>
                  <a:pt x="75359" y="98717"/>
                </a:lnTo>
                <a:lnTo>
                  <a:pt x="70640" y="100140"/>
                </a:lnTo>
                <a:lnTo>
                  <a:pt x="64534" y="100942"/>
                </a:lnTo>
                <a:lnTo>
                  <a:pt x="64930" y="101054"/>
                </a:lnTo>
                <a:lnTo>
                  <a:pt x="70039" y="101213"/>
                </a:lnTo>
                <a:lnTo>
                  <a:pt x="93220" y="101276"/>
                </a:lnTo>
                <a:lnTo>
                  <a:pt x="100247" y="100324"/>
                </a:lnTo>
                <a:lnTo>
                  <a:pt x="108741" y="98737"/>
                </a:lnTo>
                <a:lnTo>
                  <a:pt x="118215" y="96727"/>
                </a:lnTo>
                <a:lnTo>
                  <a:pt x="127386" y="94435"/>
                </a:lnTo>
                <a:lnTo>
                  <a:pt x="136360" y="91954"/>
                </a:lnTo>
                <a:lnTo>
                  <a:pt x="145199" y="89347"/>
                </a:lnTo>
                <a:lnTo>
                  <a:pt x="152997" y="86657"/>
                </a:lnTo>
                <a:lnTo>
                  <a:pt x="160101" y="83911"/>
                </a:lnTo>
                <a:lnTo>
                  <a:pt x="166741" y="81128"/>
                </a:lnTo>
                <a:lnTo>
                  <a:pt x="174026" y="79272"/>
                </a:lnTo>
                <a:lnTo>
                  <a:pt x="181740" y="78036"/>
                </a:lnTo>
                <a:lnTo>
                  <a:pt x="189741" y="77211"/>
                </a:lnTo>
                <a:lnTo>
                  <a:pt x="196026" y="76661"/>
                </a:lnTo>
                <a:lnTo>
                  <a:pt x="201169" y="76295"/>
                </a:lnTo>
                <a:lnTo>
                  <a:pt x="205551" y="76050"/>
                </a:lnTo>
                <a:lnTo>
                  <a:pt x="209424" y="76840"/>
                </a:lnTo>
                <a:lnTo>
                  <a:pt x="212959" y="78319"/>
                </a:lnTo>
                <a:lnTo>
                  <a:pt x="222885" y="8413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478"/>
          <p:cNvSpPr/>
          <p:nvPr/>
        </p:nvSpPr>
        <p:spPr>
          <a:xfrm>
            <a:off x="6783842" y="3189790"/>
            <a:ext cx="231321" cy="178688"/>
          </a:xfrm>
          <a:custGeom>
            <a:avLst/>
            <a:gdLst/>
            <a:ahLst/>
            <a:cxnLst/>
            <a:rect l="0" t="0" r="0" b="0"/>
            <a:pathLst>
              <a:path w="231321" h="178688">
                <a:moveTo>
                  <a:pt x="17008" y="59187"/>
                </a:moveTo>
                <a:lnTo>
                  <a:pt x="28939" y="71119"/>
                </a:lnTo>
                <a:lnTo>
                  <a:pt x="30677" y="74762"/>
                </a:lnTo>
                <a:lnTo>
                  <a:pt x="31836" y="79095"/>
                </a:lnTo>
                <a:lnTo>
                  <a:pt x="32608" y="83889"/>
                </a:lnTo>
                <a:lnTo>
                  <a:pt x="34075" y="88038"/>
                </a:lnTo>
                <a:lnTo>
                  <a:pt x="36006" y="91756"/>
                </a:lnTo>
                <a:lnTo>
                  <a:pt x="38246" y="95187"/>
                </a:lnTo>
                <a:lnTo>
                  <a:pt x="40691" y="103190"/>
                </a:lnTo>
                <a:lnTo>
                  <a:pt x="43274" y="114240"/>
                </a:lnTo>
                <a:lnTo>
                  <a:pt x="45948" y="127321"/>
                </a:lnTo>
                <a:lnTo>
                  <a:pt x="47732" y="138900"/>
                </a:lnTo>
                <a:lnTo>
                  <a:pt x="48920" y="149476"/>
                </a:lnTo>
                <a:lnTo>
                  <a:pt x="49712" y="159385"/>
                </a:lnTo>
                <a:lnTo>
                  <a:pt x="51193" y="165991"/>
                </a:lnTo>
                <a:lnTo>
                  <a:pt x="53133" y="170395"/>
                </a:lnTo>
                <a:lnTo>
                  <a:pt x="59475" y="178687"/>
                </a:lnTo>
                <a:lnTo>
                  <a:pt x="55202" y="174499"/>
                </a:lnTo>
                <a:lnTo>
                  <a:pt x="53901" y="172256"/>
                </a:lnTo>
                <a:lnTo>
                  <a:pt x="50164" y="160740"/>
                </a:lnTo>
                <a:lnTo>
                  <a:pt x="42538" y="140834"/>
                </a:lnTo>
                <a:lnTo>
                  <a:pt x="37838" y="129811"/>
                </a:lnTo>
                <a:lnTo>
                  <a:pt x="27536" y="107403"/>
                </a:lnTo>
                <a:lnTo>
                  <a:pt x="24026" y="98951"/>
                </a:lnTo>
                <a:lnTo>
                  <a:pt x="21687" y="92364"/>
                </a:lnTo>
                <a:lnTo>
                  <a:pt x="20127" y="87020"/>
                </a:lnTo>
                <a:lnTo>
                  <a:pt x="19087" y="82505"/>
                </a:lnTo>
                <a:lnTo>
                  <a:pt x="18394" y="78542"/>
                </a:lnTo>
                <a:lnTo>
                  <a:pt x="17932" y="74948"/>
                </a:lnTo>
                <a:lnTo>
                  <a:pt x="16671" y="71599"/>
                </a:lnTo>
                <a:lnTo>
                  <a:pt x="14878" y="68414"/>
                </a:lnTo>
                <a:lnTo>
                  <a:pt x="12731" y="65339"/>
                </a:lnTo>
                <a:lnTo>
                  <a:pt x="10347" y="62335"/>
                </a:lnTo>
                <a:lnTo>
                  <a:pt x="7804" y="59381"/>
                </a:lnTo>
                <a:lnTo>
                  <a:pt x="1432" y="52346"/>
                </a:lnTo>
                <a:lnTo>
                  <a:pt x="908" y="50817"/>
                </a:lnTo>
                <a:lnTo>
                  <a:pt x="327" y="46577"/>
                </a:lnTo>
                <a:lnTo>
                  <a:pt x="69" y="41517"/>
                </a:lnTo>
                <a:lnTo>
                  <a:pt x="0" y="38835"/>
                </a:lnTo>
                <a:lnTo>
                  <a:pt x="1859" y="37046"/>
                </a:lnTo>
                <a:lnTo>
                  <a:pt x="5004" y="35854"/>
                </a:lnTo>
                <a:lnTo>
                  <a:pt x="9005" y="35059"/>
                </a:lnTo>
                <a:lnTo>
                  <a:pt x="15991" y="31636"/>
                </a:lnTo>
                <a:lnTo>
                  <a:pt x="19187" y="29390"/>
                </a:lnTo>
                <a:lnTo>
                  <a:pt x="23223" y="27892"/>
                </a:lnTo>
                <a:lnTo>
                  <a:pt x="27819" y="26894"/>
                </a:lnTo>
                <a:lnTo>
                  <a:pt x="32788" y="26228"/>
                </a:lnTo>
                <a:lnTo>
                  <a:pt x="67086" y="20741"/>
                </a:lnTo>
                <a:lnTo>
                  <a:pt x="83731" y="17364"/>
                </a:lnTo>
                <a:lnTo>
                  <a:pt x="122545" y="8531"/>
                </a:lnTo>
                <a:lnTo>
                  <a:pt x="139753" y="5414"/>
                </a:lnTo>
                <a:lnTo>
                  <a:pt x="155036" y="3336"/>
                </a:lnTo>
                <a:lnTo>
                  <a:pt x="179319" y="1027"/>
                </a:lnTo>
                <a:lnTo>
                  <a:pt x="193286" y="0"/>
                </a:lnTo>
                <a:lnTo>
                  <a:pt x="199296" y="679"/>
                </a:lnTo>
                <a:lnTo>
                  <a:pt x="205208" y="2084"/>
                </a:lnTo>
                <a:lnTo>
                  <a:pt x="211055" y="3974"/>
                </a:lnTo>
                <a:lnTo>
                  <a:pt x="215905" y="6186"/>
                </a:lnTo>
                <a:lnTo>
                  <a:pt x="220090" y="8613"/>
                </a:lnTo>
                <a:lnTo>
                  <a:pt x="231320" y="1632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479"/>
          <p:cNvSpPr/>
          <p:nvPr/>
        </p:nvSpPr>
        <p:spPr>
          <a:xfrm>
            <a:off x="6783705" y="3309347"/>
            <a:ext cx="274321" cy="16679"/>
          </a:xfrm>
          <a:custGeom>
            <a:avLst/>
            <a:gdLst/>
            <a:ahLst/>
            <a:cxnLst/>
            <a:rect l="0" t="0" r="0" b="0"/>
            <a:pathLst>
              <a:path w="274321" h="16679">
                <a:moveTo>
                  <a:pt x="0" y="8210"/>
                </a:moveTo>
                <a:lnTo>
                  <a:pt x="4551" y="8210"/>
                </a:lnTo>
                <a:lnTo>
                  <a:pt x="6844" y="9163"/>
                </a:lnTo>
                <a:lnTo>
                  <a:pt x="9325" y="10750"/>
                </a:lnTo>
                <a:lnTo>
                  <a:pt x="11931" y="12761"/>
                </a:lnTo>
                <a:lnTo>
                  <a:pt x="14621" y="14102"/>
                </a:lnTo>
                <a:lnTo>
                  <a:pt x="17368" y="14995"/>
                </a:lnTo>
                <a:lnTo>
                  <a:pt x="20151" y="15591"/>
                </a:lnTo>
                <a:lnTo>
                  <a:pt x="24863" y="15988"/>
                </a:lnTo>
                <a:lnTo>
                  <a:pt x="30864" y="16253"/>
                </a:lnTo>
                <a:lnTo>
                  <a:pt x="51922" y="16678"/>
                </a:lnTo>
                <a:lnTo>
                  <a:pt x="60332" y="15760"/>
                </a:lnTo>
                <a:lnTo>
                  <a:pt x="84916" y="12201"/>
                </a:lnTo>
                <a:lnTo>
                  <a:pt x="95663" y="10870"/>
                </a:lnTo>
                <a:lnTo>
                  <a:pt x="104733" y="9984"/>
                </a:lnTo>
                <a:lnTo>
                  <a:pt x="112684" y="9393"/>
                </a:lnTo>
                <a:lnTo>
                  <a:pt x="121795" y="8998"/>
                </a:lnTo>
                <a:lnTo>
                  <a:pt x="142078" y="8560"/>
                </a:lnTo>
                <a:lnTo>
                  <a:pt x="150916" y="7491"/>
                </a:lnTo>
                <a:lnTo>
                  <a:pt x="158713" y="5826"/>
                </a:lnTo>
                <a:lnTo>
                  <a:pt x="165817" y="3763"/>
                </a:lnTo>
                <a:lnTo>
                  <a:pt x="175314" y="2388"/>
                </a:lnTo>
                <a:lnTo>
                  <a:pt x="186409" y="1471"/>
                </a:lnTo>
                <a:lnTo>
                  <a:pt x="208578" y="452"/>
                </a:lnTo>
                <a:lnTo>
                  <a:pt x="224781" y="0"/>
                </a:lnTo>
                <a:lnTo>
                  <a:pt x="233674" y="831"/>
                </a:lnTo>
                <a:lnTo>
                  <a:pt x="243413" y="2338"/>
                </a:lnTo>
                <a:lnTo>
                  <a:pt x="274320" y="821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480"/>
          <p:cNvSpPr/>
          <p:nvPr/>
        </p:nvSpPr>
        <p:spPr>
          <a:xfrm>
            <a:off x="7443906" y="3266122"/>
            <a:ext cx="109269" cy="118789"/>
          </a:xfrm>
          <a:custGeom>
            <a:avLst/>
            <a:gdLst/>
            <a:ahLst/>
            <a:cxnLst/>
            <a:rect l="0" t="0" r="0" b="0"/>
            <a:pathLst>
              <a:path w="109269" h="118789">
                <a:moveTo>
                  <a:pt x="42744" y="0"/>
                </a:moveTo>
                <a:lnTo>
                  <a:pt x="33642" y="4551"/>
                </a:lnTo>
                <a:lnTo>
                  <a:pt x="30009" y="6844"/>
                </a:lnTo>
                <a:lnTo>
                  <a:pt x="26634" y="9325"/>
                </a:lnTo>
                <a:lnTo>
                  <a:pt x="23432" y="11932"/>
                </a:lnTo>
                <a:lnTo>
                  <a:pt x="20344" y="13670"/>
                </a:lnTo>
                <a:lnTo>
                  <a:pt x="17333" y="14828"/>
                </a:lnTo>
                <a:lnTo>
                  <a:pt x="14373" y="15600"/>
                </a:lnTo>
                <a:lnTo>
                  <a:pt x="12400" y="17068"/>
                </a:lnTo>
                <a:lnTo>
                  <a:pt x="11085" y="18999"/>
                </a:lnTo>
                <a:lnTo>
                  <a:pt x="10208" y="21238"/>
                </a:lnTo>
                <a:lnTo>
                  <a:pt x="8670" y="23684"/>
                </a:lnTo>
                <a:lnTo>
                  <a:pt x="6694" y="26267"/>
                </a:lnTo>
                <a:lnTo>
                  <a:pt x="4423" y="28941"/>
                </a:lnTo>
                <a:lnTo>
                  <a:pt x="2909" y="32629"/>
                </a:lnTo>
                <a:lnTo>
                  <a:pt x="1899" y="36993"/>
                </a:lnTo>
                <a:lnTo>
                  <a:pt x="1227" y="41807"/>
                </a:lnTo>
                <a:lnTo>
                  <a:pt x="779" y="48826"/>
                </a:lnTo>
                <a:lnTo>
                  <a:pt x="479" y="57316"/>
                </a:lnTo>
                <a:lnTo>
                  <a:pt x="0" y="84664"/>
                </a:lnTo>
                <a:lnTo>
                  <a:pt x="912" y="88828"/>
                </a:lnTo>
                <a:lnTo>
                  <a:pt x="2474" y="92556"/>
                </a:lnTo>
                <a:lnTo>
                  <a:pt x="4467" y="95994"/>
                </a:lnTo>
                <a:lnTo>
                  <a:pt x="6748" y="98286"/>
                </a:lnTo>
                <a:lnTo>
                  <a:pt x="9222" y="99814"/>
                </a:lnTo>
                <a:lnTo>
                  <a:pt x="11823" y="100832"/>
                </a:lnTo>
                <a:lnTo>
                  <a:pt x="14510" y="102464"/>
                </a:lnTo>
                <a:lnTo>
                  <a:pt x="17254" y="104505"/>
                </a:lnTo>
                <a:lnTo>
                  <a:pt x="23950" y="110072"/>
                </a:lnTo>
                <a:lnTo>
                  <a:pt x="25452" y="110529"/>
                </a:lnTo>
                <a:lnTo>
                  <a:pt x="27406" y="110833"/>
                </a:lnTo>
                <a:lnTo>
                  <a:pt x="29661" y="111036"/>
                </a:lnTo>
                <a:lnTo>
                  <a:pt x="32117" y="112124"/>
                </a:lnTo>
                <a:lnTo>
                  <a:pt x="34707" y="113802"/>
                </a:lnTo>
                <a:lnTo>
                  <a:pt x="37386" y="115873"/>
                </a:lnTo>
                <a:lnTo>
                  <a:pt x="40124" y="117254"/>
                </a:lnTo>
                <a:lnTo>
                  <a:pt x="42902" y="118174"/>
                </a:lnTo>
                <a:lnTo>
                  <a:pt x="45707" y="118788"/>
                </a:lnTo>
                <a:lnTo>
                  <a:pt x="49482" y="118245"/>
                </a:lnTo>
                <a:lnTo>
                  <a:pt x="53903" y="116930"/>
                </a:lnTo>
                <a:lnTo>
                  <a:pt x="58756" y="115101"/>
                </a:lnTo>
                <a:lnTo>
                  <a:pt x="62943" y="112929"/>
                </a:lnTo>
                <a:lnTo>
                  <a:pt x="66688" y="110528"/>
                </a:lnTo>
                <a:lnTo>
                  <a:pt x="70136" y="107976"/>
                </a:lnTo>
                <a:lnTo>
                  <a:pt x="73387" y="106274"/>
                </a:lnTo>
                <a:lnTo>
                  <a:pt x="76508" y="105139"/>
                </a:lnTo>
                <a:lnTo>
                  <a:pt x="79540" y="104383"/>
                </a:lnTo>
                <a:lnTo>
                  <a:pt x="83467" y="101973"/>
                </a:lnTo>
                <a:lnTo>
                  <a:pt x="87990" y="98462"/>
                </a:lnTo>
                <a:lnTo>
                  <a:pt x="92910" y="94217"/>
                </a:lnTo>
                <a:lnTo>
                  <a:pt x="97143" y="89481"/>
                </a:lnTo>
                <a:lnTo>
                  <a:pt x="100917" y="84419"/>
                </a:lnTo>
                <a:lnTo>
                  <a:pt x="104386" y="79140"/>
                </a:lnTo>
                <a:lnTo>
                  <a:pt x="106699" y="73715"/>
                </a:lnTo>
                <a:lnTo>
                  <a:pt x="108241" y="68193"/>
                </a:lnTo>
                <a:lnTo>
                  <a:pt x="109268" y="62607"/>
                </a:lnTo>
                <a:lnTo>
                  <a:pt x="109001" y="56978"/>
                </a:lnTo>
                <a:lnTo>
                  <a:pt x="107871" y="51320"/>
                </a:lnTo>
                <a:lnTo>
                  <a:pt x="103762" y="37654"/>
                </a:lnTo>
                <a:lnTo>
                  <a:pt x="102472" y="35580"/>
                </a:lnTo>
                <a:lnTo>
                  <a:pt x="100661" y="33245"/>
                </a:lnTo>
                <a:lnTo>
                  <a:pt x="98501" y="30736"/>
                </a:lnTo>
                <a:lnTo>
                  <a:pt x="96107" y="29063"/>
                </a:lnTo>
                <a:lnTo>
                  <a:pt x="93560" y="27948"/>
                </a:lnTo>
                <a:lnTo>
                  <a:pt x="90908" y="27204"/>
                </a:lnTo>
                <a:lnTo>
                  <a:pt x="87236" y="26709"/>
                </a:lnTo>
                <a:lnTo>
                  <a:pt x="82883" y="26378"/>
                </a:lnTo>
                <a:lnTo>
                  <a:pt x="78075" y="26158"/>
                </a:lnTo>
                <a:lnTo>
                  <a:pt x="65114" y="25913"/>
                </a:lnTo>
                <a:lnTo>
                  <a:pt x="42744" y="2571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481"/>
          <p:cNvSpPr/>
          <p:nvPr/>
        </p:nvSpPr>
        <p:spPr>
          <a:xfrm>
            <a:off x="8018144" y="3291840"/>
            <a:ext cx="197169" cy="25580"/>
          </a:xfrm>
          <a:custGeom>
            <a:avLst/>
            <a:gdLst/>
            <a:ahLst/>
            <a:cxnLst/>
            <a:rect l="0" t="0" r="0" b="0"/>
            <a:pathLst>
              <a:path w="197169" h="25580">
                <a:moveTo>
                  <a:pt x="0" y="0"/>
                </a:moveTo>
                <a:lnTo>
                  <a:pt x="13654" y="4551"/>
                </a:lnTo>
                <a:lnTo>
                  <a:pt x="19580" y="5891"/>
                </a:lnTo>
                <a:lnTo>
                  <a:pt x="25436" y="6785"/>
                </a:lnTo>
                <a:lnTo>
                  <a:pt x="31246" y="7381"/>
                </a:lnTo>
                <a:lnTo>
                  <a:pt x="36071" y="8731"/>
                </a:lnTo>
                <a:lnTo>
                  <a:pt x="40240" y="10583"/>
                </a:lnTo>
                <a:lnTo>
                  <a:pt x="43972" y="12770"/>
                </a:lnTo>
                <a:lnTo>
                  <a:pt x="48365" y="15181"/>
                </a:lnTo>
                <a:lnTo>
                  <a:pt x="58325" y="20399"/>
                </a:lnTo>
                <a:lnTo>
                  <a:pt x="63648" y="22172"/>
                </a:lnTo>
                <a:lnTo>
                  <a:pt x="69103" y="23354"/>
                </a:lnTo>
                <a:lnTo>
                  <a:pt x="74644" y="24142"/>
                </a:lnTo>
                <a:lnTo>
                  <a:pt x="80243" y="24667"/>
                </a:lnTo>
                <a:lnTo>
                  <a:pt x="85880" y="25017"/>
                </a:lnTo>
                <a:lnTo>
                  <a:pt x="91543" y="25250"/>
                </a:lnTo>
                <a:lnTo>
                  <a:pt x="105457" y="25510"/>
                </a:lnTo>
                <a:lnTo>
                  <a:pt x="113166" y="25579"/>
                </a:lnTo>
                <a:lnTo>
                  <a:pt x="124022" y="24673"/>
                </a:lnTo>
                <a:lnTo>
                  <a:pt x="136974" y="23116"/>
                </a:lnTo>
                <a:lnTo>
                  <a:pt x="197168" y="1714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482"/>
          <p:cNvSpPr/>
          <p:nvPr/>
        </p:nvSpPr>
        <p:spPr>
          <a:xfrm>
            <a:off x="8095297" y="3312618"/>
            <a:ext cx="15955" cy="150673"/>
          </a:xfrm>
          <a:custGeom>
            <a:avLst/>
            <a:gdLst/>
            <a:ahLst/>
            <a:cxnLst/>
            <a:rect l="0" t="0" r="0" b="0"/>
            <a:pathLst>
              <a:path w="15955" h="150673">
                <a:moveTo>
                  <a:pt x="8572" y="4939"/>
                </a:moveTo>
                <a:lnTo>
                  <a:pt x="8572" y="388"/>
                </a:lnTo>
                <a:lnTo>
                  <a:pt x="9525" y="0"/>
                </a:lnTo>
                <a:lnTo>
                  <a:pt x="11112" y="694"/>
                </a:lnTo>
                <a:lnTo>
                  <a:pt x="13124" y="2109"/>
                </a:lnTo>
                <a:lnTo>
                  <a:pt x="14464" y="4005"/>
                </a:lnTo>
                <a:lnTo>
                  <a:pt x="15358" y="6221"/>
                </a:lnTo>
                <a:lnTo>
                  <a:pt x="15954" y="8651"/>
                </a:lnTo>
                <a:lnTo>
                  <a:pt x="15398" y="13129"/>
                </a:lnTo>
                <a:lnTo>
                  <a:pt x="14076" y="18972"/>
                </a:lnTo>
                <a:lnTo>
                  <a:pt x="12242" y="25724"/>
                </a:lnTo>
                <a:lnTo>
                  <a:pt x="11018" y="31178"/>
                </a:lnTo>
                <a:lnTo>
                  <a:pt x="10203" y="35767"/>
                </a:lnTo>
                <a:lnTo>
                  <a:pt x="9660" y="39778"/>
                </a:lnTo>
                <a:lnTo>
                  <a:pt x="9298" y="45311"/>
                </a:lnTo>
                <a:lnTo>
                  <a:pt x="9056" y="51856"/>
                </a:lnTo>
                <a:lnTo>
                  <a:pt x="8668" y="73791"/>
                </a:lnTo>
                <a:lnTo>
                  <a:pt x="7684" y="77510"/>
                </a:lnTo>
                <a:lnTo>
                  <a:pt x="6075" y="80942"/>
                </a:lnTo>
                <a:lnTo>
                  <a:pt x="4050" y="84183"/>
                </a:lnTo>
                <a:lnTo>
                  <a:pt x="2700" y="87296"/>
                </a:lnTo>
                <a:lnTo>
                  <a:pt x="1800" y="90324"/>
                </a:lnTo>
                <a:lnTo>
                  <a:pt x="1201" y="93295"/>
                </a:lnTo>
                <a:lnTo>
                  <a:pt x="801" y="97180"/>
                </a:lnTo>
                <a:lnTo>
                  <a:pt x="534" y="101676"/>
                </a:lnTo>
                <a:lnTo>
                  <a:pt x="106" y="113477"/>
                </a:lnTo>
                <a:lnTo>
                  <a:pt x="32" y="120072"/>
                </a:lnTo>
                <a:lnTo>
                  <a:pt x="0" y="15067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483"/>
          <p:cNvSpPr/>
          <p:nvPr/>
        </p:nvSpPr>
        <p:spPr>
          <a:xfrm>
            <a:off x="8009572" y="3455247"/>
            <a:ext cx="257176" cy="8044"/>
          </a:xfrm>
          <a:custGeom>
            <a:avLst/>
            <a:gdLst/>
            <a:ahLst/>
            <a:cxnLst/>
            <a:rect l="0" t="0" r="0" b="0"/>
            <a:pathLst>
              <a:path w="257176" h="8044">
                <a:moveTo>
                  <a:pt x="0" y="8043"/>
                </a:moveTo>
                <a:lnTo>
                  <a:pt x="75159" y="8043"/>
                </a:lnTo>
                <a:lnTo>
                  <a:pt x="214513" y="264"/>
                </a:lnTo>
                <a:lnTo>
                  <a:pt x="222067" y="0"/>
                </a:lnTo>
                <a:lnTo>
                  <a:pt x="257175" y="804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484"/>
          <p:cNvSpPr/>
          <p:nvPr/>
        </p:nvSpPr>
        <p:spPr>
          <a:xfrm>
            <a:off x="8597029" y="3266122"/>
            <a:ext cx="286939" cy="128408"/>
          </a:xfrm>
          <a:custGeom>
            <a:avLst/>
            <a:gdLst/>
            <a:ahLst/>
            <a:cxnLst/>
            <a:rect l="0" t="0" r="0" b="0"/>
            <a:pathLst>
              <a:path w="286939" h="128408">
                <a:moveTo>
                  <a:pt x="46908" y="0"/>
                </a:moveTo>
                <a:lnTo>
                  <a:pt x="46908" y="21034"/>
                </a:lnTo>
                <a:lnTo>
                  <a:pt x="45956" y="27357"/>
                </a:lnTo>
                <a:lnTo>
                  <a:pt x="44369" y="33478"/>
                </a:lnTo>
                <a:lnTo>
                  <a:pt x="42357" y="39464"/>
                </a:lnTo>
                <a:lnTo>
                  <a:pt x="40064" y="45359"/>
                </a:lnTo>
                <a:lnTo>
                  <a:pt x="37583" y="51195"/>
                </a:lnTo>
                <a:lnTo>
                  <a:pt x="32286" y="62758"/>
                </a:lnTo>
                <a:lnTo>
                  <a:pt x="26757" y="74248"/>
                </a:lnTo>
                <a:lnTo>
                  <a:pt x="23949" y="79026"/>
                </a:lnTo>
                <a:lnTo>
                  <a:pt x="21124" y="83164"/>
                </a:lnTo>
                <a:lnTo>
                  <a:pt x="18289" y="86876"/>
                </a:lnTo>
                <a:lnTo>
                  <a:pt x="16399" y="90302"/>
                </a:lnTo>
                <a:lnTo>
                  <a:pt x="15139" y="93539"/>
                </a:lnTo>
                <a:lnTo>
                  <a:pt x="14298" y="96649"/>
                </a:lnTo>
                <a:lnTo>
                  <a:pt x="12785" y="100628"/>
                </a:lnTo>
                <a:lnTo>
                  <a:pt x="10826" y="105185"/>
                </a:lnTo>
                <a:lnTo>
                  <a:pt x="8565" y="110128"/>
                </a:lnTo>
                <a:lnTo>
                  <a:pt x="6106" y="114377"/>
                </a:lnTo>
                <a:lnTo>
                  <a:pt x="3514" y="118161"/>
                </a:lnTo>
                <a:lnTo>
                  <a:pt x="834" y="121637"/>
                </a:lnTo>
                <a:lnTo>
                  <a:pt x="0" y="123954"/>
                </a:lnTo>
                <a:lnTo>
                  <a:pt x="395" y="125498"/>
                </a:lnTo>
                <a:lnTo>
                  <a:pt x="1612" y="126528"/>
                </a:lnTo>
                <a:lnTo>
                  <a:pt x="8044" y="127672"/>
                </a:lnTo>
                <a:lnTo>
                  <a:pt x="12426" y="127977"/>
                </a:lnTo>
                <a:lnTo>
                  <a:pt x="18205" y="128181"/>
                </a:lnTo>
                <a:lnTo>
                  <a:pt x="32246" y="128407"/>
                </a:lnTo>
                <a:lnTo>
                  <a:pt x="39991" y="127515"/>
                </a:lnTo>
                <a:lnTo>
                  <a:pt x="48012" y="125967"/>
                </a:lnTo>
                <a:lnTo>
                  <a:pt x="126925" y="107538"/>
                </a:lnTo>
                <a:lnTo>
                  <a:pt x="151687" y="103125"/>
                </a:lnTo>
                <a:lnTo>
                  <a:pt x="173911" y="100182"/>
                </a:lnTo>
                <a:lnTo>
                  <a:pt x="194442" y="98221"/>
                </a:lnTo>
                <a:lnTo>
                  <a:pt x="212892" y="95961"/>
                </a:lnTo>
                <a:lnTo>
                  <a:pt x="286938" y="8572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485"/>
          <p:cNvSpPr/>
          <p:nvPr/>
        </p:nvSpPr>
        <p:spPr>
          <a:xfrm>
            <a:off x="7975282" y="3291944"/>
            <a:ext cx="278013" cy="25614"/>
          </a:xfrm>
          <a:custGeom>
            <a:avLst/>
            <a:gdLst/>
            <a:ahLst/>
            <a:cxnLst/>
            <a:rect l="0" t="0" r="0" b="0"/>
            <a:pathLst>
              <a:path w="278013" h="25614">
                <a:moveTo>
                  <a:pt x="0" y="25613"/>
                </a:moveTo>
                <a:lnTo>
                  <a:pt x="18204" y="21062"/>
                </a:lnTo>
                <a:lnTo>
                  <a:pt x="24518" y="19722"/>
                </a:lnTo>
                <a:lnTo>
                  <a:pt x="29680" y="18828"/>
                </a:lnTo>
                <a:lnTo>
                  <a:pt x="83319" y="11384"/>
                </a:lnTo>
                <a:lnTo>
                  <a:pt x="91741" y="10412"/>
                </a:lnTo>
                <a:lnTo>
                  <a:pt x="98308" y="9764"/>
                </a:lnTo>
                <a:lnTo>
                  <a:pt x="105544" y="9332"/>
                </a:lnTo>
                <a:lnTo>
                  <a:pt x="121204" y="8852"/>
                </a:lnTo>
                <a:lnTo>
                  <a:pt x="176776" y="8483"/>
                </a:lnTo>
                <a:lnTo>
                  <a:pt x="180717" y="8478"/>
                </a:lnTo>
                <a:lnTo>
                  <a:pt x="186200" y="7522"/>
                </a:lnTo>
                <a:lnTo>
                  <a:pt x="192713" y="5932"/>
                </a:lnTo>
                <a:lnTo>
                  <a:pt x="199912" y="3920"/>
                </a:lnTo>
                <a:lnTo>
                  <a:pt x="206618" y="2579"/>
                </a:lnTo>
                <a:lnTo>
                  <a:pt x="212993" y="1684"/>
                </a:lnTo>
                <a:lnTo>
                  <a:pt x="219148" y="1088"/>
                </a:lnTo>
                <a:lnTo>
                  <a:pt x="224204" y="691"/>
                </a:lnTo>
                <a:lnTo>
                  <a:pt x="232361" y="249"/>
                </a:lnTo>
                <a:lnTo>
                  <a:pt x="239162" y="53"/>
                </a:lnTo>
                <a:lnTo>
                  <a:pt x="242308" y="0"/>
                </a:lnTo>
                <a:lnTo>
                  <a:pt x="245358" y="918"/>
                </a:lnTo>
                <a:lnTo>
                  <a:pt x="248345" y="2482"/>
                </a:lnTo>
                <a:lnTo>
                  <a:pt x="251289" y="4478"/>
                </a:lnTo>
                <a:lnTo>
                  <a:pt x="255155" y="5808"/>
                </a:lnTo>
                <a:lnTo>
                  <a:pt x="259638" y="6694"/>
                </a:lnTo>
                <a:lnTo>
                  <a:pt x="271420" y="8118"/>
                </a:lnTo>
                <a:lnTo>
                  <a:pt x="278012" y="8364"/>
                </a:lnTo>
                <a:lnTo>
                  <a:pt x="272345" y="8437"/>
                </a:lnTo>
                <a:lnTo>
                  <a:pt x="34290" y="846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486"/>
          <p:cNvSpPr/>
          <p:nvPr/>
        </p:nvSpPr>
        <p:spPr>
          <a:xfrm>
            <a:off x="7435717" y="3283267"/>
            <a:ext cx="119393" cy="92986"/>
          </a:xfrm>
          <a:custGeom>
            <a:avLst/>
            <a:gdLst/>
            <a:ahLst/>
            <a:cxnLst/>
            <a:rect l="0" t="0" r="0" b="0"/>
            <a:pathLst>
              <a:path w="119393" h="92986">
                <a:moveTo>
                  <a:pt x="68077" y="0"/>
                </a:moveTo>
                <a:lnTo>
                  <a:pt x="30991" y="0"/>
                </a:lnTo>
                <a:lnTo>
                  <a:pt x="28113" y="1905"/>
                </a:lnTo>
                <a:lnTo>
                  <a:pt x="25243" y="5080"/>
                </a:lnTo>
                <a:lnTo>
                  <a:pt x="22375" y="9102"/>
                </a:lnTo>
                <a:lnTo>
                  <a:pt x="19512" y="12735"/>
                </a:lnTo>
                <a:lnTo>
                  <a:pt x="16651" y="16111"/>
                </a:lnTo>
                <a:lnTo>
                  <a:pt x="13791" y="19313"/>
                </a:lnTo>
                <a:lnTo>
                  <a:pt x="8072" y="25411"/>
                </a:lnTo>
                <a:lnTo>
                  <a:pt x="5214" y="28371"/>
                </a:lnTo>
                <a:lnTo>
                  <a:pt x="3309" y="32249"/>
                </a:lnTo>
                <a:lnTo>
                  <a:pt x="2039" y="36739"/>
                </a:lnTo>
                <a:lnTo>
                  <a:pt x="1191" y="41638"/>
                </a:lnTo>
                <a:lnTo>
                  <a:pt x="627" y="46809"/>
                </a:lnTo>
                <a:lnTo>
                  <a:pt x="250" y="52161"/>
                </a:lnTo>
                <a:lnTo>
                  <a:pt x="0" y="57634"/>
                </a:lnTo>
                <a:lnTo>
                  <a:pt x="785" y="62235"/>
                </a:lnTo>
                <a:lnTo>
                  <a:pt x="2261" y="66255"/>
                </a:lnTo>
                <a:lnTo>
                  <a:pt x="6923" y="75000"/>
                </a:lnTo>
                <a:lnTo>
                  <a:pt x="8258" y="76670"/>
                </a:lnTo>
                <a:lnTo>
                  <a:pt x="10100" y="78736"/>
                </a:lnTo>
                <a:lnTo>
                  <a:pt x="12281" y="81066"/>
                </a:lnTo>
                <a:lnTo>
                  <a:pt x="15640" y="82619"/>
                </a:lnTo>
                <a:lnTo>
                  <a:pt x="19785" y="83654"/>
                </a:lnTo>
                <a:lnTo>
                  <a:pt x="24452" y="84344"/>
                </a:lnTo>
                <a:lnTo>
                  <a:pt x="28517" y="85757"/>
                </a:lnTo>
                <a:lnTo>
                  <a:pt x="32179" y="87652"/>
                </a:lnTo>
                <a:lnTo>
                  <a:pt x="35572" y="89867"/>
                </a:lnTo>
                <a:lnTo>
                  <a:pt x="38788" y="91344"/>
                </a:lnTo>
                <a:lnTo>
                  <a:pt x="41883" y="92328"/>
                </a:lnTo>
                <a:lnTo>
                  <a:pt x="44900" y="92985"/>
                </a:lnTo>
                <a:lnTo>
                  <a:pt x="51673" y="91518"/>
                </a:lnTo>
                <a:lnTo>
                  <a:pt x="60951" y="88634"/>
                </a:lnTo>
                <a:lnTo>
                  <a:pt x="71899" y="84807"/>
                </a:lnTo>
                <a:lnTo>
                  <a:pt x="80150" y="82256"/>
                </a:lnTo>
                <a:lnTo>
                  <a:pt x="86604" y="80555"/>
                </a:lnTo>
                <a:lnTo>
                  <a:pt x="91859" y="79421"/>
                </a:lnTo>
                <a:lnTo>
                  <a:pt x="96313" y="77712"/>
                </a:lnTo>
                <a:lnTo>
                  <a:pt x="100237" y="75621"/>
                </a:lnTo>
                <a:lnTo>
                  <a:pt x="108826" y="69971"/>
                </a:lnTo>
                <a:lnTo>
                  <a:pt x="110483" y="68555"/>
                </a:lnTo>
                <a:lnTo>
                  <a:pt x="112540" y="66658"/>
                </a:lnTo>
                <a:lnTo>
                  <a:pt x="118135" y="61321"/>
                </a:lnTo>
                <a:lnTo>
                  <a:pt x="118594" y="59931"/>
                </a:lnTo>
                <a:lnTo>
                  <a:pt x="118900" y="58051"/>
                </a:lnTo>
                <a:lnTo>
                  <a:pt x="119104" y="55846"/>
                </a:lnTo>
                <a:lnTo>
                  <a:pt x="119241" y="53423"/>
                </a:lnTo>
                <a:lnTo>
                  <a:pt x="119392" y="48191"/>
                </a:lnTo>
                <a:lnTo>
                  <a:pt x="118480" y="44510"/>
                </a:lnTo>
                <a:lnTo>
                  <a:pt x="116919" y="40151"/>
                </a:lnTo>
                <a:lnTo>
                  <a:pt x="114926" y="35340"/>
                </a:lnTo>
                <a:lnTo>
                  <a:pt x="112645" y="31180"/>
                </a:lnTo>
                <a:lnTo>
                  <a:pt x="110172" y="27454"/>
                </a:lnTo>
                <a:lnTo>
                  <a:pt x="103909" y="19181"/>
                </a:lnTo>
                <a:lnTo>
                  <a:pt x="102443" y="18503"/>
                </a:lnTo>
                <a:lnTo>
                  <a:pt x="100512" y="18050"/>
                </a:lnTo>
                <a:lnTo>
                  <a:pt x="98274" y="17748"/>
                </a:lnTo>
                <a:lnTo>
                  <a:pt x="93923" y="16595"/>
                </a:lnTo>
                <a:lnTo>
                  <a:pt x="81469" y="12773"/>
                </a:lnTo>
                <a:lnTo>
                  <a:pt x="66410" y="7899"/>
                </a:lnTo>
                <a:lnTo>
                  <a:pt x="807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487"/>
          <p:cNvSpPr/>
          <p:nvPr/>
        </p:nvSpPr>
        <p:spPr>
          <a:xfrm>
            <a:off x="6783705" y="3274695"/>
            <a:ext cx="45351" cy="137160"/>
          </a:xfrm>
          <a:custGeom>
            <a:avLst/>
            <a:gdLst/>
            <a:ahLst/>
            <a:cxnLst/>
            <a:rect l="0" t="0" r="0" b="0"/>
            <a:pathLst>
              <a:path w="45351" h="137160">
                <a:moveTo>
                  <a:pt x="0" y="0"/>
                </a:moveTo>
                <a:lnTo>
                  <a:pt x="0" y="13652"/>
                </a:lnTo>
                <a:lnTo>
                  <a:pt x="952" y="19579"/>
                </a:lnTo>
                <a:lnTo>
                  <a:pt x="2540" y="25435"/>
                </a:lnTo>
                <a:lnTo>
                  <a:pt x="4551" y="31244"/>
                </a:lnTo>
                <a:lnTo>
                  <a:pt x="6844" y="38927"/>
                </a:lnTo>
                <a:lnTo>
                  <a:pt x="11931" y="57623"/>
                </a:lnTo>
                <a:lnTo>
                  <a:pt x="14621" y="65085"/>
                </a:lnTo>
                <a:lnTo>
                  <a:pt x="17368" y="71013"/>
                </a:lnTo>
                <a:lnTo>
                  <a:pt x="20151" y="75917"/>
                </a:lnTo>
                <a:lnTo>
                  <a:pt x="25784" y="86445"/>
                </a:lnTo>
                <a:lnTo>
                  <a:pt x="28619" y="91920"/>
                </a:lnTo>
                <a:lnTo>
                  <a:pt x="30509" y="96523"/>
                </a:lnTo>
                <a:lnTo>
                  <a:pt x="31769" y="100543"/>
                </a:lnTo>
                <a:lnTo>
                  <a:pt x="32609" y="104176"/>
                </a:lnTo>
                <a:lnTo>
                  <a:pt x="34122" y="107551"/>
                </a:lnTo>
                <a:lnTo>
                  <a:pt x="36083" y="110753"/>
                </a:lnTo>
                <a:lnTo>
                  <a:pt x="41523" y="118185"/>
                </a:lnTo>
                <a:lnTo>
                  <a:pt x="42267" y="121741"/>
                </a:lnTo>
                <a:lnTo>
                  <a:pt x="42465" y="124023"/>
                </a:lnTo>
                <a:lnTo>
                  <a:pt x="42597" y="126497"/>
                </a:lnTo>
                <a:lnTo>
                  <a:pt x="42744" y="131786"/>
                </a:lnTo>
                <a:lnTo>
                  <a:pt x="43737" y="133577"/>
                </a:lnTo>
                <a:lnTo>
                  <a:pt x="45350" y="134771"/>
                </a:lnTo>
                <a:lnTo>
                  <a:pt x="42862" y="13715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488"/>
          <p:cNvSpPr/>
          <p:nvPr/>
        </p:nvSpPr>
        <p:spPr>
          <a:xfrm>
            <a:off x="1529954" y="4569142"/>
            <a:ext cx="358854" cy="258605"/>
          </a:xfrm>
          <a:custGeom>
            <a:avLst/>
            <a:gdLst/>
            <a:ahLst/>
            <a:cxnLst/>
            <a:rect l="0" t="0" r="0" b="0"/>
            <a:pathLst>
              <a:path w="358854" h="258605">
                <a:moveTo>
                  <a:pt x="7380" y="0"/>
                </a:moveTo>
                <a:lnTo>
                  <a:pt x="0" y="0"/>
                </a:lnTo>
                <a:lnTo>
                  <a:pt x="555" y="953"/>
                </a:lnTo>
                <a:lnTo>
                  <a:pt x="5887" y="6844"/>
                </a:lnTo>
                <a:lnTo>
                  <a:pt x="18990" y="20151"/>
                </a:lnTo>
                <a:lnTo>
                  <a:pt x="21788" y="22007"/>
                </a:lnTo>
                <a:lnTo>
                  <a:pt x="30276" y="25570"/>
                </a:lnTo>
                <a:lnTo>
                  <a:pt x="35971" y="29780"/>
                </a:lnTo>
                <a:lnTo>
                  <a:pt x="41677" y="37365"/>
                </a:lnTo>
                <a:lnTo>
                  <a:pt x="44533" y="42056"/>
                </a:lnTo>
                <a:lnTo>
                  <a:pt x="49293" y="47087"/>
                </a:lnTo>
                <a:lnTo>
                  <a:pt x="55325" y="52347"/>
                </a:lnTo>
                <a:lnTo>
                  <a:pt x="70599" y="64223"/>
                </a:lnTo>
                <a:lnTo>
                  <a:pt x="147436" y="122802"/>
                </a:lnTo>
                <a:lnTo>
                  <a:pt x="160758" y="133303"/>
                </a:lnTo>
                <a:lnTo>
                  <a:pt x="174402" y="143161"/>
                </a:lnTo>
                <a:lnTo>
                  <a:pt x="188261" y="152591"/>
                </a:lnTo>
                <a:lnTo>
                  <a:pt x="247171" y="191051"/>
                </a:lnTo>
                <a:lnTo>
                  <a:pt x="272704" y="206831"/>
                </a:lnTo>
                <a:lnTo>
                  <a:pt x="283323" y="214088"/>
                </a:lnTo>
                <a:lnTo>
                  <a:pt x="292307" y="220830"/>
                </a:lnTo>
                <a:lnTo>
                  <a:pt x="300201" y="227231"/>
                </a:lnTo>
                <a:lnTo>
                  <a:pt x="307370" y="232450"/>
                </a:lnTo>
                <a:lnTo>
                  <a:pt x="314053" y="236881"/>
                </a:lnTo>
                <a:lnTo>
                  <a:pt x="320414" y="240789"/>
                </a:lnTo>
                <a:lnTo>
                  <a:pt x="328464" y="245299"/>
                </a:lnTo>
                <a:lnTo>
                  <a:pt x="347569" y="255389"/>
                </a:lnTo>
                <a:lnTo>
                  <a:pt x="353236" y="257889"/>
                </a:lnTo>
                <a:lnTo>
                  <a:pt x="356060" y="258604"/>
                </a:lnTo>
                <a:lnTo>
                  <a:pt x="358853" y="25717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489"/>
          <p:cNvSpPr/>
          <p:nvPr/>
        </p:nvSpPr>
        <p:spPr>
          <a:xfrm>
            <a:off x="1554479" y="4577715"/>
            <a:ext cx="188597" cy="240031"/>
          </a:xfrm>
          <a:custGeom>
            <a:avLst/>
            <a:gdLst/>
            <a:ahLst/>
            <a:cxnLst/>
            <a:rect l="0" t="0" r="0" b="0"/>
            <a:pathLst>
              <a:path w="188597" h="240031">
                <a:moveTo>
                  <a:pt x="188596" y="0"/>
                </a:moveTo>
                <a:lnTo>
                  <a:pt x="179494" y="13652"/>
                </a:lnTo>
                <a:lnTo>
                  <a:pt x="176813" y="18626"/>
                </a:lnTo>
                <a:lnTo>
                  <a:pt x="175025" y="22895"/>
                </a:lnTo>
                <a:lnTo>
                  <a:pt x="173834" y="26693"/>
                </a:lnTo>
                <a:lnTo>
                  <a:pt x="169970" y="33453"/>
                </a:lnTo>
                <a:lnTo>
                  <a:pt x="165077" y="39633"/>
                </a:lnTo>
                <a:lnTo>
                  <a:pt x="159728" y="45555"/>
                </a:lnTo>
                <a:lnTo>
                  <a:pt x="156968" y="49420"/>
                </a:lnTo>
                <a:lnTo>
                  <a:pt x="154175" y="53901"/>
                </a:lnTo>
                <a:lnTo>
                  <a:pt x="151361" y="58794"/>
                </a:lnTo>
                <a:lnTo>
                  <a:pt x="147580" y="63008"/>
                </a:lnTo>
                <a:lnTo>
                  <a:pt x="143154" y="66770"/>
                </a:lnTo>
                <a:lnTo>
                  <a:pt x="138299" y="70231"/>
                </a:lnTo>
                <a:lnTo>
                  <a:pt x="131252" y="78253"/>
                </a:lnTo>
                <a:lnTo>
                  <a:pt x="122744" y="89316"/>
                </a:lnTo>
                <a:lnTo>
                  <a:pt x="113262" y="102407"/>
                </a:lnTo>
                <a:lnTo>
                  <a:pt x="103130" y="113991"/>
                </a:lnTo>
                <a:lnTo>
                  <a:pt x="92566" y="124572"/>
                </a:lnTo>
                <a:lnTo>
                  <a:pt x="81714" y="134482"/>
                </a:lnTo>
                <a:lnTo>
                  <a:pt x="73526" y="142994"/>
                </a:lnTo>
                <a:lnTo>
                  <a:pt x="67115" y="150575"/>
                </a:lnTo>
                <a:lnTo>
                  <a:pt x="40880" y="185529"/>
                </a:lnTo>
                <a:lnTo>
                  <a:pt x="33921" y="193219"/>
                </a:lnTo>
                <a:lnTo>
                  <a:pt x="27377" y="199297"/>
                </a:lnTo>
                <a:lnTo>
                  <a:pt x="21109" y="204302"/>
                </a:lnTo>
                <a:lnTo>
                  <a:pt x="15978" y="208591"/>
                </a:lnTo>
                <a:lnTo>
                  <a:pt x="11604" y="212403"/>
                </a:lnTo>
                <a:lnTo>
                  <a:pt x="7736" y="215897"/>
                </a:lnTo>
                <a:lnTo>
                  <a:pt x="5158" y="219179"/>
                </a:lnTo>
                <a:lnTo>
                  <a:pt x="2293" y="225365"/>
                </a:lnTo>
                <a:lnTo>
                  <a:pt x="1019" y="231290"/>
                </a:lnTo>
                <a:lnTo>
                  <a:pt x="0" y="2400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490"/>
          <p:cNvSpPr/>
          <p:nvPr/>
        </p:nvSpPr>
        <p:spPr>
          <a:xfrm>
            <a:off x="1871662" y="4397704"/>
            <a:ext cx="351473" cy="154294"/>
          </a:xfrm>
          <a:custGeom>
            <a:avLst/>
            <a:gdLst/>
            <a:ahLst/>
            <a:cxnLst/>
            <a:rect l="0" t="0" r="0" b="0"/>
            <a:pathLst>
              <a:path w="351473" h="154294">
                <a:moveTo>
                  <a:pt x="0" y="42850"/>
                </a:moveTo>
                <a:lnTo>
                  <a:pt x="0" y="33749"/>
                </a:lnTo>
                <a:lnTo>
                  <a:pt x="952" y="31067"/>
                </a:lnTo>
                <a:lnTo>
                  <a:pt x="2540" y="29280"/>
                </a:lnTo>
                <a:lnTo>
                  <a:pt x="6844" y="26342"/>
                </a:lnTo>
                <a:lnTo>
                  <a:pt x="11932" y="21861"/>
                </a:lnTo>
                <a:lnTo>
                  <a:pt x="15600" y="18534"/>
                </a:lnTo>
                <a:lnTo>
                  <a:pt x="21538" y="15216"/>
                </a:lnTo>
                <a:lnTo>
                  <a:pt x="29575" y="10566"/>
                </a:lnTo>
                <a:lnTo>
                  <a:pt x="33052" y="7992"/>
                </a:lnTo>
                <a:lnTo>
                  <a:pt x="36322" y="5324"/>
                </a:lnTo>
                <a:lnTo>
                  <a:pt x="40407" y="3545"/>
                </a:lnTo>
                <a:lnTo>
                  <a:pt x="50026" y="1569"/>
                </a:lnTo>
                <a:lnTo>
                  <a:pt x="56211" y="1042"/>
                </a:lnTo>
                <a:lnTo>
                  <a:pt x="63191" y="691"/>
                </a:lnTo>
                <a:lnTo>
                  <a:pt x="77615" y="300"/>
                </a:lnTo>
                <a:lnTo>
                  <a:pt x="113090" y="7"/>
                </a:lnTo>
                <a:lnTo>
                  <a:pt x="118256" y="0"/>
                </a:lnTo>
                <a:lnTo>
                  <a:pt x="122652" y="949"/>
                </a:lnTo>
                <a:lnTo>
                  <a:pt x="133390" y="5882"/>
                </a:lnTo>
                <a:lnTo>
                  <a:pt x="139612" y="7370"/>
                </a:lnTo>
                <a:lnTo>
                  <a:pt x="141652" y="8719"/>
                </a:lnTo>
                <a:lnTo>
                  <a:pt x="143012" y="10571"/>
                </a:lnTo>
                <a:lnTo>
                  <a:pt x="143919" y="12759"/>
                </a:lnTo>
                <a:lnTo>
                  <a:pt x="143571" y="15170"/>
                </a:lnTo>
                <a:lnTo>
                  <a:pt x="142386" y="17729"/>
                </a:lnTo>
                <a:lnTo>
                  <a:pt x="140644" y="20388"/>
                </a:lnTo>
                <a:lnTo>
                  <a:pt x="138530" y="23113"/>
                </a:lnTo>
                <a:lnTo>
                  <a:pt x="136169" y="25882"/>
                </a:lnTo>
                <a:lnTo>
                  <a:pt x="133641" y="28681"/>
                </a:lnTo>
                <a:lnTo>
                  <a:pt x="131004" y="32451"/>
                </a:lnTo>
                <a:lnTo>
                  <a:pt x="128294" y="36871"/>
                </a:lnTo>
                <a:lnTo>
                  <a:pt x="125534" y="41721"/>
                </a:lnTo>
                <a:lnTo>
                  <a:pt x="122742" y="45908"/>
                </a:lnTo>
                <a:lnTo>
                  <a:pt x="119928" y="49652"/>
                </a:lnTo>
                <a:lnTo>
                  <a:pt x="117099" y="53099"/>
                </a:lnTo>
                <a:lnTo>
                  <a:pt x="113309" y="56351"/>
                </a:lnTo>
                <a:lnTo>
                  <a:pt x="108877" y="59471"/>
                </a:lnTo>
                <a:lnTo>
                  <a:pt x="104017" y="62503"/>
                </a:lnTo>
                <a:lnTo>
                  <a:pt x="96967" y="67383"/>
                </a:lnTo>
                <a:lnTo>
                  <a:pt x="78974" y="80423"/>
                </a:lnTo>
                <a:lnTo>
                  <a:pt x="71699" y="85997"/>
                </a:lnTo>
                <a:lnTo>
                  <a:pt x="65897" y="90665"/>
                </a:lnTo>
                <a:lnTo>
                  <a:pt x="61076" y="94729"/>
                </a:lnTo>
                <a:lnTo>
                  <a:pt x="55958" y="99344"/>
                </a:lnTo>
                <a:lnTo>
                  <a:pt x="45190" y="109551"/>
                </a:lnTo>
                <a:lnTo>
                  <a:pt x="39652" y="113988"/>
                </a:lnTo>
                <a:lnTo>
                  <a:pt x="34055" y="117898"/>
                </a:lnTo>
                <a:lnTo>
                  <a:pt x="28418" y="121457"/>
                </a:lnTo>
                <a:lnTo>
                  <a:pt x="23708" y="124783"/>
                </a:lnTo>
                <a:lnTo>
                  <a:pt x="19615" y="127952"/>
                </a:lnTo>
                <a:lnTo>
                  <a:pt x="15934" y="131018"/>
                </a:lnTo>
                <a:lnTo>
                  <a:pt x="12528" y="134013"/>
                </a:lnTo>
                <a:lnTo>
                  <a:pt x="6203" y="139882"/>
                </a:lnTo>
                <a:lnTo>
                  <a:pt x="5088" y="141828"/>
                </a:lnTo>
                <a:lnTo>
                  <a:pt x="5297" y="143126"/>
                </a:lnTo>
                <a:lnTo>
                  <a:pt x="10142" y="147492"/>
                </a:lnTo>
                <a:lnTo>
                  <a:pt x="12476" y="149759"/>
                </a:lnTo>
                <a:lnTo>
                  <a:pt x="14985" y="151271"/>
                </a:lnTo>
                <a:lnTo>
                  <a:pt x="20313" y="152950"/>
                </a:lnTo>
                <a:lnTo>
                  <a:pt x="26877" y="153397"/>
                </a:lnTo>
                <a:lnTo>
                  <a:pt x="36015" y="153696"/>
                </a:lnTo>
                <a:lnTo>
                  <a:pt x="46870" y="153895"/>
                </a:lnTo>
                <a:lnTo>
                  <a:pt x="61727" y="153075"/>
                </a:lnTo>
                <a:lnTo>
                  <a:pt x="79251" y="151576"/>
                </a:lnTo>
                <a:lnTo>
                  <a:pt x="98554" y="149625"/>
                </a:lnTo>
                <a:lnTo>
                  <a:pt x="114280" y="148323"/>
                </a:lnTo>
                <a:lnTo>
                  <a:pt x="127622" y="147456"/>
                </a:lnTo>
                <a:lnTo>
                  <a:pt x="139374" y="146877"/>
                </a:lnTo>
                <a:lnTo>
                  <a:pt x="302772" y="145822"/>
                </a:lnTo>
                <a:lnTo>
                  <a:pt x="315195" y="146741"/>
                </a:lnTo>
                <a:lnTo>
                  <a:pt x="325383" y="148306"/>
                </a:lnTo>
                <a:lnTo>
                  <a:pt x="351472" y="15429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491"/>
          <p:cNvSpPr/>
          <p:nvPr/>
        </p:nvSpPr>
        <p:spPr>
          <a:xfrm>
            <a:off x="2060257" y="4701363"/>
            <a:ext cx="342901" cy="13513"/>
          </a:xfrm>
          <a:custGeom>
            <a:avLst/>
            <a:gdLst/>
            <a:ahLst/>
            <a:cxnLst/>
            <a:rect l="0" t="0" r="0" b="0"/>
            <a:pathLst>
              <a:path w="342901" h="13513">
                <a:moveTo>
                  <a:pt x="0" y="4939"/>
                </a:moveTo>
                <a:lnTo>
                  <a:pt x="18203" y="4939"/>
                </a:lnTo>
                <a:lnTo>
                  <a:pt x="29281" y="3987"/>
                </a:lnTo>
                <a:lnTo>
                  <a:pt x="42380" y="2399"/>
                </a:lnTo>
                <a:lnTo>
                  <a:pt x="56829" y="389"/>
                </a:lnTo>
                <a:lnTo>
                  <a:pt x="75033" y="0"/>
                </a:lnTo>
                <a:lnTo>
                  <a:pt x="95742" y="694"/>
                </a:lnTo>
                <a:lnTo>
                  <a:pt x="118121" y="2109"/>
                </a:lnTo>
                <a:lnTo>
                  <a:pt x="176006" y="3681"/>
                </a:lnTo>
                <a:lnTo>
                  <a:pt x="268552" y="4691"/>
                </a:lnTo>
                <a:lnTo>
                  <a:pt x="282857" y="5726"/>
                </a:lnTo>
                <a:lnTo>
                  <a:pt x="296204" y="7369"/>
                </a:lnTo>
                <a:lnTo>
                  <a:pt x="308912" y="9416"/>
                </a:lnTo>
                <a:lnTo>
                  <a:pt x="318336" y="10781"/>
                </a:lnTo>
                <a:lnTo>
                  <a:pt x="325572" y="11691"/>
                </a:lnTo>
                <a:lnTo>
                  <a:pt x="342900" y="1351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492"/>
          <p:cNvSpPr/>
          <p:nvPr/>
        </p:nvSpPr>
        <p:spPr>
          <a:xfrm>
            <a:off x="2231708" y="4594860"/>
            <a:ext cx="51435" cy="257176"/>
          </a:xfrm>
          <a:custGeom>
            <a:avLst/>
            <a:gdLst/>
            <a:ahLst/>
            <a:cxnLst/>
            <a:rect l="0" t="0" r="0" b="0"/>
            <a:pathLst>
              <a:path w="51435" h="257176">
                <a:moveTo>
                  <a:pt x="8571" y="0"/>
                </a:moveTo>
                <a:lnTo>
                  <a:pt x="4021" y="4551"/>
                </a:lnTo>
                <a:lnTo>
                  <a:pt x="2680" y="6844"/>
                </a:lnTo>
                <a:lnTo>
                  <a:pt x="1190" y="11931"/>
                </a:lnTo>
                <a:lnTo>
                  <a:pt x="529" y="17368"/>
                </a:lnTo>
                <a:lnTo>
                  <a:pt x="234" y="23911"/>
                </a:lnTo>
                <a:lnTo>
                  <a:pt x="69" y="39257"/>
                </a:lnTo>
                <a:lnTo>
                  <a:pt x="0" y="124976"/>
                </a:lnTo>
                <a:lnTo>
                  <a:pt x="1905" y="136657"/>
                </a:lnTo>
                <a:lnTo>
                  <a:pt x="5079" y="149207"/>
                </a:lnTo>
                <a:lnTo>
                  <a:pt x="9101" y="162337"/>
                </a:lnTo>
                <a:lnTo>
                  <a:pt x="13687" y="174899"/>
                </a:lnTo>
                <a:lnTo>
                  <a:pt x="18649" y="187084"/>
                </a:lnTo>
                <a:lnTo>
                  <a:pt x="23862" y="199018"/>
                </a:lnTo>
                <a:lnTo>
                  <a:pt x="27338" y="207926"/>
                </a:lnTo>
                <a:lnTo>
                  <a:pt x="29655" y="214817"/>
                </a:lnTo>
                <a:lnTo>
                  <a:pt x="31199" y="220364"/>
                </a:lnTo>
                <a:lnTo>
                  <a:pt x="33182" y="225014"/>
                </a:lnTo>
                <a:lnTo>
                  <a:pt x="35456" y="229067"/>
                </a:lnTo>
                <a:lnTo>
                  <a:pt x="41398" y="237864"/>
                </a:lnTo>
                <a:lnTo>
                  <a:pt x="42839" y="239538"/>
                </a:lnTo>
                <a:lnTo>
                  <a:pt x="44751" y="241607"/>
                </a:lnTo>
                <a:lnTo>
                  <a:pt x="46979" y="243939"/>
                </a:lnTo>
                <a:lnTo>
                  <a:pt x="48464" y="246446"/>
                </a:lnTo>
                <a:lnTo>
                  <a:pt x="49454" y="249070"/>
                </a:lnTo>
                <a:lnTo>
                  <a:pt x="51434" y="25717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493"/>
          <p:cNvSpPr/>
          <p:nvPr/>
        </p:nvSpPr>
        <p:spPr>
          <a:xfrm>
            <a:off x="2492879" y="4475003"/>
            <a:ext cx="321759" cy="291308"/>
          </a:xfrm>
          <a:custGeom>
            <a:avLst/>
            <a:gdLst/>
            <a:ahLst/>
            <a:cxnLst/>
            <a:rect l="0" t="0" r="0" b="0"/>
            <a:pathLst>
              <a:path w="321759" h="291308">
                <a:moveTo>
                  <a:pt x="4575" y="68422"/>
                </a:moveTo>
                <a:lnTo>
                  <a:pt x="9127" y="59320"/>
                </a:lnTo>
                <a:lnTo>
                  <a:pt x="13901" y="52312"/>
                </a:lnTo>
                <a:lnTo>
                  <a:pt x="19197" y="46021"/>
                </a:lnTo>
                <a:lnTo>
                  <a:pt x="24727" y="40051"/>
                </a:lnTo>
                <a:lnTo>
                  <a:pt x="29440" y="36173"/>
                </a:lnTo>
                <a:lnTo>
                  <a:pt x="35439" y="31682"/>
                </a:lnTo>
                <a:lnTo>
                  <a:pt x="42296" y="26784"/>
                </a:lnTo>
                <a:lnTo>
                  <a:pt x="49725" y="22566"/>
                </a:lnTo>
                <a:lnTo>
                  <a:pt x="57535" y="18801"/>
                </a:lnTo>
                <a:lnTo>
                  <a:pt x="65600" y="15338"/>
                </a:lnTo>
                <a:lnTo>
                  <a:pt x="79640" y="8952"/>
                </a:lnTo>
                <a:lnTo>
                  <a:pt x="86051" y="5915"/>
                </a:lnTo>
                <a:lnTo>
                  <a:pt x="92230" y="3891"/>
                </a:lnTo>
                <a:lnTo>
                  <a:pt x="98254" y="2541"/>
                </a:lnTo>
                <a:lnTo>
                  <a:pt x="104176" y="1641"/>
                </a:lnTo>
                <a:lnTo>
                  <a:pt x="110980" y="1042"/>
                </a:lnTo>
                <a:lnTo>
                  <a:pt x="118374" y="642"/>
                </a:lnTo>
                <a:lnTo>
                  <a:pt x="134210" y="197"/>
                </a:lnTo>
                <a:lnTo>
                  <a:pt x="150774" y="0"/>
                </a:lnTo>
                <a:lnTo>
                  <a:pt x="157286" y="900"/>
                </a:lnTo>
                <a:lnTo>
                  <a:pt x="167062" y="4440"/>
                </a:lnTo>
                <a:lnTo>
                  <a:pt x="174582" y="6648"/>
                </a:lnTo>
                <a:lnTo>
                  <a:pt x="177920" y="7236"/>
                </a:lnTo>
                <a:lnTo>
                  <a:pt x="180146" y="8581"/>
                </a:lnTo>
                <a:lnTo>
                  <a:pt x="181630" y="10430"/>
                </a:lnTo>
                <a:lnTo>
                  <a:pt x="182619" y="12616"/>
                </a:lnTo>
                <a:lnTo>
                  <a:pt x="183719" y="17584"/>
                </a:lnTo>
                <a:lnTo>
                  <a:pt x="184337" y="25737"/>
                </a:lnTo>
                <a:lnTo>
                  <a:pt x="184482" y="32305"/>
                </a:lnTo>
                <a:lnTo>
                  <a:pt x="184546" y="41575"/>
                </a:lnTo>
                <a:lnTo>
                  <a:pt x="183611" y="45761"/>
                </a:lnTo>
                <a:lnTo>
                  <a:pt x="180032" y="52953"/>
                </a:lnTo>
                <a:lnTo>
                  <a:pt x="175266" y="61864"/>
                </a:lnTo>
                <a:lnTo>
                  <a:pt x="172662" y="66907"/>
                </a:lnTo>
                <a:lnTo>
                  <a:pt x="168068" y="73127"/>
                </a:lnTo>
                <a:lnTo>
                  <a:pt x="162148" y="80131"/>
                </a:lnTo>
                <a:lnTo>
                  <a:pt x="155344" y="87658"/>
                </a:lnTo>
                <a:lnTo>
                  <a:pt x="149855" y="94581"/>
                </a:lnTo>
                <a:lnTo>
                  <a:pt x="145244" y="101101"/>
                </a:lnTo>
                <a:lnTo>
                  <a:pt x="141217" y="107353"/>
                </a:lnTo>
                <a:lnTo>
                  <a:pt x="136627" y="113426"/>
                </a:lnTo>
                <a:lnTo>
                  <a:pt x="131662" y="119379"/>
                </a:lnTo>
                <a:lnTo>
                  <a:pt x="126448" y="125254"/>
                </a:lnTo>
                <a:lnTo>
                  <a:pt x="122018" y="131075"/>
                </a:lnTo>
                <a:lnTo>
                  <a:pt x="118113" y="136860"/>
                </a:lnTo>
                <a:lnTo>
                  <a:pt x="114557" y="142622"/>
                </a:lnTo>
                <a:lnTo>
                  <a:pt x="110282" y="148369"/>
                </a:lnTo>
                <a:lnTo>
                  <a:pt x="105526" y="154105"/>
                </a:lnTo>
                <a:lnTo>
                  <a:pt x="100451" y="159833"/>
                </a:lnTo>
                <a:lnTo>
                  <a:pt x="89732" y="171279"/>
                </a:lnTo>
                <a:lnTo>
                  <a:pt x="84206" y="176998"/>
                </a:lnTo>
                <a:lnTo>
                  <a:pt x="78618" y="181763"/>
                </a:lnTo>
                <a:lnTo>
                  <a:pt x="72987" y="185893"/>
                </a:lnTo>
                <a:lnTo>
                  <a:pt x="67328" y="189599"/>
                </a:lnTo>
                <a:lnTo>
                  <a:pt x="61651" y="193021"/>
                </a:lnTo>
                <a:lnTo>
                  <a:pt x="55961" y="196256"/>
                </a:lnTo>
                <a:lnTo>
                  <a:pt x="50262" y="199364"/>
                </a:lnTo>
                <a:lnTo>
                  <a:pt x="44558" y="204295"/>
                </a:lnTo>
                <a:lnTo>
                  <a:pt x="38851" y="210439"/>
                </a:lnTo>
                <a:lnTo>
                  <a:pt x="33141" y="217392"/>
                </a:lnTo>
                <a:lnTo>
                  <a:pt x="28381" y="222980"/>
                </a:lnTo>
                <a:lnTo>
                  <a:pt x="20553" y="231730"/>
                </a:lnTo>
                <a:lnTo>
                  <a:pt x="17133" y="234444"/>
                </a:lnTo>
                <a:lnTo>
                  <a:pt x="10791" y="237459"/>
                </a:lnTo>
                <a:lnTo>
                  <a:pt x="8719" y="239216"/>
                </a:lnTo>
                <a:lnTo>
                  <a:pt x="7338" y="241339"/>
                </a:lnTo>
                <a:lnTo>
                  <a:pt x="6417" y="243708"/>
                </a:lnTo>
                <a:lnTo>
                  <a:pt x="570" y="251591"/>
                </a:lnTo>
                <a:lnTo>
                  <a:pt x="0" y="253400"/>
                </a:lnTo>
                <a:lnTo>
                  <a:pt x="573" y="254605"/>
                </a:lnTo>
                <a:lnTo>
                  <a:pt x="8470" y="258842"/>
                </a:lnTo>
                <a:lnTo>
                  <a:pt x="19103" y="264256"/>
                </a:lnTo>
                <a:lnTo>
                  <a:pt x="28548" y="264701"/>
                </a:lnTo>
                <a:lnTo>
                  <a:pt x="80893" y="265326"/>
                </a:lnTo>
                <a:lnTo>
                  <a:pt x="119775" y="265472"/>
                </a:lnTo>
                <a:lnTo>
                  <a:pt x="135667" y="266464"/>
                </a:lnTo>
                <a:lnTo>
                  <a:pt x="149120" y="268077"/>
                </a:lnTo>
                <a:lnTo>
                  <a:pt x="160946" y="270106"/>
                </a:lnTo>
                <a:lnTo>
                  <a:pt x="170735" y="271458"/>
                </a:lnTo>
                <a:lnTo>
                  <a:pt x="179166" y="272359"/>
                </a:lnTo>
                <a:lnTo>
                  <a:pt x="186692" y="272960"/>
                </a:lnTo>
                <a:lnTo>
                  <a:pt x="194566" y="273361"/>
                </a:lnTo>
                <a:lnTo>
                  <a:pt x="210936" y="273806"/>
                </a:lnTo>
                <a:lnTo>
                  <a:pt x="226922" y="275829"/>
                </a:lnTo>
                <a:lnTo>
                  <a:pt x="321758" y="29130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494"/>
          <p:cNvSpPr/>
          <p:nvPr/>
        </p:nvSpPr>
        <p:spPr>
          <a:xfrm>
            <a:off x="2874644" y="4594860"/>
            <a:ext cx="300039" cy="180023"/>
          </a:xfrm>
          <a:custGeom>
            <a:avLst/>
            <a:gdLst/>
            <a:ahLst/>
            <a:cxnLst/>
            <a:rect l="0" t="0" r="0" b="0"/>
            <a:pathLst>
              <a:path w="300039" h="180023">
                <a:moveTo>
                  <a:pt x="0" y="0"/>
                </a:moveTo>
                <a:lnTo>
                  <a:pt x="0" y="4551"/>
                </a:lnTo>
                <a:lnTo>
                  <a:pt x="953" y="5891"/>
                </a:lnTo>
                <a:lnTo>
                  <a:pt x="2540" y="6785"/>
                </a:lnTo>
                <a:lnTo>
                  <a:pt x="4551" y="7381"/>
                </a:lnTo>
                <a:lnTo>
                  <a:pt x="9326" y="10583"/>
                </a:lnTo>
                <a:lnTo>
                  <a:pt x="14623" y="15181"/>
                </a:lnTo>
                <a:lnTo>
                  <a:pt x="20152" y="20400"/>
                </a:lnTo>
                <a:lnTo>
                  <a:pt x="28324" y="25894"/>
                </a:lnTo>
                <a:lnTo>
                  <a:pt x="33170" y="28693"/>
                </a:lnTo>
                <a:lnTo>
                  <a:pt x="39259" y="33416"/>
                </a:lnTo>
                <a:lnTo>
                  <a:pt x="46175" y="39422"/>
                </a:lnTo>
                <a:lnTo>
                  <a:pt x="53643" y="46283"/>
                </a:lnTo>
                <a:lnTo>
                  <a:pt x="61480" y="51811"/>
                </a:lnTo>
                <a:lnTo>
                  <a:pt x="69562" y="56447"/>
                </a:lnTo>
                <a:lnTo>
                  <a:pt x="77807" y="60492"/>
                </a:lnTo>
                <a:lnTo>
                  <a:pt x="85209" y="65093"/>
                </a:lnTo>
                <a:lnTo>
                  <a:pt x="92049" y="70065"/>
                </a:lnTo>
                <a:lnTo>
                  <a:pt x="98514" y="75285"/>
                </a:lnTo>
                <a:lnTo>
                  <a:pt x="105681" y="80670"/>
                </a:lnTo>
                <a:lnTo>
                  <a:pt x="121265" y="91733"/>
                </a:lnTo>
                <a:lnTo>
                  <a:pt x="131326" y="98303"/>
                </a:lnTo>
                <a:lnTo>
                  <a:pt x="155205" y="113223"/>
                </a:lnTo>
                <a:lnTo>
                  <a:pt x="168240" y="120249"/>
                </a:lnTo>
                <a:lnTo>
                  <a:pt x="181693" y="126839"/>
                </a:lnTo>
                <a:lnTo>
                  <a:pt x="215760" y="142674"/>
                </a:lnTo>
                <a:lnTo>
                  <a:pt x="223850" y="146551"/>
                </a:lnTo>
                <a:lnTo>
                  <a:pt x="234006" y="151041"/>
                </a:lnTo>
                <a:lnTo>
                  <a:pt x="257991" y="161109"/>
                </a:lnTo>
                <a:lnTo>
                  <a:pt x="267244" y="164556"/>
                </a:lnTo>
                <a:lnTo>
                  <a:pt x="274365" y="166854"/>
                </a:lnTo>
                <a:lnTo>
                  <a:pt x="300038" y="18002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495"/>
          <p:cNvSpPr/>
          <p:nvPr/>
        </p:nvSpPr>
        <p:spPr>
          <a:xfrm>
            <a:off x="2814637" y="4594860"/>
            <a:ext cx="257176" cy="128588"/>
          </a:xfrm>
          <a:custGeom>
            <a:avLst/>
            <a:gdLst/>
            <a:ahLst/>
            <a:cxnLst/>
            <a:rect l="0" t="0" r="0" b="0"/>
            <a:pathLst>
              <a:path w="257176" h="128588">
                <a:moveTo>
                  <a:pt x="257175" y="0"/>
                </a:moveTo>
                <a:lnTo>
                  <a:pt x="243523" y="4551"/>
                </a:lnTo>
                <a:lnTo>
                  <a:pt x="237596" y="6844"/>
                </a:lnTo>
                <a:lnTo>
                  <a:pt x="231740" y="9324"/>
                </a:lnTo>
                <a:lnTo>
                  <a:pt x="225931" y="11931"/>
                </a:lnTo>
                <a:lnTo>
                  <a:pt x="219200" y="14622"/>
                </a:lnTo>
                <a:lnTo>
                  <a:pt x="204102" y="20150"/>
                </a:lnTo>
                <a:lnTo>
                  <a:pt x="197028" y="23911"/>
                </a:lnTo>
                <a:lnTo>
                  <a:pt x="190407" y="28323"/>
                </a:lnTo>
                <a:lnTo>
                  <a:pt x="184088" y="33169"/>
                </a:lnTo>
                <a:lnTo>
                  <a:pt x="175113" y="38305"/>
                </a:lnTo>
                <a:lnTo>
                  <a:pt x="164367" y="43634"/>
                </a:lnTo>
                <a:lnTo>
                  <a:pt x="134109" y="57696"/>
                </a:lnTo>
                <a:lnTo>
                  <a:pt x="106818" y="70981"/>
                </a:lnTo>
                <a:lnTo>
                  <a:pt x="82082" y="84569"/>
                </a:lnTo>
                <a:lnTo>
                  <a:pt x="66151" y="93527"/>
                </a:lnTo>
                <a:lnTo>
                  <a:pt x="53626" y="101404"/>
                </a:lnTo>
                <a:lnTo>
                  <a:pt x="43371" y="108560"/>
                </a:lnTo>
                <a:lnTo>
                  <a:pt x="34629" y="115235"/>
                </a:lnTo>
                <a:lnTo>
                  <a:pt x="26896" y="119686"/>
                </a:lnTo>
                <a:lnTo>
                  <a:pt x="19836" y="122653"/>
                </a:lnTo>
                <a:lnTo>
                  <a:pt x="0" y="12858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496"/>
          <p:cNvSpPr/>
          <p:nvPr/>
        </p:nvSpPr>
        <p:spPr>
          <a:xfrm>
            <a:off x="3158845" y="4380547"/>
            <a:ext cx="393028" cy="350858"/>
          </a:xfrm>
          <a:custGeom>
            <a:avLst/>
            <a:gdLst/>
            <a:ahLst/>
            <a:cxnLst/>
            <a:rect l="0" t="0" r="0" b="0"/>
            <a:pathLst>
              <a:path w="393028" h="350858">
                <a:moveTo>
                  <a:pt x="84417" y="0"/>
                </a:moveTo>
                <a:lnTo>
                  <a:pt x="84417" y="13653"/>
                </a:lnTo>
                <a:lnTo>
                  <a:pt x="82512" y="20532"/>
                </a:lnTo>
                <a:lnTo>
                  <a:pt x="79337" y="27975"/>
                </a:lnTo>
                <a:lnTo>
                  <a:pt x="75315" y="35795"/>
                </a:lnTo>
                <a:lnTo>
                  <a:pt x="72634" y="42914"/>
                </a:lnTo>
                <a:lnTo>
                  <a:pt x="70847" y="49564"/>
                </a:lnTo>
                <a:lnTo>
                  <a:pt x="67908" y="65844"/>
                </a:lnTo>
                <a:lnTo>
                  <a:pt x="63427" y="92129"/>
                </a:lnTo>
                <a:lnTo>
                  <a:pt x="60899" y="104282"/>
                </a:lnTo>
                <a:lnTo>
                  <a:pt x="58261" y="115241"/>
                </a:lnTo>
                <a:lnTo>
                  <a:pt x="47183" y="157913"/>
                </a:lnTo>
                <a:lnTo>
                  <a:pt x="45307" y="167188"/>
                </a:lnTo>
                <a:lnTo>
                  <a:pt x="44056" y="175276"/>
                </a:lnTo>
                <a:lnTo>
                  <a:pt x="43222" y="182573"/>
                </a:lnTo>
                <a:lnTo>
                  <a:pt x="41714" y="189343"/>
                </a:lnTo>
                <a:lnTo>
                  <a:pt x="39756" y="195761"/>
                </a:lnTo>
                <a:lnTo>
                  <a:pt x="37498" y="201945"/>
                </a:lnTo>
                <a:lnTo>
                  <a:pt x="35993" y="207973"/>
                </a:lnTo>
                <a:lnTo>
                  <a:pt x="34989" y="213896"/>
                </a:lnTo>
                <a:lnTo>
                  <a:pt x="34320" y="219750"/>
                </a:lnTo>
                <a:lnTo>
                  <a:pt x="32921" y="225557"/>
                </a:lnTo>
                <a:lnTo>
                  <a:pt x="31037" y="231334"/>
                </a:lnTo>
                <a:lnTo>
                  <a:pt x="28828" y="237091"/>
                </a:lnTo>
                <a:lnTo>
                  <a:pt x="23833" y="251106"/>
                </a:lnTo>
                <a:lnTo>
                  <a:pt x="21168" y="258844"/>
                </a:lnTo>
                <a:lnTo>
                  <a:pt x="19391" y="265908"/>
                </a:lnTo>
                <a:lnTo>
                  <a:pt x="18206" y="272522"/>
                </a:lnTo>
                <a:lnTo>
                  <a:pt x="17416" y="278837"/>
                </a:lnTo>
                <a:lnTo>
                  <a:pt x="13999" y="288392"/>
                </a:lnTo>
                <a:lnTo>
                  <a:pt x="10258" y="295815"/>
                </a:lnTo>
                <a:lnTo>
                  <a:pt x="8595" y="302288"/>
                </a:lnTo>
                <a:lnTo>
                  <a:pt x="7199" y="304396"/>
                </a:lnTo>
                <a:lnTo>
                  <a:pt x="5316" y="305801"/>
                </a:lnTo>
                <a:lnTo>
                  <a:pt x="3108" y="306737"/>
                </a:lnTo>
                <a:lnTo>
                  <a:pt x="1636" y="306409"/>
                </a:lnTo>
                <a:lnTo>
                  <a:pt x="654" y="305238"/>
                </a:lnTo>
                <a:lnTo>
                  <a:pt x="0" y="303505"/>
                </a:lnTo>
                <a:lnTo>
                  <a:pt x="517" y="301397"/>
                </a:lnTo>
                <a:lnTo>
                  <a:pt x="3631" y="296514"/>
                </a:lnTo>
                <a:lnTo>
                  <a:pt x="5650" y="288629"/>
                </a:lnTo>
                <a:lnTo>
                  <a:pt x="6188" y="283860"/>
                </a:lnTo>
                <a:lnTo>
                  <a:pt x="8452" y="276870"/>
                </a:lnTo>
                <a:lnTo>
                  <a:pt x="11866" y="268400"/>
                </a:lnTo>
                <a:lnTo>
                  <a:pt x="16047" y="258944"/>
                </a:lnTo>
                <a:lnTo>
                  <a:pt x="19787" y="251686"/>
                </a:lnTo>
                <a:lnTo>
                  <a:pt x="26483" y="241083"/>
                </a:lnTo>
                <a:lnTo>
                  <a:pt x="35173" y="230656"/>
                </a:lnTo>
                <a:lnTo>
                  <a:pt x="40158" y="225208"/>
                </a:lnTo>
                <a:lnTo>
                  <a:pt x="47291" y="219671"/>
                </a:lnTo>
                <a:lnTo>
                  <a:pt x="55856" y="214075"/>
                </a:lnTo>
                <a:lnTo>
                  <a:pt x="65376" y="208439"/>
                </a:lnTo>
                <a:lnTo>
                  <a:pt x="81035" y="199637"/>
                </a:lnTo>
                <a:lnTo>
                  <a:pt x="87877" y="195956"/>
                </a:lnTo>
                <a:lnTo>
                  <a:pt x="98020" y="191867"/>
                </a:lnTo>
                <a:lnTo>
                  <a:pt x="106655" y="189097"/>
                </a:lnTo>
                <a:lnTo>
                  <a:pt x="116843" y="184691"/>
                </a:lnTo>
                <a:lnTo>
                  <a:pt x="127721" y="182097"/>
                </a:lnTo>
                <a:lnTo>
                  <a:pt x="138906" y="180945"/>
                </a:lnTo>
                <a:lnTo>
                  <a:pt x="150227" y="180432"/>
                </a:lnTo>
                <a:lnTo>
                  <a:pt x="175335" y="180059"/>
                </a:lnTo>
                <a:lnTo>
                  <a:pt x="182264" y="180033"/>
                </a:lnTo>
                <a:lnTo>
                  <a:pt x="184891" y="180982"/>
                </a:lnTo>
                <a:lnTo>
                  <a:pt x="190349" y="184576"/>
                </a:lnTo>
                <a:lnTo>
                  <a:pt x="192186" y="186868"/>
                </a:lnTo>
                <a:lnTo>
                  <a:pt x="193410" y="189349"/>
                </a:lnTo>
                <a:lnTo>
                  <a:pt x="194227" y="191955"/>
                </a:lnTo>
                <a:lnTo>
                  <a:pt x="197674" y="197391"/>
                </a:lnTo>
                <a:lnTo>
                  <a:pt x="199927" y="200174"/>
                </a:lnTo>
                <a:lnTo>
                  <a:pt x="201428" y="202982"/>
                </a:lnTo>
                <a:lnTo>
                  <a:pt x="203097" y="208642"/>
                </a:lnTo>
                <a:lnTo>
                  <a:pt x="202590" y="212437"/>
                </a:lnTo>
                <a:lnTo>
                  <a:pt x="199486" y="221734"/>
                </a:lnTo>
                <a:lnTo>
                  <a:pt x="195420" y="230690"/>
                </a:lnTo>
                <a:lnTo>
                  <a:pt x="183282" y="255882"/>
                </a:lnTo>
                <a:lnTo>
                  <a:pt x="178902" y="267743"/>
                </a:lnTo>
                <a:lnTo>
                  <a:pt x="175982" y="278508"/>
                </a:lnTo>
                <a:lnTo>
                  <a:pt x="174035" y="288542"/>
                </a:lnTo>
                <a:lnTo>
                  <a:pt x="172738" y="296184"/>
                </a:lnTo>
                <a:lnTo>
                  <a:pt x="171872" y="302231"/>
                </a:lnTo>
                <a:lnTo>
                  <a:pt x="171295" y="307215"/>
                </a:lnTo>
                <a:lnTo>
                  <a:pt x="171863" y="311490"/>
                </a:lnTo>
                <a:lnTo>
                  <a:pt x="173195" y="315293"/>
                </a:lnTo>
                <a:lnTo>
                  <a:pt x="175035" y="318780"/>
                </a:lnTo>
                <a:lnTo>
                  <a:pt x="182159" y="327735"/>
                </a:lnTo>
                <a:lnTo>
                  <a:pt x="186726" y="332790"/>
                </a:lnTo>
                <a:lnTo>
                  <a:pt x="192628" y="337113"/>
                </a:lnTo>
                <a:lnTo>
                  <a:pt x="199420" y="340947"/>
                </a:lnTo>
                <a:lnTo>
                  <a:pt x="206806" y="344456"/>
                </a:lnTo>
                <a:lnTo>
                  <a:pt x="217552" y="348354"/>
                </a:lnTo>
                <a:lnTo>
                  <a:pt x="228361" y="350087"/>
                </a:lnTo>
                <a:lnTo>
                  <a:pt x="236577" y="350549"/>
                </a:lnTo>
                <a:lnTo>
                  <a:pt x="245865" y="350857"/>
                </a:lnTo>
                <a:lnTo>
                  <a:pt x="253961" y="350109"/>
                </a:lnTo>
                <a:lnTo>
                  <a:pt x="261264" y="348659"/>
                </a:lnTo>
                <a:lnTo>
                  <a:pt x="268038" y="346740"/>
                </a:lnTo>
                <a:lnTo>
                  <a:pt x="274458" y="345460"/>
                </a:lnTo>
                <a:lnTo>
                  <a:pt x="286672" y="344038"/>
                </a:lnTo>
                <a:lnTo>
                  <a:pt x="298451" y="340866"/>
                </a:lnTo>
                <a:lnTo>
                  <a:pt x="310036" y="337234"/>
                </a:lnTo>
                <a:lnTo>
                  <a:pt x="321535" y="335619"/>
                </a:lnTo>
                <a:lnTo>
                  <a:pt x="332995" y="332362"/>
                </a:lnTo>
                <a:lnTo>
                  <a:pt x="343486" y="327739"/>
                </a:lnTo>
                <a:lnTo>
                  <a:pt x="351324" y="322510"/>
                </a:lnTo>
                <a:lnTo>
                  <a:pt x="360522" y="319550"/>
                </a:lnTo>
                <a:lnTo>
                  <a:pt x="370008" y="318235"/>
                </a:lnTo>
                <a:lnTo>
                  <a:pt x="373871" y="317884"/>
                </a:lnTo>
                <a:lnTo>
                  <a:pt x="393027" y="3086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497"/>
          <p:cNvSpPr/>
          <p:nvPr/>
        </p:nvSpPr>
        <p:spPr>
          <a:xfrm>
            <a:off x="3526154" y="4637722"/>
            <a:ext cx="334329" cy="17146"/>
          </a:xfrm>
          <a:custGeom>
            <a:avLst/>
            <a:gdLst/>
            <a:ahLst/>
            <a:cxnLst/>
            <a:rect l="0" t="0" r="0" b="0"/>
            <a:pathLst>
              <a:path w="334329" h="17146">
                <a:moveTo>
                  <a:pt x="0" y="17145"/>
                </a:moveTo>
                <a:lnTo>
                  <a:pt x="13653" y="12594"/>
                </a:lnTo>
                <a:lnTo>
                  <a:pt x="19579" y="11253"/>
                </a:lnTo>
                <a:lnTo>
                  <a:pt x="25436" y="10360"/>
                </a:lnTo>
                <a:lnTo>
                  <a:pt x="31245" y="9764"/>
                </a:lnTo>
                <a:lnTo>
                  <a:pt x="37023" y="9367"/>
                </a:lnTo>
                <a:lnTo>
                  <a:pt x="42779" y="9102"/>
                </a:lnTo>
                <a:lnTo>
                  <a:pt x="48522" y="8926"/>
                </a:lnTo>
                <a:lnTo>
                  <a:pt x="77763" y="6190"/>
                </a:lnTo>
                <a:lnTo>
                  <a:pt x="112667" y="2751"/>
                </a:lnTo>
                <a:lnTo>
                  <a:pt x="124641" y="1834"/>
                </a:lnTo>
                <a:lnTo>
                  <a:pt x="134529" y="1223"/>
                </a:lnTo>
                <a:lnTo>
                  <a:pt x="247519" y="241"/>
                </a:lnTo>
                <a:lnTo>
                  <a:pt x="33432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498"/>
          <p:cNvSpPr/>
          <p:nvPr/>
        </p:nvSpPr>
        <p:spPr>
          <a:xfrm>
            <a:off x="3683227" y="4517707"/>
            <a:ext cx="31524" cy="248604"/>
          </a:xfrm>
          <a:custGeom>
            <a:avLst/>
            <a:gdLst/>
            <a:ahLst/>
            <a:cxnLst/>
            <a:rect l="0" t="0" r="0" b="0"/>
            <a:pathLst>
              <a:path w="31524" h="248604">
                <a:moveTo>
                  <a:pt x="31523" y="0"/>
                </a:moveTo>
                <a:lnTo>
                  <a:pt x="26972" y="9102"/>
                </a:lnTo>
                <a:lnTo>
                  <a:pt x="25631" y="16546"/>
                </a:lnTo>
                <a:lnTo>
                  <a:pt x="24737" y="26271"/>
                </a:lnTo>
                <a:lnTo>
                  <a:pt x="24141" y="37516"/>
                </a:lnTo>
                <a:lnTo>
                  <a:pt x="22792" y="51681"/>
                </a:lnTo>
                <a:lnTo>
                  <a:pt x="18752" y="85199"/>
                </a:lnTo>
                <a:lnTo>
                  <a:pt x="15389" y="102519"/>
                </a:lnTo>
                <a:lnTo>
                  <a:pt x="11242" y="119781"/>
                </a:lnTo>
                <a:lnTo>
                  <a:pt x="6572" y="137005"/>
                </a:lnTo>
                <a:lnTo>
                  <a:pt x="3459" y="150391"/>
                </a:lnTo>
                <a:lnTo>
                  <a:pt x="1383" y="161221"/>
                </a:lnTo>
                <a:lnTo>
                  <a:pt x="0" y="170345"/>
                </a:lnTo>
                <a:lnTo>
                  <a:pt x="29" y="177381"/>
                </a:lnTo>
                <a:lnTo>
                  <a:pt x="1002" y="183024"/>
                </a:lnTo>
                <a:lnTo>
                  <a:pt x="2603" y="187739"/>
                </a:lnTo>
                <a:lnTo>
                  <a:pt x="3671" y="192787"/>
                </a:lnTo>
                <a:lnTo>
                  <a:pt x="4382" y="198057"/>
                </a:lnTo>
                <a:lnTo>
                  <a:pt x="4856" y="203476"/>
                </a:lnTo>
                <a:lnTo>
                  <a:pt x="5173" y="208040"/>
                </a:lnTo>
                <a:lnTo>
                  <a:pt x="5524" y="215652"/>
                </a:lnTo>
                <a:lnTo>
                  <a:pt x="6571" y="219016"/>
                </a:lnTo>
                <a:lnTo>
                  <a:pt x="8220" y="222211"/>
                </a:lnTo>
                <a:lnTo>
                  <a:pt x="10273" y="225293"/>
                </a:lnTo>
                <a:lnTo>
                  <a:pt x="12593" y="228300"/>
                </a:lnTo>
                <a:lnTo>
                  <a:pt x="15093" y="231258"/>
                </a:lnTo>
                <a:lnTo>
                  <a:pt x="17712" y="234182"/>
                </a:lnTo>
                <a:lnTo>
                  <a:pt x="19458" y="237084"/>
                </a:lnTo>
                <a:lnTo>
                  <a:pt x="20622" y="239971"/>
                </a:lnTo>
                <a:lnTo>
                  <a:pt x="22950" y="24860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499"/>
          <p:cNvSpPr/>
          <p:nvPr/>
        </p:nvSpPr>
        <p:spPr>
          <a:xfrm>
            <a:off x="3886200" y="4371975"/>
            <a:ext cx="222842" cy="385763"/>
          </a:xfrm>
          <a:custGeom>
            <a:avLst/>
            <a:gdLst/>
            <a:ahLst/>
            <a:cxnLst/>
            <a:rect l="0" t="0" r="0" b="0"/>
            <a:pathLst>
              <a:path w="222842" h="385763">
                <a:moveTo>
                  <a:pt x="0" y="0"/>
                </a:moveTo>
                <a:lnTo>
                  <a:pt x="0" y="23863"/>
                </a:lnTo>
                <a:lnTo>
                  <a:pt x="2540" y="55056"/>
                </a:lnTo>
                <a:lnTo>
                  <a:pt x="5891" y="93049"/>
                </a:lnTo>
                <a:lnTo>
                  <a:pt x="7380" y="116285"/>
                </a:lnTo>
                <a:lnTo>
                  <a:pt x="8042" y="135502"/>
                </a:lnTo>
                <a:lnTo>
                  <a:pt x="8467" y="171122"/>
                </a:lnTo>
                <a:lnTo>
                  <a:pt x="8570" y="244043"/>
                </a:lnTo>
                <a:lnTo>
                  <a:pt x="7618" y="256992"/>
                </a:lnTo>
                <a:lnTo>
                  <a:pt x="1787" y="319051"/>
                </a:lnTo>
                <a:lnTo>
                  <a:pt x="1191" y="327001"/>
                </a:lnTo>
                <a:lnTo>
                  <a:pt x="794" y="334205"/>
                </a:lnTo>
                <a:lnTo>
                  <a:pt x="235" y="350589"/>
                </a:lnTo>
                <a:lnTo>
                  <a:pt x="156" y="351836"/>
                </a:lnTo>
                <a:lnTo>
                  <a:pt x="104" y="351715"/>
                </a:lnTo>
                <a:lnTo>
                  <a:pt x="31" y="337892"/>
                </a:lnTo>
                <a:lnTo>
                  <a:pt x="973" y="330988"/>
                </a:lnTo>
                <a:lnTo>
                  <a:pt x="2553" y="323529"/>
                </a:lnTo>
                <a:lnTo>
                  <a:pt x="4559" y="315698"/>
                </a:lnTo>
                <a:lnTo>
                  <a:pt x="7802" y="307620"/>
                </a:lnTo>
                <a:lnTo>
                  <a:pt x="11869" y="299378"/>
                </a:lnTo>
                <a:lnTo>
                  <a:pt x="16485" y="291025"/>
                </a:lnTo>
                <a:lnTo>
                  <a:pt x="21467" y="283551"/>
                </a:lnTo>
                <a:lnTo>
                  <a:pt x="26694" y="276664"/>
                </a:lnTo>
                <a:lnTo>
                  <a:pt x="32083" y="270168"/>
                </a:lnTo>
                <a:lnTo>
                  <a:pt x="36629" y="263931"/>
                </a:lnTo>
                <a:lnTo>
                  <a:pt x="40612" y="257869"/>
                </a:lnTo>
                <a:lnTo>
                  <a:pt x="44219" y="251923"/>
                </a:lnTo>
                <a:lnTo>
                  <a:pt x="49482" y="245101"/>
                </a:lnTo>
                <a:lnTo>
                  <a:pt x="55848" y="237695"/>
                </a:lnTo>
                <a:lnTo>
                  <a:pt x="62949" y="229901"/>
                </a:lnTo>
                <a:lnTo>
                  <a:pt x="71493" y="221847"/>
                </a:lnTo>
                <a:lnTo>
                  <a:pt x="81000" y="213621"/>
                </a:lnTo>
                <a:lnTo>
                  <a:pt x="91147" y="205278"/>
                </a:lnTo>
                <a:lnTo>
                  <a:pt x="99817" y="198764"/>
                </a:lnTo>
                <a:lnTo>
                  <a:pt x="107502" y="193470"/>
                </a:lnTo>
                <a:lnTo>
                  <a:pt x="114530" y="188987"/>
                </a:lnTo>
                <a:lnTo>
                  <a:pt x="120168" y="185999"/>
                </a:lnTo>
                <a:lnTo>
                  <a:pt x="124880" y="184006"/>
                </a:lnTo>
                <a:lnTo>
                  <a:pt x="128973" y="182679"/>
                </a:lnTo>
                <a:lnTo>
                  <a:pt x="133607" y="181793"/>
                </a:lnTo>
                <a:lnTo>
                  <a:pt x="138601" y="181202"/>
                </a:lnTo>
                <a:lnTo>
                  <a:pt x="143836" y="180809"/>
                </a:lnTo>
                <a:lnTo>
                  <a:pt x="149230" y="180547"/>
                </a:lnTo>
                <a:lnTo>
                  <a:pt x="160304" y="180256"/>
                </a:lnTo>
                <a:lnTo>
                  <a:pt x="165924" y="181130"/>
                </a:lnTo>
                <a:lnTo>
                  <a:pt x="171576" y="182666"/>
                </a:lnTo>
                <a:lnTo>
                  <a:pt x="177249" y="184642"/>
                </a:lnTo>
                <a:lnTo>
                  <a:pt x="181983" y="186912"/>
                </a:lnTo>
                <a:lnTo>
                  <a:pt x="186092" y="189378"/>
                </a:lnTo>
                <a:lnTo>
                  <a:pt x="189784" y="191974"/>
                </a:lnTo>
                <a:lnTo>
                  <a:pt x="192244" y="194658"/>
                </a:lnTo>
                <a:lnTo>
                  <a:pt x="193885" y="197399"/>
                </a:lnTo>
                <a:lnTo>
                  <a:pt x="198735" y="208348"/>
                </a:lnTo>
                <a:lnTo>
                  <a:pt x="203579" y="220234"/>
                </a:lnTo>
                <a:lnTo>
                  <a:pt x="206204" y="228737"/>
                </a:lnTo>
                <a:lnTo>
                  <a:pt x="208907" y="238217"/>
                </a:lnTo>
                <a:lnTo>
                  <a:pt x="211661" y="246441"/>
                </a:lnTo>
                <a:lnTo>
                  <a:pt x="214450" y="253829"/>
                </a:lnTo>
                <a:lnTo>
                  <a:pt x="217261" y="260659"/>
                </a:lnTo>
                <a:lnTo>
                  <a:pt x="219136" y="267117"/>
                </a:lnTo>
                <a:lnTo>
                  <a:pt x="220386" y="273328"/>
                </a:lnTo>
                <a:lnTo>
                  <a:pt x="221774" y="285309"/>
                </a:lnTo>
                <a:lnTo>
                  <a:pt x="222391" y="296984"/>
                </a:lnTo>
                <a:lnTo>
                  <a:pt x="222665" y="308523"/>
                </a:lnTo>
                <a:lnTo>
                  <a:pt x="222841" y="331453"/>
                </a:lnTo>
                <a:lnTo>
                  <a:pt x="221903" y="338126"/>
                </a:lnTo>
                <a:lnTo>
                  <a:pt x="220325" y="345432"/>
                </a:lnTo>
                <a:lnTo>
                  <a:pt x="218321" y="353161"/>
                </a:lnTo>
                <a:lnTo>
                  <a:pt x="216094" y="364287"/>
                </a:lnTo>
                <a:lnTo>
                  <a:pt x="214840" y="375907"/>
                </a:lnTo>
                <a:lnTo>
                  <a:pt x="214312" y="38576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500"/>
          <p:cNvSpPr/>
          <p:nvPr/>
        </p:nvSpPr>
        <p:spPr>
          <a:xfrm>
            <a:off x="4160520" y="4294952"/>
            <a:ext cx="282893" cy="145591"/>
          </a:xfrm>
          <a:custGeom>
            <a:avLst/>
            <a:gdLst/>
            <a:ahLst/>
            <a:cxnLst/>
            <a:rect l="0" t="0" r="0" b="0"/>
            <a:pathLst>
              <a:path w="282893" h="145591">
                <a:moveTo>
                  <a:pt x="0" y="77023"/>
                </a:moveTo>
                <a:lnTo>
                  <a:pt x="9101" y="67921"/>
                </a:lnTo>
                <a:lnTo>
                  <a:pt x="12735" y="63335"/>
                </a:lnTo>
                <a:lnTo>
                  <a:pt x="16109" y="58372"/>
                </a:lnTo>
                <a:lnTo>
                  <a:pt x="19312" y="53159"/>
                </a:lnTo>
                <a:lnTo>
                  <a:pt x="24305" y="47779"/>
                </a:lnTo>
                <a:lnTo>
                  <a:pt x="30490" y="42287"/>
                </a:lnTo>
                <a:lnTo>
                  <a:pt x="37472" y="36720"/>
                </a:lnTo>
                <a:lnTo>
                  <a:pt x="44984" y="31104"/>
                </a:lnTo>
                <a:lnTo>
                  <a:pt x="60950" y="19785"/>
                </a:lnTo>
                <a:lnTo>
                  <a:pt x="67303" y="16004"/>
                </a:lnTo>
                <a:lnTo>
                  <a:pt x="72491" y="13484"/>
                </a:lnTo>
                <a:lnTo>
                  <a:pt x="76902" y="11803"/>
                </a:lnTo>
                <a:lnTo>
                  <a:pt x="81748" y="9730"/>
                </a:lnTo>
                <a:lnTo>
                  <a:pt x="92212" y="4887"/>
                </a:lnTo>
                <a:lnTo>
                  <a:pt x="100673" y="2100"/>
                </a:lnTo>
                <a:lnTo>
                  <a:pt x="108560" y="861"/>
                </a:lnTo>
                <a:lnTo>
                  <a:pt x="113331" y="531"/>
                </a:lnTo>
                <a:lnTo>
                  <a:pt x="122759" y="164"/>
                </a:lnTo>
                <a:lnTo>
                  <a:pt x="130124" y="0"/>
                </a:lnTo>
                <a:lnTo>
                  <a:pt x="132469" y="910"/>
                </a:lnTo>
                <a:lnTo>
                  <a:pt x="134033" y="2468"/>
                </a:lnTo>
                <a:lnTo>
                  <a:pt x="135075" y="4459"/>
                </a:lnTo>
                <a:lnTo>
                  <a:pt x="135770" y="7692"/>
                </a:lnTo>
                <a:lnTo>
                  <a:pt x="136233" y="11752"/>
                </a:lnTo>
                <a:lnTo>
                  <a:pt x="136542" y="16364"/>
                </a:lnTo>
                <a:lnTo>
                  <a:pt x="135796" y="21344"/>
                </a:lnTo>
                <a:lnTo>
                  <a:pt x="134345" y="26568"/>
                </a:lnTo>
                <a:lnTo>
                  <a:pt x="132426" y="31957"/>
                </a:lnTo>
                <a:lnTo>
                  <a:pt x="129241" y="37454"/>
                </a:lnTo>
                <a:lnTo>
                  <a:pt x="125213" y="43023"/>
                </a:lnTo>
                <a:lnTo>
                  <a:pt x="120623" y="48641"/>
                </a:lnTo>
                <a:lnTo>
                  <a:pt x="109942" y="58102"/>
                </a:lnTo>
                <a:lnTo>
                  <a:pt x="95203" y="70124"/>
                </a:lnTo>
                <a:lnTo>
                  <a:pt x="65172" y="93959"/>
                </a:lnTo>
                <a:lnTo>
                  <a:pt x="48650" y="107728"/>
                </a:lnTo>
                <a:lnTo>
                  <a:pt x="42911" y="111780"/>
                </a:lnTo>
                <a:lnTo>
                  <a:pt x="38132" y="114482"/>
                </a:lnTo>
                <a:lnTo>
                  <a:pt x="33994" y="116283"/>
                </a:lnTo>
                <a:lnTo>
                  <a:pt x="31235" y="118436"/>
                </a:lnTo>
                <a:lnTo>
                  <a:pt x="29396" y="120824"/>
                </a:lnTo>
                <a:lnTo>
                  <a:pt x="28169" y="123369"/>
                </a:lnTo>
                <a:lnTo>
                  <a:pt x="27352" y="126017"/>
                </a:lnTo>
                <a:lnTo>
                  <a:pt x="26807" y="128736"/>
                </a:lnTo>
                <a:lnTo>
                  <a:pt x="26444" y="131501"/>
                </a:lnTo>
                <a:lnTo>
                  <a:pt x="28106" y="134296"/>
                </a:lnTo>
                <a:lnTo>
                  <a:pt x="31120" y="137113"/>
                </a:lnTo>
                <a:lnTo>
                  <a:pt x="35034" y="139942"/>
                </a:lnTo>
                <a:lnTo>
                  <a:pt x="40501" y="141829"/>
                </a:lnTo>
                <a:lnTo>
                  <a:pt x="47003" y="143087"/>
                </a:lnTo>
                <a:lnTo>
                  <a:pt x="54195" y="143926"/>
                </a:lnTo>
                <a:lnTo>
                  <a:pt x="60895" y="144484"/>
                </a:lnTo>
                <a:lnTo>
                  <a:pt x="67266" y="144858"/>
                </a:lnTo>
                <a:lnTo>
                  <a:pt x="73419" y="145106"/>
                </a:lnTo>
                <a:lnTo>
                  <a:pt x="190624" y="145590"/>
                </a:lnTo>
                <a:lnTo>
                  <a:pt x="201377" y="144641"/>
                </a:lnTo>
                <a:lnTo>
                  <a:pt x="214261" y="143057"/>
                </a:lnTo>
                <a:lnTo>
                  <a:pt x="228565" y="141048"/>
                </a:lnTo>
                <a:lnTo>
                  <a:pt x="240007" y="139709"/>
                </a:lnTo>
                <a:lnTo>
                  <a:pt x="249540" y="138816"/>
                </a:lnTo>
                <a:lnTo>
                  <a:pt x="269425" y="137383"/>
                </a:lnTo>
                <a:lnTo>
                  <a:pt x="274684" y="137187"/>
                </a:lnTo>
                <a:lnTo>
                  <a:pt x="282892" y="1370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501"/>
          <p:cNvSpPr/>
          <p:nvPr/>
        </p:nvSpPr>
        <p:spPr>
          <a:xfrm>
            <a:off x="4434840" y="4612004"/>
            <a:ext cx="334328" cy="25719"/>
          </a:xfrm>
          <a:custGeom>
            <a:avLst/>
            <a:gdLst/>
            <a:ahLst/>
            <a:cxnLst/>
            <a:rect l="0" t="0" r="0" b="0"/>
            <a:pathLst>
              <a:path w="334328" h="25719">
                <a:moveTo>
                  <a:pt x="0" y="25718"/>
                </a:moveTo>
                <a:lnTo>
                  <a:pt x="7381" y="25718"/>
                </a:lnTo>
                <a:lnTo>
                  <a:pt x="10635" y="24766"/>
                </a:lnTo>
                <a:lnTo>
                  <a:pt x="21871" y="21168"/>
                </a:lnTo>
                <a:lnTo>
                  <a:pt x="32678" y="19827"/>
                </a:lnTo>
                <a:lnTo>
                  <a:pt x="46550" y="18933"/>
                </a:lnTo>
                <a:lnTo>
                  <a:pt x="75934" y="17940"/>
                </a:lnTo>
                <a:lnTo>
                  <a:pt x="98518" y="17499"/>
                </a:lnTo>
                <a:lnTo>
                  <a:pt x="115209" y="16429"/>
                </a:lnTo>
                <a:lnTo>
                  <a:pt x="159154" y="12699"/>
                </a:lnTo>
                <a:lnTo>
                  <a:pt x="202815" y="7867"/>
                </a:lnTo>
                <a:lnTo>
                  <a:pt x="223792" y="5245"/>
                </a:lnTo>
                <a:lnTo>
                  <a:pt x="239682" y="3497"/>
                </a:lnTo>
                <a:lnTo>
                  <a:pt x="252180" y="2332"/>
                </a:lnTo>
                <a:lnTo>
                  <a:pt x="33432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502"/>
          <p:cNvSpPr/>
          <p:nvPr/>
        </p:nvSpPr>
        <p:spPr>
          <a:xfrm>
            <a:off x="4829175" y="4491990"/>
            <a:ext cx="317183" cy="222886"/>
          </a:xfrm>
          <a:custGeom>
            <a:avLst/>
            <a:gdLst/>
            <a:ahLst/>
            <a:cxnLst/>
            <a:rect l="0" t="0" r="0" b="0"/>
            <a:pathLst>
              <a:path w="317183" h="222886">
                <a:moveTo>
                  <a:pt x="0" y="0"/>
                </a:moveTo>
                <a:lnTo>
                  <a:pt x="19312" y="19312"/>
                </a:lnTo>
                <a:lnTo>
                  <a:pt x="22400" y="23352"/>
                </a:lnTo>
                <a:lnTo>
                  <a:pt x="25410" y="27951"/>
                </a:lnTo>
                <a:lnTo>
                  <a:pt x="28370" y="32921"/>
                </a:lnTo>
                <a:lnTo>
                  <a:pt x="36059" y="40044"/>
                </a:lnTo>
                <a:lnTo>
                  <a:pt x="46899" y="48604"/>
                </a:lnTo>
                <a:lnTo>
                  <a:pt x="59840" y="58121"/>
                </a:lnTo>
                <a:lnTo>
                  <a:pt x="70373" y="66369"/>
                </a:lnTo>
                <a:lnTo>
                  <a:pt x="79301" y="73773"/>
                </a:lnTo>
                <a:lnTo>
                  <a:pt x="87157" y="80615"/>
                </a:lnTo>
                <a:lnTo>
                  <a:pt x="100014" y="89938"/>
                </a:lnTo>
                <a:lnTo>
                  <a:pt x="116206" y="100916"/>
                </a:lnTo>
                <a:lnTo>
                  <a:pt x="134621" y="112997"/>
                </a:lnTo>
                <a:lnTo>
                  <a:pt x="148802" y="122956"/>
                </a:lnTo>
                <a:lnTo>
                  <a:pt x="160161" y="131501"/>
                </a:lnTo>
                <a:lnTo>
                  <a:pt x="169639" y="139102"/>
                </a:lnTo>
                <a:lnTo>
                  <a:pt x="180720" y="147027"/>
                </a:lnTo>
                <a:lnTo>
                  <a:pt x="192870" y="155168"/>
                </a:lnTo>
                <a:lnTo>
                  <a:pt x="248812" y="191390"/>
                </a:lnTo>
                <a:lnTo>
                  <a:pt x="274096" y="206982"/>
                </a:lnTo>
                <a:lnTo>
                  <a:pt x="283695" y="212282"/>
                </a:lnTo>
                <a:lnTo>
                  <a:pt x="291048" y="215817"/>
                </a:lnTo>
                <a:lnTo>
                  <a:pt x="317182" y="22288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503"/>
          <p:cNvSpPr/>
          <p:nvPr/>
        </p:nvSpPr>
        <p:spPr>
          <a:xfrm>
            <a:off x="4837747" y="4466272"/>
            <a:ext cx="240031" cy="274321"/>
          </a:xfrm>
          <a:custGeom>
            <a:avLst/>
            <a:gdLst/>
            <a:ahLst/>
            <a:cxnLst/>
            <a:rect l="0" t="0" r="0" b="0"/>
            <a:pathLst>
              <a:path w="240031" h="274321">
                <a:moveTo>
                  <a:pt x="240030" y="0"/>
                </a:moveTo>
                <a:lnTo>
                  <a:pt x="235480" y="9102"/>
                </a:lnTo>
                <a:lnTo>
                  <a:pt x="232234" y="14640"/>
                </a:lnTo>
                <a:lnTo>
                  <a:pt x="223547" y="28414"/>
                </a:lnTo>
                <a:lnTo>
                  <a:pt x="217612" y="37041"/>
                </a:lnTo>
                <a:lnTo>
                  <a:pt x="203396" y="56785"/>
                </a:lnTo>
                <a:lnTo>
                  <a:pt x="196557" y="65480"/>
                </a:lnTo>
                <a:lnTo>
                  <a:pt x="190094" y="73180"/>
                </a:lnTo>
                <a:lnTo>
                  <a:pt x="183879" y="80219"/>
                </a:lnTo>
                <a:lnTo>
                  <a:pt x="177831" y="85865"/>
                </a:lnTo>
                <a:lnTo>
                  <a:pt x="171894" y="90581"/>
                </a:lnTo>
                <a:lnTo>
                  <a:pt x="166031" y="94677"/>
                </a:lnTo>
                <a:lnTo>
                  <a:pt x="160218" y="100265"/>
                </a:lnTo>
                <a:lnTo>
                  <a:pt x="154437" y="106849"/>
                </a:lnTo>
                <a:lnTo>
                  <a:pt x="140076" y="124641"/>
                </a:lnTo>
                <a:lnTo>
                  <a:pt x="83063" y="194355"/>
                </a:lnTo>
                <a:lnTo>
                  <a:pt x="72521" y="206722"/>
                </a:lnTo>
                <a:lnTo>
                  <a:pt x="62634" y="217825"/>
                </a:lnTo>
                <a:lnTo>
                  <a:pt x="53187" y="228084"/>
                </a:lnTo>
                <a:lnTo>
                  <a:pt x="43077" y="237781"/>
                </a:lnTo>
                <a:lnTo>
                  <a:pt x="32528" y="247103"/>
                </a:lnTo>
                <a:lnTo>
                  <a:pt x="0" y="2743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504"/>
          <p:cNvSpPr/>
          <p:nvPr/>
        </p:nvSpPr>
        <p:spPr>
          <a:xfrm>
            <a:off x="5163502" y="4339229"/>
            <a:ext cx="308611" cy="195624"/>
          </a:xfrm>
          <a:custGeom>
            <a:avLst/>
            <a:gdLst/>
            <a:ahLst/>
            <a:cxnLst/>
            <a:rect l="0" t="0" r="0" b="0"/>
            <a:pathLst>
              <a:path w="308611" h="195624">
                <a:moveTo>
                  <a:pt x="0" y="15600"/>
                </a:moveTo>
                <a:lnTo>
                  <a:pt x="9102" y="11050"/>
                </a:lnTo>
                <a:lnTo>
                  <a:pt x="16110" y="6276"/>
                </a:lnTo>
                <a:lnTo>
                  <a:pt x="19313" y="3669"/>
                </a:lnTo>
                <a:lnTo>
                  <a:pt x="25411" y="773"/>
                </a:lnTo>
                <a:lnTo>
                  <a:pt x="28371" y="0"/>
                </a:lnTo>
                <a:lnTo>
                  <a:pt x="34154" y="438"/>
                </a:lnTo>
                <a:lnTo>
                  <a:pt x="41819" y="1682"/>
                </a:lnTo>
                <a:lnTo>
                  <a:pt x="50740" y="3464"/>
                </a:lnTo>
                <a:lnTo>
                  <a:pt x="57639" y="4652"/>
                </a:lnTo>
                <a:lnTo>
                  <a:pt x="63191" y="5444"/>
                </a:lnTo>
                <a:lnTo>
                  <a:pt x="67845" y="5972"/>
                </a:lnTo>
                <a:lnTo>
                  <a:pt x="72853" y="7277"/>
                </a:lnTo>
                <a:lnTo>
                  <a:pt x="78096" y="9099"/>
                </a:lnTo>
                <a:lnTo>
                  <a:pt x="83497" y="11266"/>
                </a:lnTo>
                <a:lnTo>
                  <a:pt x="91859" y="13663"/>
                </a:lnTo>
                <a:lnTo>
                  <a:pt x="102197" y="16214"/>
                </a:lnTo>
                <a:lnTo>
                  <a:pt x="113851" y="18867"/>
                </a:lnTo>
                <a:lnTo>
                  <a:pt x="122574" y="21588"/>
                </a:lnTo>
                <a:lnTo>
                  <a:pt x="129341" y="24355"/>
                </a:lnTo>
                <a:lnTo>
                  <a:pt x="134804" y="27152"/>
                </a:lnTo>
                <a:lnTo>
                  <a:pt x="143416" y="32799"/>
                </a:lnTo>
                <a:lnTo>
                  <a:pt x="152154" y="39635"/>
                </a:lnTo>
                <a:lnTo>
                  <a:pt x="155889" y="45651"/>
                </a:lnTo>
                <a:lnTo>
                  <a:pt x="158219" y="49922"/>
                </a:lnTo>
                <a:lnTo>
                  <a:pt x="158819" y="54673"/>
                </a:lnTo>
                <a:lnTo>
                  <a:pt x="158267" y="59747"/>
                </a:lnTo>
                <a:lnTo>
                  <a:pt x="156946" y="65034"/>
                </a:lnTo>
                <a:lnTo>
                  <a:pt x="155114" y="69511"/>
                </a:lnTo>
                <a:lnTo>
                  <a:pt x="152939" y="73449"/>
                </a:lnTo>
                <a:lnTo>
                  <a:pt x="150537" y="77026"/>
                </a:lnTo>
                <a:lnTo>
                  <a:pt x="147983" y="80363"/>
                </a:lnTo>
                <a:lnTo>
                  <a:pt x="145328" y="83541"/>
                </a:lnTo>
                <a:lnTo>
                  <a:pt x="142605" y="86612"/>
                </a:lnTo>
                <a:lnTo>
                  <a:pt x="134500" y="92564"/>
                </a:lnTo>
                <a:lnTo>
                  <a:pt x="129672" y="95484"/>
                </a:lnTo>
                <a:lnTo>
                  <a:pt x="124548" y="98384"/>
                </a:lnTo>
                <a:lnTo>
                  <a:pt x="113775" y="104146"/>
                </a:lnTo>
                <a:lnTo>
                  <a:pt x="105177" y="109881"/>
                </a:lnTo>
                <a:lnTo>
                  <a:pt x="101551" y="112744"/>
                </a:lnTo>
                <a:lnTo>
                  <a:pt x="96275" y="115606"/>
                </a:lnTo>
                <a:lnTo>
                  <a:pt x="89901" y="118466"/>
                </a:lnTo>
                <a:lnTo>
                  <a:pt x="82794" y="121325"/>
                </a:lnTo>
                <a:lnTo>
                  <a:pt x="76151" y="124183"/>
                </a:lnTo>
                <a:lnTo>
                  <a:pt x="63690" y="129900"/>
                </a:lnTo>
                <a:lnTo>
                  <a:pt x="59605" y="132758"/>
                </a:lnTo>
                <a:lnTo>
                  <a:pt x="56882" y="135615"/>
                </a:lnTo>
                <a:lnTo>
                  <a:pt x="55066" y="138473"/>
                </a:lnTo>
                <a:lnTo>
                  <a:pt x="52903" y="140378"/>
                </a:lnTo>
                <a:lnTo>
                  <a:pt x="50509" y="141648"/>
                </a:lnTo>
                <a:lnTo>
                  <a:pt x="47960" y="142494"/>
                </a:lnTo>
                <a:lnTo>
                  <a:pt x="42588" y="145975"/>
                </a:lnTo>
                <a:lnTo>
                  <a:pt x="39822" y="148237"/>
                </a:lnTo>
                <a:lnTo>
                  <a:pt x="37025" y="149745"/>
                </a:lnTo>
                <a:lnTo>
                  <a:pt x="31378" y="151420"/>
                </a:lnTo>
                <a:lnTo>
                  <a:pt x="30444" y="152820"/>
                </a:lnTo>
                <a:lnTo>
                  <a:pt x="30773" y="154705"/>
                </a:lnTo>
                <a:lnTo>
                  <a:pt x="33596" y="160024"/>
                </a:lnTo>
                <a:lnTo>
                  <a:pt x="39061" y="160751"/>
                </a:lnTo>
                <a:lnTo>
                  <a:pt x="47840" y="161074"/>
                </a:lnTo>
                <a:lnTo>
                  <a:pt x="58092" y="161218"/>
                </a:lnTo>
                <a:lnTo>
                  <a:pt x="74923" y="163161"/>
                </a:lnTo>
                <a:lnTo>
                  <a:pt x="150893" y="173093"/>
                </a:lnTo>
                <a:lnTo>
                  <a:pt x="167271" y="174888"/>
                </a:lnTo>
                <a:lnTo>
                  <a:pt x="180094" y="176085"/>
                </a:lnTo>
                <a:lnTo>
                  <a:pt x="249710" y="183897"/>
                </a:lnTo>
                <a:lnTo>
                  <a:pt x="261723" y="184948"/>
                </a:lnTo>
                <a:lnTo>
                  <a:pt x="279199" y="186116"/>
                </a:lnTo>
                <a:lnTo>
                  <a:pt x="290141" y="186636"/>
                </a:lnTo>
                <a:lnTo>
                  <a:pt x="294392" y="187727"/>
                </a:lnTo>
                <a:lnTo>
                  <a:pt x="298179" y="189406"/>
                </a:lnTo>
                <a:lnTo>
                  <a:pt x="308610" y="19562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505"/>
          <p:cNvSpPr/>
          <p:nvPr/>
        </p:nvSpPr>
        <p:spPr>
          <a:xfrm>
            <a:off x="1494472" y="4837960"/>
            <a:ext cx="3823336" cy="99801"/>
          </a:xfrm>
          <a:custGeom>
            <a:avLst/>
            <a:gdLst/>
            <a:ahLst/>
            <a:cxnLst/>
            <a:rect l="0" t="0" r="0" b="0"/>
            <a:pathLst>
              <a:path w="3823336" h="99801">
                <a:moveTo>
                  <a:pt x="0" y="99800"/>
                </a:moveTo>
                <a:lnTo>
                  <a:pt x="109613" y="98847"/>
                </a:lnTo>
                <a:lnTo>
                  <a:pt x="135940" y="97260"/>
                </a:lnTo>
                <a:lnTo>
                  <a:pt x="183290" y="93908"/>
                </a:lnTo>
                <a:lnTo>
                  <a:pt x="421135" y="84489"/>
                </a:lnTo>
                <a:lnTo>
                  <a:pt x="470063" y="82517"/>
                </a:lnTo>
                <a:lnTo>
                  <a:pt x="583884" y="77005"/>
                </a:lnTo>
                <a:lnTo>
                  <a:pt x="689258" y="73996"/>
                </a:lnTo>
                <a:lnTo>
                  <a:pt x="719538" y="72120"/>
                </a:lnTo>
                <a:lnTo>
                  <a:pt x="748297" y="69916"/>
                </a:lnTo>
                <a:lnTo>
                  <a:pt x="829730" y="66815"/>
                </a:lnTo>
                <a:lnTo>
                  <a:pt x="962925" y="65624"/>
                </a:lnTo>
                <a:lnTo>
                  <a:pt x="993117" y="63021"/>
                </a:lnTo>
                <a:lnTo>
                  <a:pt x="1007835" y="60992"/>
                </a:lnTo>
                <a:lnTo>
                  <a:pt x="1087711" y="58139"/>
                </a:lnTo>
                <a:lnTo>
                  <a:pt x="1184219" y="56223"/>
                </a:lnTo>
                <a:lnTo>
                  <a:pt x="1328166" y="50199"/>
                </a:lnTo>
                <a:lnTo>
                  <a:pt x="1383729" y="47275"/>
                </a:lnTo>
                <a:lnTo>
                  <a:pt x="1499019" y="36823"/>
                </a:lnTo>
                <a:lnTo>
                  <a:pt x="1599617" y="29787"/>
                </a:lnTo>
                <a:lnTo>
                  <a:pt x="1626481" y="27407"/>
                </a:lnTo>
                <a:lnTo>
                  <a:pt x="1669031" y="24762"/>
                </a:lnTo>
                <a:lnTo>
                  <a:pt x="1915134" y="16082"/>
                </a:lnTo>
                <a:lnTo>
                  <a:pt x="1954936" y="13508"/>
                </a:lnTo>
                <a:lnTo>
                  <a:pt x="1986233" y="10839"/>
                </a:lnTo>
                <a:lnTo>
                  <a:pt x="2046408" y="7874"/>
                </a:lnTo>
                <a:lnTo>
                  <a:pt x="2143996" y="6205"/>
                </a:lnTo>
                <a:lnTo>
                  <a:pt x="2354244" y="5514"/>
                </a:lnTo>
                <a:lnTo>
                  <a:pt x="2383006" y="2968"/>
                </a:lnTo>
                <a:lnTo>
                  <a:pt x="2397343" y="955"/>
                </a:lnTo>
                <a:lnTo>
                  <a:pt x="2487482" y="0"/>
                </a:lnTo>
                <a:lnTo>
                  <a:pt x="2558110" y="3056"/>
                </a:lnTo>
                <a:lnTo>
                  <a:pt x="2678198" y="4777"/>
                </a:lnTo>
                <a:lnTo>
                  <a:pt x="2761936" y="5180"/>
                </a:lnTo>
                <a:lnTo>
                  <a:pt x="2834077" y="7899"/>
                </a:lnTo>
                <a:lnTo>
                  <a:pt x="2893127" y="11330"/>
                </a:lnTo>
                <a:lnTo>
                  <a:pt x="3002862" y="13533"/>
                </a:lnTo>
                <a:lnTo>
                  <a:pt x="3671202" y="14075"/>
                </a:lnTo>
                <a:lnTo>
                  <a:pt x="3708413" y="11535"/>
                </a:lnTo>
                <a:lnTo>
                  <a:pt x="3721003" y="9524"/>
                </a:lnTo>
                <a:lnTo>
                  <a:pt x="3766027" y="6693"/>
                </a:lnTo>
                <a:lnTo>
                  <a:pt x="3820615" y="5533"/>
                </a:lnTo>
                <a:lnTo>
                  <a:pt x="3821522" y="6475"/>
                </a:lnTo>
                <a:lnTo>
                  <a:pt x="3822126" y="8056"/>
                </a:lnTo>
                <a:lnTo>
                  <a:pt x="3823335" y="1407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506"/>
          <p:cNvSpPr/>
          <p:nvPr/>
        </p:nvSpPr>
        <p:spPr>
          <a:xfrm>
            <a:off x="2848927" y="4937760"/>
            <a:ext cx="351474" cy="289608"/>
          </a:xfrm>
          <a:custGeom>
            <a:avLst/>
            <a:gdLst/>
            <a:ahLst/>
            <a:cxnLst/>
            <a:rect l="0" t="0" r="0" b="0"/>
            <a:pathLst>
              <a:path w="351474" h="289608">
                <a:moveTo>
                  <a:pt x="0" y="0"/>
                </a:moveTo>
                <a:lnTo>
                  <a:pt x="0" y="19312"/>
                </a:lnTo>
                <a:lnTo>
                  <a:pt x="952" y="26210"/>
                </a:lnTo>
                <a:lnTo>
                  <a:pt x="4551" y="46573"/>
                </a:lnTo>
                <a:lnTo>
                  <a:pt x="4939" y="54861"/>
                </a:lnTo>
                <a:lnTo>
                  <a:pt x="4245" y="61339"/>
                </a:lnTo>
                <a:lnTo>
                  <a:pt x="2830" y="66610"/>
                </a:lnTo>
                <a:lnTo>
                  <a:pt x="2839" y="72029"/>
                </a:lnTo>
                <a:lnTo>
                  <a:pt x="3798" y="77547"/>
                </a:lnTo>
                <a:lnTo>
                  <a:pt x="5389" y="83130"/>
                </a:lnTo>
                <a:lnTo>
                  <a:pt x="6451" y="88758"/>
                </a:lnTo>
                <a:lnTo>
                  <a:pt x="7158" y="94414"/>
                </a:lnTo>
                <a:lnTo>
                  <a:pt x="7629" y="100090"/>
                </a:lnTo>
                <a:lnTo>
                  <a:pt x="7944" y="107684"/>
                </a:lnTo>
                <a:lnTo>
                  <a:pt x="8448" y="139628"/>
                </a:lnTo>
                <a:lnTo>
                  <a:pt x="8490" y="144520"/>
                </a:lnTo>
                <a:lnTo>
                  <a:pt x="7565" y="154449"/>
                </a:lnTo>
                <a:lnTo>
                  <a:pt x="1777" y="203052"/>
                </a:lnTo>
                <a:lnTo>
                  <a:pt x="1185" y="209663"/>
                </a:lnTo>
                <a:lnTo>
                  <a:pt x="1742" y="216928"/>
                </a:lnTo>
                <a:lnTo>
                  <a:pt x="3066" y="224629"/>
                </a:lnTo>
                <a:lnTo>
                  <a:pt x="4902" y="232620"/>
                </a:lnTo>
                <a:lnTo>
                  <a:pt x="6125" y="238899"/>
                </a:lnTo>
                <a:lnTo>
                  <a:pt x="6941" y="244039"/>
                </a:lnTo>
                <a:lnTo>
                  <a:pt x="8250" y="254580"/>
                </a:lnTo>
                <a:lnTo>
                  <a:pt x="8477" y="247304"/>
                </a:lnTo>
                <a:lnTo>
                  <a:pt x="9461" y="242974"/>
                </a:lnTo>
                <a:lnTo>
                  <a:pt x="11070" y="238182"/>
                </a:lnTo>
                <a:lnTo>
                  <a:pt x="13095" y="233083"/>
                </a:lnTo>
                <a:lnTo>
                  <a:pt x="15397" y="227779"/>
                </a:lnTo>
                <a:lnTo>
                  <a:pt x="20496" y="216805"/>
                </a:lnTo>
                <a:lnTo>
                  <a:pt x="37823" y="181713"/>
                </a:lnTo>
                <a:lnTo>
                  <a:pt x="45218" y="169719"/>
                </a:lnTo>
                <a:lnTo>
                  <a:pt x="53005" y="158866"/>
                </a:lnTo>
                <a:lnTo>
                  <a:pt x="61054" y="148773"/>
                </a:lnTo>
                <a:lnTo>
                  <a:pt x="67373" y="141092"/>
                </a:lnTo>
                <a:lnTo>
                  <a:pt x="72538" y="135019"/>
                </a:lnTo>
                <a:lnTo>
                  <a:pt x="76933" y="130018"/>
                </a:lnTo>
                <a:lnTo>
                  <a:pt x="86898" y="121920"/>
                </a:lnTo>
                <a:lnTo>
                  <a:pt x="97676" y="115147"/>
                </a:lnTo>
                <a:lnTo>
                  <a:pt x="103217" y="112006"/>
                </a:lnTo>
                <a:lnTo>
                  <a:pt x="113502" y="106930"/>
                </a:lnTo>
                <a:lnTo>
                  <a:pt x="121248" y="104675"/>
                </a:lnTo>
                <a:lnTo>
                  <a:pt x="130405" y="103672"/>
                </a:lnTo>
                <a:lnTo>
                  <a:pt x="140825" y="103226"/>
                </a:lnTo>
                <a:lnTo>
                  <a:pt x="151807" y="103028"/>
                </a:lnTo>
                <a:lnTo>
                  <a:pt x="156449" y="103927"/>
                </a:lnTo>
                <a:lnTo>
                  <a:pt x="164148" y="107468"/>
                </a:lnTo>
                <a:lnTo>
                  <a:pt x="173837" y="114815"/>
                </a:lnTo>
                <a:lnTo>
                  <a:pt x="182741" y="123025"/>
                </a:lnTo>
                <a:lnTo>
                  <a:pt x="184692" y="126784"/>
                </a:lnTo>
                <a:lnTo>
                  <a:pt x="185993" y="131195"/>
                </a:lnTo>
                <a:lnTo>
                  <a:pt x="187439" y="140224"/>
                </a:lnTo>
                <a:lnTo>
                  <a:pt x="188081" y="147412"/>
                </a:lnTo>
                <a:lnTo>
                  <a:pt x="188367" y="156321"/>
                </a:lnTo>
                <a:lnTo>
                  <a:pt x="188443" y="161364"/>
                </a:lnTo>
                <a:lnTo>
                  <a:pt x="187541" y="168536"/>
                </a:lnTo>
                <a:lnTo>
                  <a:pt x="185987" y="177127"/>
                </a:lnTo>
                <a:lnTo>
                  <a:pt x="183999" y="186664"/>
                </a:lnTo>
                <a:lnTo>
                  <a:pt x="182673" y="193975"/>
                </a:lnTo>
                <a:lnTo>
                  <a:pt x="181790" y="199802"/>
                </a:lnTo>
                <a:lnTo>
                  <a:pt x="181201" y="204639"/>
                </a:lnTo>
                <a:lnTo>
                  <a:pt x="174364" y="248702"/>
                </a:lnTo>
                <a:lnTo>
                  <a:pt x="173393" y="256289"/>
                </a:lnTo>
                <a:lnTo>
                  <a:pt x="172745" y="262299"/>
                </a:lnTo>
                <a:lnTo>
                  <a:pt x="173266" y="267258"/>
                </a:lnTo>
                <a:lnTo>
                  <a:pt x="174565" y="271517"/>
                </a:lnTo>
                <a:lnTo>
                  <a:pt x="178550" y="278789"/>
                </a:lnTo>
                <a:lnTo>
                  <a:pt x="183495" y="285196"/>
                </a:lnTo>
                <a:lnTo>
                  <a:pt x="186148" y="287286"/>
                </a:lnTo>
                <a:lnTo>
                  <a:pt x="188869" y="288679"/>
                </a:lnTo>
                <a:lnTo>
                  <a:pt x="191635" y="289607"/>
                </a:lnTo>
                <a:lnTo>
                  <a:pt x="194432" y="289274"/>
                </a:lnTo>
                <a:lnTo>
                  <a:pt x="197249" y="288099"/>
                </a:lnTo>
                <a:lnTo>
                  <a:pt x="203871" y="284254"/>
                </a:lnTo>
                <a:lnTo>
                  <a:pt x="213164" y="279370"/>
                </a:lnTo>
                <a:lnTo>
                  <a:pt x="221105" y="274024"/>
                </a:lnTo>
                <a:lnTo>
                  <a:pt x="228761" y="268474"/>
                </a:lnTo>
                <a:lnTo>
                  <a:pt x="238514" y="262831"/>
                </a:lnTo>
                <a:lnTo>
                  <a:pt x="249199" y="254609"/>
                </a:lnTo>
                <a:lnTo>
                  <a:pt x="254715" y="249749"/>
                </a:lnTo>
                <a:lnTo>
                  <a:pt x="327900" y="191274"/>
                </a:lnTo>
                <a:lnTo>
                  <a:pt x="351473" y="1714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507"/>
          <p:cNvSpPr/>
          <p:nvPr/>
        </p:nvSpPr>
        <p:spPr>
          <a:xfrm>
            <a:off x="1305877" y="4303395"/>
            <a:ext cx="111443" cy="540068"/>
          </a:xfrm>
          <a:custGeom>
            <a:avLst/>
            <a:gdLst/>
            <a:ahLst/>
            <a:cxnLst/>
            <a:rect l="0" t="0" r="0" b="0"/>
            <a:pathLst>
              <a:path w="111443" h="540068">
                <a:moveTo>
                  <a:pt x="111442" y="0"/>
                </a:moveTo>
                <a:lnTo>
                  <a:pt x="97790" y="4550"/>
                </a:lnTo>
                <a:lnTo>
                  <a:pt x="93768" y="6843"/>
                </a:lnTo>
                <a:lnTo>
                  <a:pt x="91087" y="9325"/>
                </a:lnTo>
                <a:lnTo>
                  <a:pt x="89300" y="11931"/>
                </a:lnTo>
                <a:lnTo>
                  <a:pt x="87314" y="17368"/>
                </a:lnTo>
                <a:lnTo>
                  <a:pt x="84982" y="34319"/>
                </a:lnTo>
                <a:lnTo>
                  <a:pt x="81267" y="50813"/>
                </a:lnTo>
                <a:lnTo>
                  <a:pt x="78943" y="58640"/>
                </a:lnTo>
                <a:lnTo>
                  <a:pt x="76441" y="65763"/>
                </a:lnTo>
                <a:lnTo>
                  <a:pt x="73821" y="72417"/>
                </a:lnTo>
                <a:lnTo>
                  <a:pt x="70909" y="84890"/>
                </a:lnTo>
                <a:lnTo>
                  <a:pt x="68663" y="96784"/>
                </a:lnTo>
                <a:lnTo>
                  <a:pt x="66730" y="102623"/>
                </a:lnTo>
                <a:lnTo>
                  <a:pt x="64489" y="108420"/>
                </a:lnTo>
                <a:lnTo>
                  <a:pt x="62995" y="117047"/>
                </a:lnTo>
                <a:lnTo>
                  <a:pt x="61999" y="127562"/>
                </a:lnTo>
                <a:lnTo>
                  <a:pt x="61335" y="139334"/>
                </a:lnTo>
                <a:lnTo>
                  <a:pt x="60598" y="160033"/>
                </a:lnTo>
                <a:lnTo>
                  <a:pt x="60401" y="169554"/>
                </a:lnTo>
                <a:lnTo>
                  <a:pt x="57642" y="208072"/>
                </a:lnTo>
                <a:lnTo>
                  <a:pt x="55573" y="233012"/>
                </a:lnTo>
                <a:lnTo>
                  <a:pt x="51336" y="264878"/>
                </a:lnTo>
                <a:lnTo>
                  <a:pt x="39009" y="340926"/>
                </a:lnTo>
                <a:lnTo>
                  <a:pt x="33626" y="369206"/>
                </a:lnTo>
                <a:lnTo>
                  <a:pt x="29085" y="389965"/>
                </a:lnTo>
                <a:lnTo>
                  <a:pt x="25105" y="405709"/>
                </a:lnTo>
                <a:lnTo>
                  <a:pt x="22451" y="419063"/>
                </a:lnTo>
                <a:lnTo>
                  <a:pt x="20683" y="430823"/>
                </a:lnTo>
                <a:lnTo>
                  <a:pt x="19503" y="441520"/>
                </a:lnTo>
                <a:lnTo>
                  <a:pt x="16812" y="452461"/>
                </a:lnTo>
                <a:lnTo>
                  <a:pt x="13113" y="463566"/>
                </a:lnTo>
                <a:lnTo>
                  <a:pt x="8742" y="474779"/>
                </a:lnTo>
                <a:lnTo>
                  <a:pt x="5828" y="483206"/>
                </a:lnTo>
                <a:lnTo>
                  <a:pt x="2590" y="495111"/>
                </a:lnTo>
                <a:lnTo>
                  <a:pt x="1151" y="508657"/>
                </a:lnTo>
                <a:lnTo>
                  <a:pt x="512" y="522297"/>
                </a:lnTo>
                <a:lnTo>
                  <a:pt x="0" y="54006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508"/>
          <p:cNvSpPr/>
          <p:nvPr/>
        </p:nvSpPr>
        <p:spPr>
          <a:xfrm>
            <a:off x="4340542" y="4174807"/>
            <a:ext cx="111443" cy="557214"/>
          </a:xfrm>
          <a:custGeom>
            <a:avLst/>
            <a:gdLst/>
            <a:ahLst/>
            <a:cxnLst/>
            <a:rect l="0" t="0" r="0" b="0"/>
            <a:pathLst>
              <a:path w="111443" h="557214">
                <a:moveTo>
                  <a:pt x="111442" y="0"/>
                </a:moveTo>
                <a:lnTo>
                  <a:pt x="99511" y="23864"/>
                </a:lnTo>
                <a:lnTo>
                  <a:pt x="96820" y="30197"/>
                </a:lnTo>
                <a:lnTo>
                  <a:pt x="94074" y="37276"/>
                </a:lnTo>
                <a:lnTo>
                  <a:pt x="91292" y="44854"/>
                </a:lnTo>
                <a:lnTo>
                  <a:pt x="88483" y="53715"/>
                </a:lnTo>
                <a:lnTo>
                  <a:pt x="82824" y="73721"/>
                </a:lnTo>
                <a:lnTo>
                  <a:pt x="80933" y="85342"/>
                </a:lnTo>
                <a:lnTo>
                  <a:pt x="79673" y="97852"/>
                </a:lnTo>
                <a:lnTo>
                  <a:pt x="78833" y="110955"/>
                </a:lnTo>
                <a:lnTo>
                  <a:pt x="77899" y="133133"/>
                </a:lnTo>
                <a:lnTo>
                  <a:pt x="77651" y="143048"/>
                </a:lnTo>
                <a:lnTo>
                  <a:pt x="76532" y="152516"/>
                </a:lnTo>
                <a:lnTo>
                  <a:pt x="74834" y="161685"/>
                </a:lnTo>
                <a:lnTo>
                  <a:pt x="72749" y="170655"/>
                </a:lnTo>
                <a:lnTo>
                  <a:pt x="70407" y="186160"/>
                </a:lnTo>
                <a:lnTo>
                  <a:pt x="65264" y="228788"/>
                </a:lnTo>
                <a:lnTo>
                  <a:pt x="63512" y="247775"/>
                </a:lnTo>
                <a:lnTo>
                  <a:pt x="62344" y="264243"/>
                </a:lnTo>
                <a:lnTo>
                  <a:pt x="61565" y="279032"/>
                </a:lnTo>
                <a:lnTo>
                  <a:pt x="60093" y="291749"/>
                </a:lnTo>
                <a:lnTo>
                  <a:pt x="58160" y="303084"/>
                </a:lnTo>
                <a:lnTo>
                  <a:pt x="53471" y="324252"/>
                </a:lnTo>
                <a:lnTo>
                  <a:pt x="48212" y="346360"/>
                </a:lnTo>
                <a:lnTo>
                  <a:pt x="45477" y="359494"/>
                </a:lnTo>
                <a:lnTo>
                  <a:pt x="39897" y="389328"/>
                </a:lnTo>
                <a:lnTo>
                  <a:pt x="38028" y="402427"/>
                </a:lnTo>
                <a:lnTo>
                  <a:pt x="36782" y="414017"/>
                </a:lnTo>
                <a:lnTo>
                  <a:pt x="35951" y="424602"/>
                </a:lnTo>
                <a:lnTo>
                  <a:pt x="32489" y="441442"/>
                </a:lnTo>
                <a:lnTo>
                  <a:pt x="30231" y="448600"/>
                </a:lnTo>
                <a:lnTo>
                  <a:pt x="27723" y="461633"/>
                </a:lnTo>
                <a:lnTo>
                  <a:pt x="27055" y="467775"/>
                </a:lnTo>
                <a:lnTo>
                  <a:pt x="24704" y="476633"/>
                </a:lnTo>
                <a:lnTo>
                  <a:pt x="21232" y="487301"/>
                </a:lnTo>
                <a:lnTo>
                  <a:pt x="17012" y="499175"/>
                </a:lnTo>
                <a:lnTo>
                  <a:pt x="14199" y="508043"/>
                </a:lnTo>
                <a:lnTo>
                  <a:pt x="11073" y="520437"/>
                </a:lnTo>
                <a:lnTo>
                  <a:pt x="9313" y="537320"/>
                </a:lnTo>
                <a:lnTo>
                  <a:pt x="8114" y="541094"/>
                </a:lnTo>
                <a:lnTo>
                  <a:pt x="6362" y="543609"/>
                </a:lnTo>
                <a:lnTo>
                  <a:pt x="4241" y="545286"/>
                </a:lnTo>
                <a:lnTo>
                  <a:pt x="2828" y="547357"/>
                </a:lnTo>
                <a:lnTo>
                  <a:pt x="0" y="55721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509"/>
          <p:cNvSpPr/>
          <p:nvPr/>
        </p:nvSpPr>
        <p:spPr>
          <a:xfrm>
            <a:off x="2387747" y="4089236"/>
            <a:ext cx="195433" cy="334175"/>
          </a:xfrm>
          <a:custGeom>
            <a:avLst/>
            <a:gdLst/>
            <a:ahLst/>
            <a:cxnLst/>
            <a:rect l="0" t="0" r="0" b="0"/>
            <a:pathLst>
              <a:path w="195433" h="334175">
                <a:moveTo>
                  <a:pt x="195432" y="34136"/>
                </a:moveTo>
                <a:lnTo>
                  <a:pt x="190882" y="25034"/>
                </a:lnTo>
                <a:lnTo>
                  <a:pt x="186107" y="18026"/>
                </a:lnTo>
                <a:lnTo>
                  <a:pt x="180810" y="11736"/>
                </a:lnTo>
                <a:lnTo>
                  <a:pt x="175281" y="5765"/>
                </a:lnTo>
                <a:lnTo>
                  <a:pt x="172473" y="3792"/>
                </a:lnTo>
                <a:lnTo>
                  <a:pt x="166813" y="1600"/>
                </a:lnTo>
                <a:lnTo>
                  <a:pt x="163018" y="1015"/>
                </a:lnTo>
                <a:lnTo>
                  <a:pt x="158583" y="625"/>
                </a:lnTo>
                <a:lnTo>
                  <a:pt x="153721" y="366"/>
                </a:lnTo>
                <a:lnTo>
                  <a:pt x="143239" y="77"/>
                </a:lnTo>
                <a:lnTo>
                  <a:pt x="137777" y="0"/>
                </a:lnTo>
                <a:lnTo>
                  <a:pt x="133183" y="901"/>
                </a:lnTo>
                <a:lnTo>
                  <a:pt x="129168" y="2454"/>
                </a:lnTo>
                <a:lnTo>
                  <a:pt x="125539" y="4443"/>
                </a:lnTo>
                <a:lnTo>
                  <a:pt x="111329" y="11791"/>
                </a:lnTo>
                <a:lnTo>
                  <a:pt x="78167" y="28466"/>
                </a:lnTo>
                <a:lnTo>
                  <a:pt x="73440" y="32262"/>
                </a:lnTo>
                <a:lnTo>
                  <a:pt x="69337" y="36696"/>
                </a:lnTo>
                <a:lnTo>
                  <a:pt x="65649" y="41558"/>
                </a:lnTo>
                <a:lnTo>
                  <a:pt x="61285" y="46704"/>
                </a:lnTo>
                <a:lnTo>
                  <a:pt x="56471" y="52040"/>
                </a:lnTo>
                <a:lnTo>
                  <a:pt x="46042" y="63048"/>
                </a:lnTo>
                <a:lnTo>
                  <a:pt x="35057" y="74291"/>
                </a:lnTo>
                <a:lnTo>
                  <a:pt x="30413" y="79956"/>
                </a:lnTo>
                <a:lnTo>
                  <a:pt x="26364" y="85638"/>
                </a:lnTo>
                <a:lnTo>
                  <a:pt x="22713" y="91330"/>
                </a:lnTo>
                <a:lnTo>
                  <a:pt x="19326" y="98936"/>
                </a:lnTo>
                <a:lnTo>
                  <a:pt x="16116" y="107816"/>
                </a:lnTo>
                <a:lnTo>
                  <a:pt x="13023" y="117546"/>
                </a:lnTo>
                <a:lnTo>
                  <a:pt x="10009" y="129748"/>
                </a:lnTo>
                <a:lnTo>
                  <a:pt x="7047" y="143597"/>
                </a:lnTo>
                <a:lnTo>
                  <a:pt x="4119" y="158545"/>
                </a:lnTo>
                <a:lnTo>
                  <a:pt x="2168" y="171368"/>
                </a:lnTo>
                <a:lnTo>
                  <a:pt x="867" y="182774"/>
                </a:lnTo>
                <a:lnTo>
                  <a:pt x="0" y="193236"/>
                </a:lnTo>
                <a:lnTo>
                  <a:pt x="374" y="204972"/>
                </a:lnTo>
                <a:lnTo>
                  <a:pt x="1576" y="217560"/>
                </a:lnTo>
                <a:lnTo>
                  <a:pt x="3330" y="230713"/>
                </a:lnTo>
                <a:lnTo>
                  <a:pt x="5451" y="241388"/>
                </a:lnTo>
                <a:lnTo>
                  <a:pt x="7818" y="250409"/>
                </a:lnTo>
                <a:lnTo>
                  <a:pt x="10349" y="258328"/>
                </a:lnTo>
                <a:lnTo>
                  <a:pt x="12989" y="267417"/>
                </a:lnTo>
                <a:lnTo>
                  <a:pt x="18461" y="287677"/>
                </a:lnTo>
                <a:lnTo>
                  <a:pt x="21254" y="295556"/>
                </a:lnTo>
                <a:lnTo>
                  <a:pt x="24068" y="301761"/>
                </a:lnTo>
                <a:lnTo>
                  <a:pt x="26897" y="306850"/>
                </a:lnTo>
                <a:lnTo>
                  <a:pt x="28783" y="312148"/>
                </a:lnTo>
                <a:lnTo>
                  <a:pt x="30041" y="317585"/>
                </a:lnTo>
                <a:lnTo>
                  <a:pt x="32555" y="33417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510"/>
          <p:cNvSpPr/>
          <p:nvPr/>
        </p:nvSpPr>
        <p:spPr>
          <a:xfrm>
            <a:off x="2274569" y="4286250"/>
            <a:ext cx="342901" cy="25709"/>
          </a:xfrm>
          <a:custGeom>
            <a:avLst/>
            <a:gdLst/>
            <a:ahLst/>
            <a:cxnLst/>
            <a:rect l="0" t="0" r="0" b="0"/>
            <a:pathLst>
              <a:path w="342901" h="25709">
                <a:moveTo>
                  <a:pt x="0" y="17145"/>
                </a:moveTo>
                <a:lnTo>
                  <a:pt x="0" y="21695"/>
                </a:lnTo>
                <a:lnTo>
                  <a:pt x="953" y="23036"/>
                </a:lnTo>
                <a:lnTo>
                  <a:pt x="2540" y="23930"/>
                </a:lnTo>
                <a:lnTo>
                  <a:pt x="4551" y="24526"/>
                </a:lnTo>
                <a:lnTo>
                  <a:pt x="14406" y="25187"/>
                </a:lnTo>
                <a:lnTo>
                  <a:pt x="33479" y="25560"/>
                </a:lnTo>
                <a:lnTo>
                  <a:pt x="78799" y="25708"/>
                </a:lnTo>
                <a:lnTo>
                  <a:pt x="88728" y="24758"/>
                </a:lnTo>
                <a:lnTo>
                  <a:pt x="100109" y="23173"/>
                </a:lnTo>
                <a:lnTo>
                  <a:pt x="112460" y="21163"/>
                </a:lnTo>
                <a:lnTo>
                  <a:pt x="123551" y="19824"/>
                </a:lnTo>
                <a:lnTo>
                  <a:pt x="133802" y="18931"/>
                </a:lnTo>
                <a:lnTo>
                  <a:pt x="143494" y="18336"/>
                </a:lnTo>
                <a:lnTo>
                  <a:pt x="152813" y="16986"/>
                </a:lnTo>
                <a:lnTo>
                  <a:pt x="161883" y="15134"/>
                </a:lnTo>
                <a:lnTo>
                  <a:pt x="170787" y="12947"/>
                </a:lnTo>
                <a:lnTo>
                  <a:pt x="182438" y="11488"/>
                </a:lnTo>
                <a:lnTo>
                  <a:pt x="195921" y="10516"/>
                </a:lnTo>
                <a:lnTo>
                  <a:pt x="210624" y="9868"/>
                </a:lnTo>
                <a:lnTo>
                  <a:pt x="222331" y="8484"/>
                </a:lnTo>
                <a:lnTo>
                  <a:pt x="232041" y="6608"/>
                </a:lnTo>
                <a:lnTo>
                  <a:pt x="34290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511"/>
          <p:cNvSpPr/>
          <p:nvPr/>
        </p:nvSpPr>
        <p:spPr>
          <a:xfrm>
            <a:off x="2712370" y="4131945"/>
            <a:ext cx="127985" cy="240031"/>
          </a:xfrm>
          <a:custGeom>
            <a:avLst/>
            <a:gdLst/>
            <a:ahLst/>
            <a:cxnLst/>
            <a:rect l="0" t="0" r="0" b="0"/>
            <a:pathLst>
              <a:path w="127985" h="240031">
                <a:moveTo>
                  <a:pt x="127984" y="0"/>
                </a:moveTo>
                <a:lnTo>
                  <a:pt x="109781" y="4550"/>
                </a:lnTo>
                <a:lnTo>
                  <a:pt x="103466" y="5891"/>
                </a:lnTo>
                <a:lnTo>
                  <a:pt x="98304" y="6785"/>
                </a:lnTo>
                <a:lnTo>
                  <a:pt x="93910" y="7381"/>
                </a:lnTo>
                <a:lnTo>
                  <a:pt x="86218" y="12540"/>
                </a:lnTo>
                <a:lnTo>
                  <a:pt x="76328" y="20742"/>
                </a:lnTo>
                <a:lnTo>
                  <a:pt x="64972" y="30973"/>
                </a:lnTo>
                <a:lnTo>
                  <a:pt x="44734" y="49960"/>
                </a:lnTo>
                <a:lnTo>
                  <a:pt x="35336" y="59024"/>
                </a:lnTo>
                <a:lnTo>
                  <a:pt x="28119" y="68877"/>
                </a:lnTo>
                <a:lnTo>
                  <a:pt x="22355" y="79256"/>
                </a:lnTo>
                <a:lnTo>
                  <a:pt x="13411" y="99042"/>
                </a:lnTo>
                <a:lnTo>
                  <a:pt x="6260" y="114186"/>
                </a:lnTo>
                <a:lnTo>
                  <a:pt x="3973" y="123749"/>
                </a:lnTo>
                <a:lnTo>
                  <a:pt x="2447" y="134887"/>
                </a:lnTo>
                <a:lnTo>
                  <a:pt x="1431" y="147074"/>
                </a:lnTo>
                <a:lnTo>
                  <a:pt x="753" y="157104"/>
                </a:lnTo>
                <a:lnTo>
                  <a:pt x="0" y="173329"/>
                </a:lnTo>
                <a:lnTo>
                  <a:pt x="751" y="181275"/>
                </a:lnTo>
                <a:lnTo>
                  <a:pt x="2205" y="189430"/>
                </a:lnTo>
                <a:lnTo>
                  <a:pt x="4126" y="197724"/>
                </a:lnTo>
                <a:lnTo>
                  <a:pt x="6360" y="204206"/>
                </a:lnTo>
                <a:lnTo>
                  <a:pt x="8801" y="209479"/>
                </a:lnTo>
                <a:lnTo>
                  <a:pt x="11382" y="213948"/>
                </a:lnTo>
                <a:lnTo>
                  <a:pt x="14054" y="217879"/>
                </a:lnTo>
                <a:lnTo>
                  <a:pt x="16789" y="221453"/>
                </a:lnTo>
                <a:lnTo>
                  <a:pt x="19564" y="224788"/>
                </a:lnTo>
                <a:lnTo>
                  <a:pt x="22366" y="227963"/>
                </a:lnTo>
                <a:lnTo>
                  <a:pt x="28021" y="234032"/>
                </a:lnTo>
                <a:lnTo>
                  <a:pt x="30862" y="236031"/>
                </a:lnTo>
                <a:lnTo>
                  <a:pt x="33709" y="237364"/>
                </a:lnTo>
                <a:lnTo>
                  <a:pt x="36559" y="238253"/>
                </a:lnTo>
                <a:lnTo>
                  <a:pt x="40364" y="238845"/>
                </a:lnTo>
                <a:lnTo>
                  <a:pt x="44806" y="239240"/>
                </a:lnTo>
                <a:lnTo>
                  <a:pt x="49672" y="239503"/>
                </a:lnTo>
                <a:lnTo>
                  <a:pt x="60159" y="239796"/>
                </a:lnTo>
                <a:lnTo>
                  <a:pt x="85122" y="24003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512"/>
          <p:cNvSpPr/>
          <p:nvPr/>
        </p:nvSpPr>
        <p:spPr>
          <a:xfrm>
            <a:off x="2883217" y="4200525"/>
            <a:ext cx="240031" cy="214313"/>
          </a:xfrm>
          <a:custGeom>
            <a:avLst/>
            <a:gdLst/>
            <a:ahLst/>
            <a:cxnLst/>
            <a:rect l="0" t="0" r="0" b="0"/>
            <a:pathLst>
              <a:path w="240031" h="214313">
                <a:moveTo>
                  <a:pt x="0" y="0"/>
                </a:moveTo>
                <a:lnTo>
                  <a:pt x="4551" y="9101"/>
                </a:lnTo>
                <a:lnTo>
                  <a:pt x="6844" y="12735"/>
                </a:lnTo>
                <a:lnTo>
                  <a:pt x="11932" y="19312"/>
                </a:lnTo>
                <a:lnTo>
                  <a:pt x="14622" y="23352"/>
                </a:lnTo>
                <a:lnTo>
                  <a:pt x="17368" y="27951"/>
                </a:lnTo>
                <a:lnTo>
                  <a:pt x="20151" y="32921"/>
                </a:lnTo>
                <a:lnTo>
                  <a:pt x="22959" y="37187"/>
                </a:lnTo>
                <a:lnTo>
                  <a:pt x="25784" y="40984"/>
                </a:lnTo>
                <a:lnTo>
                  <a:pt x="28619" y="44468"/>
                </a:lnTo>
                <a:lnTo>
                  <a:pt x="46262" y="67574"/>
                </a:lnTo>
                <a:lnTo>
                  <a:pt x="55607" y="77434"/>
                </a:lnTo>
                <a:lnTo>
                  <a:pt x="66599" y="87818"/>
                </a:lnTo>
                <a:lnTo>
                  <a:pt x="88654" y="107610"/>
                </a:lnTo>
                <a:lnTo>
                  <a:pt x="104807" y="122756"/>
                </a:lnTo>
                <a:lnTo>
                  <a:pt x="114639" y="130415"/>
                </a:lnTo>
                <a:lnTo>
                  <a:pt x="125956" y="138378"/>
                </a:lnTo>
                <a:lnTo>
                  <a:pt x="182889" y="176241"/>
                </a:lnTo>
                <a:lnTo>
                  <a:pt x="195269" y="184169"/>
                </a:lnTo>
                <a:lnTo>
                  <a:pt x="205427" y="190406"/>
                </a:lnTo>
                <a:lnTo>
                  <a:pt x="214103" y="195517"/>
                </a:lnTo>
                <a:lnTo>
                  <a:pt x="220841" y="199877"/>
                </a:lnTo>
                <a:lnTo>
                  <a:pt x="226285" y="203737"/>
                </a:lnTo>
                <a:lnTo>
                  <a:pt x="240030" y="21431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513"/>
          <p:cNvSpPr/>
          <p:nvPr/>
        </p:nvSpPr>
        <p:spPr>
          <a:xfrm>
            <a:off x="2866072" y="4200525"/>
            <a:ext cx="205741" cy="171451"/>
          </a:xfrm>
          <a:custGeom>
            <a:avLst/>
            <a:gdLst/>
            <a:ahLst/>
            <a:cxnLst/>
            <a:rect l="0" t="0" r="0" b="0"/>
            <a:pathLst>
              <a:path w="205741" h="171451">
                <a:moveTo>
                  <a:pt x="205740" y="0"/>
                </a:moveTo>
                <a:lnTo>
                  <a:pt x="187537" y="4550"/>
                </a:lnTo>
                <a:lnTo>
                  <a:pt x="180269" y="6843"/>
                </a:lnTo>
                <a:lnTo>
                  <a:pt x="173519" y="9325"/>
                </a:lnTo>
                <a:lnTo>
                  <a:pt x="167115" y="11931"/>
                </a:lnTo>
                <a:lnTo>
                  <a:pt x="159987" y="17479"/>
                </a:lnTo>
                <a:lnTo>
                  <a:pt x="152378" y="24988"/>
                </a:lnTo>
                <a:lnTo>
                  <a:pt x="144448" y="33803"/>
                </a:lnTo>
                <a:lnTo>
                  <a:pt x="134399" y="43490"/>
                </a:lnTo>
                <a:lnTo>
                  <a:pt x="122937" y="53759"/>
                </a:lnTo>
                <a:lnTo>
                  <a:pt x="110533" y="64414"/>
                </a:lnTo>
                <a:lnTo>
                  <a:pt x="97501" y="77232"/>
                </a:lnTo>
                <a:lnTo>
                  <a:pt x="84051" y="91493"/>
                </a:lnTo>
                <a:lnTo>
                  <a:pt x="52526" y="126169"/>
                </a:lnTo>
                <a:lnTo>
                  <a:pt x="46448" y="132690"/>
                </a:lnTo>
                <a:lnTo>
                  <a:pt x="40490" y="137990"/>
                </a:lnTo>
                <a:lnTo>
                  <a:pt x="34613" y="142476"/>
                </a:lnTo>
                <a:lnTo>
                  <a:pt x="28791" y="146418"/>
                </a:lnTo>
                <a:lnTo>
                  <a:pt x="23956" y="150000"/>
                </a:lnTo>
                <a:lnTo>
                  <a:pt x="19781" y="153340"/>
                </a:lnTo>
                <a:lnTo>
                  <a:pt x="16045" y="156519"/>
                </a:lnTo>
                <a:lnTo>
                  <a:pt x="12602" y="159591"/>
                </a:lnTo>
                <a:lnTo>
                  <a:pt x="0" y="17145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514"/>
          <p:cNvSpPr/>
          <p:nvPr/>
        </p:nvSpPr>
        <p:spPr>
          <a:xfrm>
            <a:off x="3071812" y="4251960"/>
            <a:ext cx="282893" cy="8573"/>
          </a:xfrm>
          <a:custGeom>
            <a:avLst/>
            <a:gdLst/>
            <a:ahLst/>
            <a:cxnLst/>
            <a:rect l="0" t="0" r="0" b="0"/>
            <a:pathLst>
              <a:path w="282893" h="8573">
                <a:moveTo>
                  <a:pt x="0" y="8572"/>
                </a:moveTo>
                <a:lnTo>
                  <a:pt x="13652" y="8572"/>
                </a:lnTo>
                <a:lnTo>
                  <a:pt x="19579" y="7619"/>
                </a:lnTo>
                <a:lnTo>
                  <a:pt x="25435" y="6032"/>
                </a:lnTo>
                <a:lnTo>
                  <a:pt x="31244" y="4021"/>
                </a:lnTo>
                <a:lnTo>
                  <a:pt x="50357" y="2681"/>
                </a:lnTo>
                <a:lnTo>
                  <a:pt x="78339" y="1787"/>
                </a:lnTo>
                <a:lnTo>
                  <a:pt x="282892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515"/>
          <p:cNvSpPr/>
          <p:nvPr/>
        </p:nvSpPr>
        <p:spPr>
          <a:xfrm>
            <a:off x="3206514" y="4157662"/>
            <a:ext cx="71039" cy="197168"/>
          </a:xfrm>
          <a:custGeom>
            <a:avLst/>
            <a:gdLst/>
            <a:ahLst/>
            <a:cxnLst/>
            <a:rect l="0" t="0" r="0" b="0"/>
            <a:pathLst>
              <a:path w="71039" h="197168">
                <a:moveTo>
                  <a:pt x="11030" y="0"/>
                </a:moveTo>
                <a:lnTo>
                  <a:pt x="1929" y="9102"/>
                </a:lnTo>
                <a:lnTo>
                  <a:pt x="200" y="12735"/>
                </a:lnTo>
                <a:lnTo>
                  <a:pt x="0" y="16110"/>
                </a:lnTo>
                <a:lnTo>
                  <a:pt x="820" y="19313"/>
                </a:lnTo>
                <a:lnTo>
                  <a:pt x="1366" y="24305"/>
                </a:lnTo>
                <a:lnTo>
                  <a:pt x="1730" y="30491"/>
                </a:lnTo>
                <a:lnTo>
                  <a:pt x="1972" y="37472"/>
                </a:lnTo>
                <a:lnTo>
                  <a:pt x="3087" y="44031"/>
                </a:lnTo>
                <a:lnTo>
                  <a:pt x="4782" y="50309"/>
                </a:lnTo>
                <a:lnTo>
                  <a:pt x="6865" y="56400"/>
                </a:lnTo>
                <a:lnTo>
                  <a:pt x="8253" y="62365"/>
                </a:lnTo>
                <a:lnTo>
                  <a:pt x="9179" y="68247"/>
                </a:lnTo>
                <a:lnTo>
                  <a:pt x="9796" y="74073"/>
                </a:lnTo>
                <a:lnTo>
                  <a:pt x="11160" y="78909"/>
                </a:lnTo>
                <a:lnTo>
                  <a:pt x="13022" y="83086"/>
                </a:lnTo>
                <a:lnTo>
                  <a:pt x="15216" y="86823"/>
                </a:lnTo>
                <a:lnTo>
                  <a:pt x="17631" y="93125"/>
                </a:lnTo>
                <a:lnTo>
                  <a:pt x="20193" y="101136"/>
                </a:lnTo>
                <a:lnTo>
                  <a:pt x="22854" y="110287"/>
                </a:lnTo>
                <a:lnTo>
                  <a:pt x="25580" y="117339"/>
                </a:lnTo>
                <a:lnTo>
                  <a:pt x="28350" y="122994"/>
                </a:lnTo>
                <a:lnTo>
                  <a:pt x="31150" y="127716"/>
                </a:lnTo>
                <a:lnTo>
                  <a:pt x="34921" y="135627"/>
                </a:lnTo>
                <a:lnTo>
                  <a:pt x="44191" y="157116"/>
                </a:lnTo>
                <a:lnTo>
                  <a:pt x="47425" y="165704"/>
                </a:lnTo>
                <a:lnTo>
                  <a:pt x="49581" y="172382"/>
                </a:lnTo>
                <a:lnTo>
                  <a:pt x="51018" y="177786"/>
                </a:lnTo>
                <a:lnTo>
                  <a:pt x="52929" y="182342"/>
                </a:lnTo>
                <a:lnTo>
                  <a:pt x="55155" y="186331"/>
                </a:lnTo>
                <a:lnTo>
                  <a:pt x="57592" y="189943"/>
                </a:lnTo>
                <a:lnTo>
                  <a:pt x="60169" y="192351"/>
                </a:lnTo>
                <a:lnTo>
                  <a:pt x="62839" y="193957"/>
                </a:lnTo>
                <a:lnTo>
                  <a:pt x="71038" y="19716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516"/>
          <p:cNvSpPr/>
          <p:nvPr/>
        </p:nvSpPr>
        <p:spPr>
          <a:xfrm>
            <a:off x="3387080" y="4089082"/>
            <a:ext cx="199083" cy="231459"/>
          </a:xfrm>
          <a:custGeom>
            <a:avLst/>
            <a:gdLst/>
            <a:ahLst/>
            <a:cxnLst/>
            <a:rect l="0" t="0" r="0" b="0"/>
            <a:pathLst>
              <a:path w="199083" h="231459">
                <a:moveTo>
                  <a:pt x="27632" y="0"/>
                </a:moveTo>
                <a:lnTo>
                  <a:pt x="23081" y="13653"/>
                </a:lnTo>
                <a:lnTo>
                  <a:pt x="21741" y="18627"/>
                </a:lnTo>
                <a:lnTo>
                  <a:pt x="20847" y="22895"/>
                </a:lnTo>
                <a:lnTo>
                  <a:pt x="20251" y="26694"/>
                </a:lnTo>
                <a:lnTo>
                  <a:pt x="19854" y="31131"/>
                </a:lnTo>
                <a:lnTo>
                  <a:pt x="19589" y="35994"/>
                </a:lnTo>
                <a:lnTo>
                  <a:pt x="19413" y="41141"/>
                </a:lnTo>
                <a:lnTo>
                  <a:pt x="18342" y="52192"/>
                </a:lnTo>
                <a:lnTo>
                  <a:pt x="14613" y="84792"/>
                </a:lnTo>
                <a:lnTo>
                  <a:pt x="7241" y="132300"/>
                </a:lnTo>
                <a:lnTo>
                  <a:pt x="2608" y="159638"/>
                </a:lnTo>
                <a:lnTo>
                  <a:pt x="472" y="177863"/>
                </a:lnTo>
                <a:lnTo>
                  <a:pt x="0" y="190013"/>
                </a:lnTo>
                <a:lnTo>
                  <a:pt x="638" y="198113"/>
                </a:lnTo>
                <a:lnTo>
                  <a:pt x="2016" y="203513"/>
                </a:lnTo>
                <a:lnTo>
                  <a:pt x="3887" y="207113"/>
                </a:lnTo>
                <a:lnTo>
                  <a:pt x="6087" y="209512"/>
                </a:lnTo>
                <a:lnTo>
                  <a:pt x="7554" y="210160"/>
                </a:lnTo>
                <a:lnTo>
                  <a:pt x="8532" y="209639"/>
                </a:lnTo>
                <a:lnTo>
                  <a:pt x="9184" y="208340"/>
                </a:lnTo>
                <a:lnTo>
                  <a:pt x="14652" y="201959"/>
                </a:lnTo>
                <a:lnTo>
                  <a:pt x="17074" y="198457"/>
                </a:lnTo>
                <a:lnTo>
                  <a:pt x="19641" y="194217"/>
                </a:lnTo>
                <a:lnTo>
                  <a:pt x="22304" y="189486"/>
                </a:lnTo>
                <a:lnTo>
                  <a:pt x="26937" y="183474"/>
                </a:lnTo>
                <a:lnTo>
                  <a:pt x="32884" y="176609"/>
                </a:lnTo>
                <a:lnTo>
                  <a:pt x="39706" y="169174"/>
                </a:lnTo>
                <a:lnTo>
                  <a:pt x="45206" y="162313"/>
                </a:lnTo>
                <a:lnTo>
                  <a:pt x="49826" y="155834"/>
                </a:lnTo>
                <a:lnTo>
                  <a:pt x="53858" y="149609"/>
                </a:lnTo>
                <a:lnTo>
                  <a:pt x="58451" y="144507"/>
                </a:lnTo>
                <a:lnTo>
                  <a:pt x="63418" y="140153"/>
                </a:lnTo>
                <a:lnTo>
                  <a:pt x="68634" y="136298"/>
                </a:lnTo>
                <a:lnTo>
                  <a:pt x="74969" y="132775"/>
                </a:lnTo>
                <a:lnTo>
                  <a:pt x="82050" y="129474"/>
                </a:lnTo>
                <a:lnTo>
                  <a:pt x="89628" y="126321"/>
                </a:lnTo>
                <a:lnTo>
                  <a:pt x="95633" y="124219"/>
                </a:lnTo>
                <a:lnTo>
                  <a:pt x="100588" y="122818"/>
                </a:lnTo>
                <a:lnTo>
                  <a:pt x="104845" y="121883"/>
                </a:lnTo>
                <a:lnTo>
                  <a:pt x="108634" y="121261"/>
                </a:lnTo>
                <a:lnTo>
                  <a:pt x="112114" y="120845"/>
                </a:lnTo>
                <a:lnTo>
                  <a:pt x="115386" y="120569"/>
                </a:lnTo>
                <a:lnTo>
                  <a:pt x="119472" y="120384"/>
                </a:lnTo>
                <a:lnTo>
                  <a:pt x="136117" y="120064"/>
                </a:lnTo>
                <a:lnTo>
                  <a:pt x="139960" y="122905"/>
                </a:lnTo>
                <a:lnTo>
                  <a:pt x="145380" y="127657"/>
                </a:lnTo>
                <a:lnTo>
                  <a:pt x="161580" y="142917"/>
                </a:lnTo>
                <a:lnTo>
                  <a:pt x="175588" y="156606"/>
                </a:lnTo>
                <a:lnTo>
                  <a:pt x="178657" y="160602"/>
                </a:lnTo>
                <a:lnTo>
                  <a:pt x="181655" y="165170"/>
                </a:lnTo>
                <a:lnTo>
                  <a:pt x="184607" y="170121"/>
                </a:lnTo>
                <a:lnTo>
                  <a:pt x="186574" y="174374"/>
                </a:lnTo>
                <a:lnTo>
                  <a:pt x="187886" y="178162"/>
                </a:lnTo>
                <a:lnTo>
                  <a:pt x="188760" y="181640"/>
                </a:lnTo>
                <a:lnTo>
                  <a:pt x="189344" y="186815"/>
                </a:lnTo>
                <a:lnTo>
                  <a:pt x="189732" y="193124"/>
                </a:lnTo>
                <a:lnTo>
                  <a:pt x="189991" y="200187"/>
                </a:lnTo>
                <a:lnTo>
                  <a:pt x="191116" y="204895"/>
                </a:lnTo>
                <a:lnTo>
                  <a:pt x="192820" y="208034"/>
                </a:lnTo>
                <a:lnTo>
                  <a:pt x="194907" y="210127"/>
                </a:lnTo>
                <a:lnTo>
                  <a:pt x="196298" y="213427"/>
                </a:lnTo>
                <a:lnTo>
                  <a:pt x="197227" y="217533"/>
                </a:lnTo>
                <a:lnTo>
                  <a:pt x="199082" y="23145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PenAnnotation517"/>
          <p:cNvSpPr/>
          <p:nvPr/>
        </p:nvSpPr>
        <p:spPr>
          <a:xfrm>
            <a:off x="3637597" y="4054792"/>
            <a:ext cx="160948" cy="317184"/>
          </a:xfrm>
          <a:custGeom>
            <a:avLst/>
            <a:gdLst/>
            <a:ahLst/>
            <a:cxnLst/>
            <a:rect l="0" t="0" r="0" b="0"/>
            <a:pathLst>
              <a:path w="160948" h="317184">
                <a:moveTo>
                  <a:pt x="0" y="0"/>
                </a:moveTo>
                <a:lnTo>
                  <a:pt x="11932" y="0"/>
                </a:lnTo>
                <a:lnTo>
                  <a:pt x="14622" y="953"/>
                </a:lnTo>
                <a:lnTo>
                  <a:pt x="17368" y="2540"/>
                </a:lnTo>
                <a:lnTo>
                  <a:pt x="20151" y="4551"/>
                </a:lnTo>
                <a:lnTo>
                  <a:pt x="22959" y="5891"/>
                </a:lnTo>
                <a:lnTo>
                  <a:pt x="25784" y="6785"/>
                </a:lnTo>
                <a:lnTo>
                  <a:pt x="32610" y="8220"/>
                </a:lnTo>
                <a:lnTo>
                  <a:pt x="56546" y="17570"/>
                </a:lnTo>
                <a:lnTo>
                  <a:pt x="63415" y="21238"/>
                </a:lnTo>
                <a:lnTo>
                  <a:pt x="67995" y="24636"/>
                </a:lnTo>
                <a:lnTo>
                  <a:pt x="71047" y="27854"/>
                </a:lnTo>
                <a:lnTo>
                  <a:pt x="76892" y="32857"/>
                </a:lnTo>
                <a:lnTo>
                  <a:pt x="100465" y="51645"/>
                </a:lnTo>
                <a:lnTo>
                  <a:pt x="106029" y="56338"/>
                </a:lnTo>
                <a:lnTo>
                  <a:pt x="110691" y="60419"/>
                </a:lnTo>
                <a:lnTo>
                  <a:pt x="116656" y="65997"/>
                </a:lnTo>
                <a:lnTo>
                  <a:pt x="130905" y="79814"/>
                </a:lnTo>
                <a:lnTo>
                  <a:pt x="136800" y="86547"/>
                </a:lnTo>
                <a:lnTo>
                  <a:pt x="141683" y="92941"/>
                </a:lnTo>
                <a:lnTo>
                  <a:pt x="145890" y="99108"/>
                </a:lnTo>
                <a:lnTo>
                  <a:pt x="149648" y="107982"/>
                </a:lnTo>
                <a:lnTo>
                  <a:pt x="153105" y="118661"/>
                </a:lnTo>
                <a:lnTo>
                  <a:pt x="156363" y="130542"/>
                </a:lnTo>
                <a:lnTo>
                  <a:pt x="158534" y="143226"/>
                </a:lnTo>
                <a:lnTo>
                  <a:pt x="159982" y="156444"/>
                </a:lnTo>
                <a:lnTo>
                  <a:pt x="160947" y="170018"/>
                </a:lnTo>
                <a:lnTo>
                  <a:pt x="160638" y="180973"/>
                </a:lnTo>
                <a:lnTo>
                  <a:pt x="159480" y="190181"/>
                </a:lnTo>
                <a:lnTo>
                  <a:pt x="157755" y="198225"/>
                </a:lnTo>
                <a:lnTo>
                  <a:pt x="155652" y="205492"/>
                </a:lnTo>
                <a:lnTo>
                  <a:pt x="153298" y="212242"/>
                </a:lnTo>
                <a:lnTo>
                  <a:pt x="150776" y="218647"/>
                </a:lnTo>
                <a:lnTo>
                  <a:pt x="146237" y="227680"/>
                </a:lnTo>
                <a:lnTo>
                  <a:pt x="140354" y="238464"/>
                </a:lnTo>
                <a:lnTo>
                  <a:pt x="133574" y="250416"/>
                </a:lnTo>
                <a:lnTo>
                  <a:pt x="126197" y="261242"/>
                </a:lnTo>
                <a:lnTo>
                  <a:pt x="118421" y="271316"/>
                </a:lnTo>
                <a:lnTo>
                  <a:pt x="104067" y="288225"/>
                </a:lnTo>
                <a:lnTo>
                  <a:pt x="94512" y="298915"/>
                </a:lnTo>
                <a:lnTo>
                  <a:pt x="87091" y="306841"/>
                </a:lnTo>
                <a:lnTo>
                  <a:pt x="60007" y="31718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PenAnnotation518"/>
          <p:cNvSpPr/>
          <p:nvPr/>
        </p:nvSpPr>
        <p:spPr>
          <a:xfrm>
            <a:off x="3106102" y="4243387"/>
            <a:ext cx="265749" cy="42864"/>
          </a:xfrm>
          <a:custGeom>
            <a:avLst/>
            <a:gdLst/>
            <a:ahLst/>
            <a:cxnLst/>
            <a:rect l="0" t="0" r="0" b="0"/>
            <a:pathLst>
              <a:path w="265749" h="42864">
                <a:moveTo>
                  <a:pt x="0" y="42863"/>
                </a:moveTo>
                <a:lnTo>
                  <a:pt x="28371" y="42863"/>
                </a:lnTo>
                <a:lnTo>
                  <a:pt x="32249" y="41910"/>
                </a:lnTo>
                <a:lnTo>
                  <a:pt x="36739" y="40323"/>
                </a:lnTo>
                <a:lnTo>
                  <a:pt x="41638" y="38312"/>
                </a:lnTo>
                <a:lnTo>
                  <a:pt x="46809" y="36971"/>
                </a:lnTo>
                <a:lnTo>
                  <a:pt x="52161" y="36078"/>
                </a:lnTo>
                <a:lnTo>
                  <a:pt x="57634" y="35482"/>
                </a:lnTo>
                <a:lnTo>
                  <a:pt x="66045" y="34132"/>
                </a:lnTo>
                <a:lnTo>
                  <a:pt x="96827" y="28634"/>
                </a:lnTo>
                <a:lnTo>
                  <a:pt x="103604" y="27662"/>
                </a:lnTo>
                <a:lnTo>
                  <a:pt x="109074" y="27014"/>
                </a:lnTo>
                <a:lnTo>
                  <a:pt x="114626" y="25629"/>
                </a:lnTo>
                <a:lnTo>
                  <a:pt x="120232" y="23754"/>
                </a:lnTo>
                <a:lnTo>
                  <a:pt x="125875" y="21551"/>
                </a:lnTo>
                <a:lnTo>
                  <a:pt x="135352" y="19130"/>
                </a:lnTo>
                <a:lnTo>
                  <a:pt x="147385" y="16563"/>
                </a:lnTo>
                <a:lnTo>
                  <a:pt x="161121" y="13900"/>
                </a:lnTo>
                <a:lnTo>
                  <a:pt x="194164" y="8400"/>
                </a:lnTo>
                <a:lnTo>
                  <a:pt x="265748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PenAnnotation519"/>
          <p:cNvSpPr/>
          <p:nvPr/>
        </p:nvSpPr>
        <p:spPr>
          <a:xfrm>
            <a:off x="4743450" y="4311967"/>
            <a:ext cx="68580" cy="480061"/>
          </a:xfrm>
          <a:custGeom>
            <a:avLst/>
            <a:gdLst/>
            <a:ahLst/>
            <a:cxnLst/>
            <a:rect l="0" t="0" r="0" b="0"/>
            <a:pathLst>
              <a:path w="68580" h="480061">
                <a:moveTo>
                  <a:pt x="68579" y="0"/>
                </a:moveTo>
                <a:lnTo>
                  <a:pt x="64029" y="13653"/>
                </a:lnTo>
                <a:lnTo>
                  <a:pt x="62688" y="19579"/>
                </a:lnTo>
                <a:lnTo>
                  <a:pt x="61198" y="31245"/>
                </a:lnTo>
                <a:lnTo>
                  <a:pt x="60537" y="42779"/>
                </a:lnTo>
                <a:lnTo>
                  <a:pt x="60360" y="48522"/>
                </a:lnTo>
                <a:lnTo>
                  <a:pt x="59290" y="59018"/>
                </a:lnTo>
                <a:lnTo>
                  <a:pt x="55560" y="88460"/>
                </a:lnTo>
                <a:lnTo>
                  <a:pt x="53233" y="103741"/>
                </a:lnTo>
                <a:lnTo>
                  <a:pt x="39865" y="181455"/>
                </a:lnTo>
                <a:lnTo>
                  <a:pt x="37054" y="195265"/>
                </a:lnTo>
                <a:lnTo>
                  <a:pt x="34228" y="207329"/>
                </a:lnTo>
                <a:lnTo>
                  <a:pt x="31391" y="218230"/>
                </a:lnTo>
                <a:lnTo>
                  <a:pt x="29499" y="228354"/>
                </a:lnTo>
                <a:lnTo>
                  <a:pt x="28239" y="237961"/>
                </a:lnTo>
                <a:lnTo>
                  <a:pt x="27398" y="247223"/>
                </a:lnTo>
                <a:lnTo>
                  <a:pt x="21384" y="287994"/>
                </a:lnTo>
                <a:lnTo>
                  <a:pt x="13314" y="337548"/>
                </a:lnTo>
                <a:lnTo>
                  <a:pt x="6552" y="375446"/>
                </a:lnTo>
                <a:lnTo>
                  <a:pt x="4368" y="391268"/>
                </a:lnTo>
                <a:lnTo>
                  <a:pt x="2912" y="405625"/>
                </a:lnTo>
                <a:lnTo>
                  <a:pt x="1294" y="429833"/>
                </a:lnTo>
                <a:lnTo>
                  <a:pt x="575" y="446942"/>
                </a:lnTo>
                <a:lnTo>
                  <a:pt x="170" y="462733"/>
                </a:lnTo>
                <a:lnTo>
                  <a:pt x="0" y="48006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SMARTPenAnnotation520"/>
          <p:cNvSpPr/>
          <p:nvPr/>
        </p:nvSpPr>
        <p:spPr>
          <a:xfrm>
            <a:off x="5403532" y="4243387"/>
            <a:ext cx="17146" cy="480061"/>
          </a:xfrm>
          <a:custGeom>
            <a:avLst/>
            <a:gdLst/>
            <a:ahLst/>
            <a:cxnLst/>
            <a:rect l="0" t="0" r="0" b="0"/>
            <a:pathLst>
              <a:path w="17146" h="480061">
                <a:moveTo>
                  <a:pt x="0" y="0"/>
                </a:moveTo>
                <a:lnTo>
                  <a:pt x="4551" y="9102"/>
                </a:lnTo>
                <a:lnTo>
                  <a:pt x="5892" y="14641"/>
                </a:lnTo>
                <a:lnTo>
                  <a:pt x="6785" y="21191"/>
                </a:lnTo>
                <a:lnTo>
                  <a:pt x="7381" y="28415"/>
                </a:lnTo>
                <a:lnTo>
                  <a:pt x="8043" y="66921"/>
                </a:lnTo>
                <a:lnTo>
                  <a:pt x="8570" y="362696"/>
                </a:lnTo>
                <a:lnTo>
                  <a:pt x="9523" y="375147"/>
                </a:lnTo>
                <a:lnTo>
                  <a:pt x="11111" y="388211"/>
                </a:lnTo>
                <a:lnTo>
                  <a:pt x="13123" y="401682"/>
                </a:lnTo>
                <a:lnTo>
                  <a:pt x="14464" y="413520"/>
                </a:lnTo>
                <a:lnTo>
                  <a:pt x="15357" y="424270"/>
                </a:lnTo>
                <a:lnTo>
                  <a:pt x="16350" y="442882"/>
                </a:lnTo>
                <a:lnTo>
                  <a:pt x="16988" y="465273"/>
                </a:lnTo>
                <a:lnTo>
                  <a:pt x="17145" y="48006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SMARTPenAnnotation521"/>
          <p:cNvSpPr/>
          <p:nvPr/>
        </p:nvSpPr>
        <p:spPr>
          <a:xfrm>
            <a:off x="4983479" y="4029075"/>
            <a:ext cx="102872" cy="274321"/>
          </a:xfrm>
          <a:custGeom>
            <a:avLst/>
            <a:gdLst/>
            <a:ahLst/>
            <a:cxnLst/>
            <a:rect l="0" t="0" r="0" b="0"/>
            <a:pathLst>
              <a:path w="102872" h="274321">
                <a:moveTo>
                  <a:pt x="102871" y="0"/>
                </a:moveTo>
                <a:lnTo>
                  <a:pt x="68797" y="0"/>
                </a:lnTo>
                <a:lnTo>
                  <a:pt x="65867" y="952"/>
                </a:lnTo>
                <a:lnTo>
                  <a:pt x="63914" y="2540"/>
                </a:lnTo>
                <a:lnTo>
                  <a:pt x="60791" y="6843"/>
                </a:lnTo>
                <a:lnTo>
                  <a:pt x="58625" y="9325"/>
                </a:lnTo>
                <a:lnTo>
                  <a:pt x="56229" y="11931"/>
                </a:lnTo>
                <a:lnTo>
                  <a:pt x="51026" y="17368"/>
                </a:lnTo>
                <a:lnTo>
                  <a:pt x="48305" y="20151"/>
                </a:lnTo>
                <a:lnTo>
                  <a:pt x="45538" y="23911"/>
                </a:lnTo>
                <a:lnTo>
                  <a:pt x="42742" y="28323"/>
                </a:lnTo>
                <a:lnTo>
                  <a:pt x="39925" y="33169"/>
                </a:lnTo>
                <a:lnTo>
                  <a:pt x="31715" y="48714"/>
                </a:lnTo>
                <a:lnTo>
                  <a:pt x="26858" y="58194"/>
                </a:lnTo>
                <a:lnTo>
                  <a:pt x="23620" y="66418"/>
                </a:lnTo>
                <a:lnTo>
                  <a:pt x="21462" y="73806"/>
                </a:lnTo>
                <a:lnTo>
                  <a:pt x="20024" y="80636"/>
                </a:lnTo>
                <a:lnTo>
                  <a:pt x="13345" y="123786"/>
                </a:lnTo>
                <a:lnTo>
                  <a:pt x="0" y="27432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SMARTPenAnnotation522"/>
          <p:cNvSpPr/>
          <p:nvPr/>
        </p:nvSpPr>
        <p:spPr>
          <a:xfrm>
            <a:off x="4897754" y="4135675"/>
            <a:ext cx="257176" cy="30561"/>
          </a:xfrm>
          <a:custGeom>
            <a:avLst/>
            <a:gdLst/>
            <a:ahLst/>
            <a:cxnLst/>
            <a:rect l="0" t="0" r="0" b="0"/>
            <a:pathLst>
              <a:path w="257176" h="30561">
                <a:moveTo>
                  <a:pt x="0" y="30560"/>
                </a:moveTo>
                <a:lnTo>
                  <a:pt x="9103" y="26009"/>
                </a:lnTo>
                <a:lnTo>
                  <a:pt x="12736" y="23716"/>
                </a:lnTo>
                <a:lnTo>
                  <a:pt x="16111" y="21235"/>
                </a:lnTo>
                <a:lnTo>
                  <a:pt x="19313" y="18628"/>
                </a:lnTo>
                <a:lnTo>
                  <a:pt x="27163" y="15937"/>
                </a:lnTo>
                <a:lnTo>
                  <a:pt x="38112" y="13192"/>
                </a:lnTo>
                <a:lnTo>
                  <a:pt x="51125" y="10409"/>
                </a:lnTo>
                <a:lnTo>
                  <a:pt x="61706" y="8553"/>
                </a:lnTo>
                <a:lnTo>
                  <a:pt x="70665" y="7316"/>
                </a:lnTo>
                <a:lnTo>
                  <a:pt x="78543" y="6491"/>
                </a:lnTo>
                <a:lnTo>
                  <a:pt x="85699" y="5941"/>
                </a:lnTo>
                <a:lnTo>
                  <a:pt x="92376" y="5575"/>
                </a:lnTo>
                <a:lnTo>
                  <a:pt x="98732" y="5331"/>
                </a:lnTo>
                <a:lnTo>
                  <a:pt x="108683" y="4215"/>
                </a:lnTo>
                <a:lnTo>
                  <a:pt x="134982" y="436"/>
                </a:lnTo>
                <a:lnTo>
                  <a:pt x="150948" y="0"/>
                </a:lnTo>
                <a:lnTo>
                  <a:pt x="168260" y="662"/>
                </a:lnTo>
                <a:lnTo>
                  <a:pt x="186468" y="2055"/>
                </a:lnTo>
                <a:lnTo>
                  <a:pt x="214320" y="3603"/>
                </a:lnTo>
                <a:lnTo>
                  <a:pt x="257175" y="484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SMARTPenAnnotation523"/>
          <p:cNvSpPr/>
          <p:nvPr/>
        </p:nvSpPr>
        <p:spPr>
          <a:xfrm>
            <a:off x="5206929" y="3994785"/>
            <a:ext cx="93734" cy="233782"/>
          </a:xfrm>
          <a:custGeom>
            <a:avLst/>
            <a:gdLst/>
            <a:ahLst/>
            <a:cxnLst/>
            <a:rect l="0" t="0" r="0" b="0"/>
            <a:pathLst>
              <a:path w="93734" h="233782">
                <a:moveTo>
                  <a:pt x="85161" y="0"/>
                </a:moveTo>
                <a:lnTo>
                  <a:pt x="65848" y="19312"/>
                </a:lnTo>
                <a:lnTo>
                  <a:pt x="62760" y="23352"/>
                </a:lnTo>
                <a:lnTo>
                  <a:pt x="59749" y="27950"/>
                </a:lnTo>
                <a:lnTo>
                  <a:pt x="56790" y="32921"/>
                </a:lnTo>
                <a:lnTo>
                  <a:pt x="53865" y="37187"/>
                </a:lnTo>
                <a:lnTo>
                  <a:pt x="50962" y="40984"/>
                </a:lnTo>
                <a:lnTo>
                  <a:pt x="48073" y="44468"/>
                </a:lnTo>
                <a:lnTo>
                  <a:pt x="43291" y="51552"/>
                </a:lnTo>
                <a:lnTo>
                  <a:pt x="30357" y="72124"/>
                </a:lnTo>
                <a:lnTo>
                  <a:pt x="24812" y="81420"/>
                </a:lnTo>
                <a:lnTo>
                  <a:pt x="20163" y="89523"/>
                </a:lnTo>
                <a:lnTo>
                  <a:pt x="16112" y="96829"/>
                </a:lnTo>
                <a:lnTo>
                  <a:pt x="12458" y="105510"/>
                </a:lnTo>
                <a:lnTo>
                  <a:pt x="9070" y="115107"/>
                </a:lnTo>
                <a:lnTo>
                  <a:pt x="5859" y="125316"/>
                </a:lnTo>
                <a:lnTo>
                  <a:pt x="3718" y="135931"/>
                </a:lnTo>
                <a:lnTo>
                  <a:pt x="2290" y="146818"/>
                </a:lnTo>
                <a:lnTo>
                  <a:pt x="1339" y="157886"/>
                </a:lnTo>
                <a:lnTo>
                  <a:pt x="704" y="167170"/>
                </a:lnTo>
                <a:lnTo>
                  <a:pt x="0" y="182565"/>
                </a:lnTo>
                <a:lnTo>
                  <a:pt x="764" y="189337"/>
                </a:lnTo>
                <a:lnTo>
                  <a:pt x="2226" y="195757"/>
                </a:lnTo>
                <a:lnTo>
                  <a:pt x="4154" y="201942"/>
                </a:lnTo>
                <a:lnTo>
                  <a:pt x="6391" y="206065"/>
                </a:lnTo>
                <a:lnTo>
                  <a:pt x="8835" y="208815"/>
                </a:lnTo>
                <a:lnTo>
                  <a:pt x="11417" y="210647"/>
                </a:lnTo>
                <a:lnTo>
                  <a:pt x="14091" y="212821"/>
                </a:lnTo>
                <a:lnTo>
                  <a:pt x="16825" y="215223"/>
                </a:lnTo>
                <a:lnTo>
                  <a:pt x="19601" y="217777"/>
                </a:lnTo>
                <a:lnTo>
                  <a:pt x="25226" y="223155"/>
                </a:lnTo>
                <a:lnTo>
                  <a:pt x="28059" y="225922"/>
                </a:lnTo>
                <a:lnTo>
                  <a:pt x="30900" y="227767"/>
                </a:lnTo>
                <a:lnTo>
                  <a:pt x="33747" y="228997"/>
                </a:lnTo>
                <a:lnTo>
                  <a:pt x="36597" y="229817"/>
                </a:lnTo>
                <a:lnTo>
                  <a:pt x="39450" y="230364"/>
                </a:lnTo>
                <a:lnTo>
                  <a:pt x="42304" y="230728"/>
                </a:lnTo>
                <a:lnTo>
                  <a:pt x="45160" y="230971"/>
                </a:lnTo>
                <a:lnTo>
                  <a:pt x="49921" y="232086"/>
                </a:lnTo>
                <a:lnTo>
                  <a:pt x="55953" y="233781"/>
                </a:lnTo>
                <a:lnTo>
                  <a:pt x="93733" y="23145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SMARTPenAnnotation524"/>
          <p:cNvSpPr/>
          <p:nvPr/>
        </p:nvSpPr>
        <p:spPr>
          <a:xfrm>
            <a:off x="5369242" y="4080510"/>
            <a:ext cx="180024" cy="102870"/>
          </a:xfrm>
          <a:custGeom>
            <a:avLst/>
            <a:gdLst/>
            <a:ahLst/>
            <a:cxnLst/>
            <a:rect l="0" t="0" r="0" b="0"/>
            <a:pathLst>
              <a:path w="180024" h="102870">
                <a:moveTo>
                  <a:pt x="0" y="0"/>
                </a:moveTo>
                <a:lnTo>
                  <a:pt x="25541" y="12770"/>
                </a:lnTo>
                <a:lnTo>
                  <a:pt x="30362" y="14228"/>
                </a:lnTo>
                <a:lnTo>
                  <a:pt x="35481" y="15200"/>
                </a:lnTo>
                <a:lnTo>
                  <a:pt x="40799" y="15848"/>
                </a:lnTo>
                <a:lnTo>
                  <a:pt x="50059" y="20091"/>
                </a:lnTo>
                <a:lnTo>
                  <a:pt x="61948" y="26729"/>
                </a:lnTo>
                <a:lnTo>
                  <a:pt x="75589" y="34964"/>
                </a:lnTo>
                <a:lnTo>
                  <a:pt x="85635" y="41407"/>
                </a:lnTo>
                <a:lnTo>
                  <a:pt x="93285" y="46654"/>
                </a:lnTo>
                <a:lnTo>
                  <a:pt x="99338" y="51105"/>
                </a:lnTo>
                <a:lnTo>
                  <a:pt x="105277" y="54073"/>
                </a:lnTo>
                <a:lnTo>
                  <a:pt x="111143" y="56051"/>
                </a:lnTo>
                <a:lnTo>
                  <a:pt x="116958" y="57369"/>
                </a:lnTo>
                <a:lnTo>
                  <a:pt x="122739" y="59201"/>
                </a:lnTo>
                <a:lnTo>
                  <a:pt x="128499" y="61375"/>
                </a:lnTo>
                <a:lnTo>
                  <a:pt x="134244" y="63776"/>
                </a:lnTo>
                <a:lnTo>
                  <a:pt x="139026" y="66330"/>
                </a:lnTo>
                <a:lnTo>
                  <a:pt x="143166" y="68985"/>
                </a:lnTo>
                <a:lnTo>
                  <a:pt x="146879" y="71707"/>
                </a:lnTo>
                <a:lnTo>
                  <a:pt x="150307" y="75427"/>
                </a:lnTo>
                <a:lnTo>
                  <a:pt x="153545" y="79812"/>
                </a:lnTo>
                <a:lnTo>
                  <a:pt x="156656" y="84640"/>
                </a:lnTo>
                <a:lnTo>
                  <a:pt x="159682" y="87859"/>
                </a:lnTo>
                <a:lnTo>
                  <a:pt x="162652" y="90005"/>
                </a:lnTo>
                <a:lnTo>
                  <a:pt x="165585" y="91436"/>
                </a:lnTo>
                <a:lnTo>
                  <a:pt x="168493" y="93342"/>
                </a:lnTo>
                <a:lnTo>
                  <a:pt x="171384" y="95565"/>
                </a:lnTo>
                <a:lnTo>
                  <a:pt x="180023" y="10286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SMARTPenAnnotation525"/>
          <p:cNvSpPr/>
          <p:nvPr/>
        </p:nvSpPr>
        <p:spPr>
          <a:xfrm>
            <a:off x="5386387" y="4046220"/>
            <a:ext cx="120016" cy="180023"/>
          </a:xfrm>
          <a:custGeom>
            <a:avLst/>
            <a:gdLst/>
            <a:ahLst/>
            <a:cxnLst/>
            <a:rect l="0" t="0" r="0" b="0"/>
            <a:pathLst>
              <a:path w="120016" h="180023">
                <a:moveTo>
                  <a:pt x="120015" y="0"/>
                </a:moveTo>
                <a:lnTo>
                  <a:pt x="115465" y="13652"/>
                </a:lnTo>
                <a:lnTo>
                  <a:pt x="113171" y="18626"/>
                </a:lnTo>
                <a:lnTo>
                  <a:pt x="110690" y="22895"/>
                </a:lnTo>
                <a:lnTo>
                  <a:pt x="108083" y="26693"/>
                </a:lnTo>
                <a:lnTo>
                  <a:pt x="104441" y="31130"/>
                </a:lnTo>
                <a:lnTo>
                  <a:pt x="100107" y="35994"/>
                </a:lnTo>
                <a:lnTo>
                  <a:pt x="95313" y="41140"/>
                </a:lnTo>
                <a:lnTo>
                  <a:pt x="91165" y="46477"/>
                </a:lnTo>
                <a:lnTo>
                  <a:pt x="87446" y="51939"/>
                </a:lnTo>
                <a:lnTo>
                  <a:pt x="84015" y="57486"/>
                </a:lnTo>
                <a:lnTo>
                  <a:pt x="78870" y="64041"/>
                </a:lnTo>
                <a:lnTo>
                  <a:pt x="72583" y="71269"/>
                </a:lnTo>
                <a:lnTo>
                  <a:pt x="65533" y="78945"/>
                </a:lnTo>
                <a:lnTo>
                  <a:pt x="59881" y="85968"/>
                </a:lnTo>
                <a:lnTo>
                  <a:pt x="55161" y="92554"/>
                </a:lnTo>
                <a:lnTo>
                  <a:pt x="51061" y="98850"/>
                </a:lnTo>
                <a:lnTo>
                  <a:pt x="43566" y="107810"/>
                </a:lnTo>
                <a:lnTo>
                  <a:pt x="33806" y="118545"/>
                </a:lnTo>
                <a:lnTo>
                  <a:pt x="22537" y="130465"/>
                </a:lnTo>
                <a:lnTo>
                  <a:pt x="15025" y="139364"/>
                </a:lnTo>
                <a:lnTo>
                  <a:pt x="10016" y="146250"/>
                </a:lnTo>
                <a:lnTo>
                  <a:pt x="6678" y="151792"/>
                </a:lnTo>
                <a:lnTo>
                  <a:pt x="4452" y="156440"/>
                </a:lnTo>
                <a:lnTo>
                  <a:pt x="2968" y="160491"/>
                </a:lnTo>
                <a:lnTo>
                  <a:pt x="1978" y="164143"/>
                </a:lnTo>
                <a:lnTo>
                  <a:pt x="1319" y="167532"/>
                </a:lnTo>
                <a:lnTo>
                  <a:pt x="879" y="170742"/>
                </a:lnTo>
                <a:lnTo>
                  <a:pt x="0" y="18002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SMARTPenAnnotation526"/>
          <p:cNvSpPr/>
          <p:nvPr/>
        </p:nvSpPr>
        <p:spPr>
          <a:xfrm>
            <a:off x="5532120" y="4029075"/>
            <a:ext cx="154051" cy="231458"/>
          </a:xfrm>
          <a:custGeom>
            <a:avLst/>
            <a:gdLst/>
            <a:ahLst/>
            <a:cxnLst/>
            <a:rect l="0" t="0" r="0" b="0"/>
            <a:pathLst>
              <a:path w="154051" h="231458">
                <a:moveTo>
                  <a:pt x="0" y="0"/>
                </a:moveTo>
                <a:lnTo>
                  <a:pt x="26693" y="0"/>
                </a:lnTo>
                <a:lnTo>
                  <a:pt x="30178" y="952"/>
                </a:lnTo>
                <a:lnTo>
                  <a:pt x="33453" y="2540"/>
                </a:lnTo>
                <a:lnTo>
                  <a:pt x="36590" y="4550"/>
                </a:lnTo>
                <a:lnTo>
                  <a:pt x="43443" y="6843"/>
                </a:lnTo>
                <a:lnTo>
                  <a:pt x="52775" y="9325"/>
                </a:lnTo>
                <a:lnTo>
                  <a:pt x="63758" y="11931"/>
                </a:lnTo>
                <a:lnTo>
                  <a:pt x="72033" y="14621"/>
                </a:lnTo>
                <a:lnTo>
                  <a:pt x="78501" y="17368"/>
                </a:lnTo>
                <a:lnTo>
                  <a:pt x="94697" y="25783"/>
                </a:lnTo>
                <a:lnTo>
                  <a:pt x="100278" y="28619"/>
                </a:lnTo>
                <a:lnTo>
                  <a:pt x="104952" y="31462"/>
                </a:lnTo>
                <a:lnTo>
                  <a:pt x="109020" y="34309"/>
                </a:lnTo>
                <a:lnTo>
                  <a:pt x="112685" y="37160"/>
                </a:lnTo>
                <a:lnTo>
                  <a:pt x="116081" y="40013"/>
                </a:lnTo>
                <a:lnTo>
                  <a:pt x="119297" y="42868"/>
                </a:lnTo>
                <a:lnTo>
                  <a:pt x="125411" y="48580"/>
                </a:lnTo>
                <a:lnTo>
                  <a:pt x="131303" y="54293"/>
                </a:lnTo>
                <a:lnTo>
                  <a:pt x="135160" y="59055"/>
                </a:lnTo>
                <a:lnTo>
                  <a:pt x="139636" y="65087"/>
                </a:lnTo>
                <a:lnTo>
                  <a:pt x="144526" y="71967"/>
                </a:lnTo>
                <a:lnTo>
                  <a:pt x="147786" y="78458"/>
                </a:lnTo>
                <a:lnTo>
                  <a:pt x="149959" y="84690"/>
                </a:lnTo>
                <a:lnTo>
                  <a:pt x="151407" y="90750"/>
                </a:lnTo>
                <a:lnTo>
                  <a:pt x="152373" y="95742"/>
                </a:lnTo>
                <a:lnTo>
                  <a:pt x="153017" y="100023"/>
                </a:lnTo>
                <a:lnTo>
                  <a:pt x="153446" y="103829"/>
                </a:lnTo>
                <a:lnTo>
                  <a:pt x="153732" y="108272"/>
                </a:lnTo>
                <a:lnTo>
                  <a:pt x="153923" y="113139"/>
                </a:lnTo>
                <a:lnTo>
                  <a:pt x="154050" y="118288"/>
                </a:lnTo>
                <a:lnTo>
                  <a:pt x="153183" y="123626"/>
                </a:lnTo>
                <a:lnTo>
                  <a:pt x="151652" y="129090"/>
                </a:lnTo>
                <a:lnTo>
                  <a:pt x="144946" y="148421"/>
                </a:lnTo>
                <a:lnTo>
                  <a:pt x="142351" y="156097"/>
                </a:lnTo>
                <a:lnTo>
                  <a:pt x="137763" y="164072"/>
                </a:lnTo>
                <a:lnTo>
                  <a:pt x="131847" y="172246"/>
                </a:lnTo>
                <a:lnTo>
                  <a:pt x="125045" y="180553"/>
                </a:lnTo>
                <a:lnTo>
                  <a:pt x="119558" y="187044"/>
                </a:lnTo>
                <a:lnTo>
                  <a:pt x="114948" y="192323"/>
                </a:lnTo>
                <a:lnTo>
                  <a:pt x="107285" y="200729"/>
                </a:lnTo>
                <a:lnTo>
                  <a:pt x="100705" y="207640"/>
                </a:lnTo>
                <a:lnTo>
                  <a:pt x="91645" y="216886"/>
                </a:lnTo>
                <a:lnTo>
                  <a:pt x="87767" y="218886"/>
                </a:lnTo>
                <a:lnTo>
                  <a:pt x="83276" y="220219"/>
                </a:lnTo>
                <a:lnTo>
                  <a:pt x="78377" y="221107"/>
                </a:lnTo>
                <a:lnTo>
                  <a:pt x="74159" y="222652"/>
                </a:lnTo>
                <a:lnTo>
                  <a:pt x="70394" y="224635"/>
                </a:lnTo>
                <a:lnTo>
                  <a:pt x="66931" y="226909"/>
                </a:lnTo>
                <a:lnTo>
                  <a:pt x="62718" y="228425"/>
                </a:lnTo>
                <a:lnTo>
                  <a:pt x="58005" y="229435"/>
                </a:lnTo>
                <a:lnTo>
                  <a:pt x="42862" y="23145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SMARTPenAnnotation527"/>
          <p:cNvSpPr/>
          <p:nvPr/>
        </p:nvSpPr>
        <p:spPr>
          <a:xfrm>
            <a:off x="5000875" y="4029428"/>
            <a:ext cx="85476" cy="282540"/>
          </a:xfrm>
          <a:custGeom>
            <a:avLst/>
            <a:gdLst/>
            <a:ahLst/>
            <a:cxnLst/>
            <a:rect l="0" t="0" r="0" b="0"/>
            <a:pathLst>
              <a:path w="85476" h="282540">
                <a:moveTo>
                  <a:pt x="85475" y="8219"/>
                </a:moveTo>
                <a:lnTo>
                  <a:pt x="80924" y="3668"/>
                </a:lnTo>
                <a:lnTo>
                  <a:pt x="78631" y="2328"/>
                </a:lnTo>
                <a:lnTo>
                  <a:pt x="76149" y="1434"/>
                </a:lnTo>
                <a:lnTo>
                  <a:pt x="73543" y="838"/>
                </a:lnTo>
                <a:lnTo>
                  <a:pt x="70853" y="441"/>
                </a:lnTo>
                <a:lnTo>
                  <a:pt x="68107" y="176"/>
                </a:lnTo>
                <a:lnTo>
                  <a:pt x="65323" y="0"/>
                </a:lnTo>
                <a:lnTo>
                  <a:pt x="62515" y="834"/>
                </a:lnTo>
                <a:lnTo>
                  <a:pt x="59691" y="2344"/>
                </a:lnTo>
                <a:lnTo>
                  <a:pt x="56856" y="4302"/>
                </a:lnTo>
                <a:lnTo>
                  <a:pt x="54012" y="5608"/>
                </a:lnTo>
                <a:lnTo>
                  <a:pt x="51165" y="6478"/>
                </a:lnTo>
                <a:lnTo>
                  <a:pt x="48314" y="7058"/>
                </a:lnTo>
                <a:lnTo>
                  <a:pt x="46413" y="8398"/>
                </a:lnTo>
                <a:lnTo>
                  <a:pt x="45146" y="10244"/>
                </a:lnTo>
                <a:lnTo>
                  <a:pt x="44301" y="12426"/>
                </a:lnTo>
                <a:lnTo>
                  <a:pt x="42786" y="14834"/>
                </a:lnTo>
                <a:lnTo>
                  <a:pt x="40823" y="17392"/>
                </a:lnTo>
                <a:lnTo>
                  <a:pt x="38562" y="20049"/>
                </a:lnTo>
                <a:lnTo>
                  <a:pt x="37054" y="22773"/>
                </a:lnTo>
                <a:lnTo>
                  <a:pt x="33980" y="32110"/>
                </a:lnTo>
                <a:lnTo>
                  <a:pt x="32095" y="36529"/>
                </a:lnTo>
                <a:lnTo>
                  <a:pt x="29886" y="41380"/>
                </a:lnTo>
                <a:lnTo>
                  <a:pt x="27461" y="45567"/>
                </a:lnTo>
                <a:lnTo>
                  <a:pt x="24891" y="49310"/>
                </a:lnTo>
                <a:lnTo>
                  <a:pt x="22226" y="52758"/>
                </a:lnTo>
                <a:lnTo>
                  <a:pt x="18543" y="59819"/>
                </a:lnTo>
                <a:lnTo>
                  <a:pt x="14184" y="69289"/>
                </a:lnTo>
                <a:lnTo>
                  <a:pt x="9373" y="80365"/>
                </a:lnTo>
                <a:lnTo>
                  <a:pt x="6165" y="88702"/>
                </a:lnTo>
                <a:lnTo>
                  <a:pt x="4026" y="95212"/>
                </a:lnTo>
                <a:lnTo>
                  <a:pt x="2601" y="100504"/>
                </a:lnTo>
                <a:lnTo>
                  <a:pt x="1650" y="105937"/>
                </a:lnTo>
                <a:lnTo>
                  <a:pt x="1017" y="111465"/>
                </a:lnTo>
                <a:lnTo>
                  <a:pt x="594" y="117054"/>
                </a:lnTo>
                <a:lnTo>
                  <a:pt x="125" y="125805"/>
                </a:lnTo>
                <a:lnTo>
                  <a:pt x="0" y="129473"/>
                </a:lnTo>
                <a:lnTo>
                  <a:pt x="869" y="134775"/>
                </a:lnTo>
                <a:lnTo>
                  <a:pt x="2401" y="141167"/>
                </a:lnTo>
                <a:lnTo>
                  <a:pt x="4375" y="148286"/>
                </a:lnTo>
                <a:lnTo>
                  <a:pt x="5691" y="153984"/>
                </a:lnTo>
                <a:lnTo>
                  <a:pt x="6568" y="158736"/>
                </a:lnTo>
                <a:lnTo>
                  <a:pt x="7153" y="162856"/>
                </a:lnTo>
                <a:lnTo>
                  <a:pt x="7542" y="171318"/>
                </a:lnTo>
                <a:lnTo>
                  <a:pt x="8091" y="206722"/>
                </a:lnTo>
                <a:lnTo>
                  <a:pt x="8292" y="253164"/>
                </a:lnTo>
                <a:lnTo>
                  <a:pt x="9254" y="261051"/>
                </a:lnTo>
                <a:lnTo>
                  <a:pt x="10848" y="267261"/>
                </a:lnTo>
                <a:lnTo>
                  <a:pt x="16895" y="28253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SMARTPenAnnotation528"/>
          <p:cNvSpPr/>
          <p:nvPr/>
        </p:nvSpPr>
        <p:spPr>
          <a:xfrm>
            <a:off x="5572524" y="4800600"/>
            <a:ext cx="251061" cy="25718"/>
          </a:xfrm>
          <a:custGeom>
            <a:avLst/>
            <a:gdLst/>
            <a:ahLst/>
            <a:cxnLst/>
            <a:rect l="0" t="0" r="0" b="0"/>
            <a:pathLst>
              <a:path w="251061" h="25718">
                <a:moveTo>
                  <a:pt x="11030" y="0"/>
                </a:moveTo>
                <a:lnTo>
                  <a:pt x="0" y="0"/>
                </a:lnTo>
                <a:lnTo>
                  <a:pt x="820" y="0"/>
                </a:lnTo>
                <a:lnTo>
                  <a:pt x="2318" y="953"/>
                </a:lnTo>
                <a:lnTo>
                  <a:pt x="4270" y="2540"/>
                </a:lnTo>
                <a:lnTo>
                  <a:pt x="6523" y="4551"/>
                </a:lnTo>
                <a:lnTo>
                  <a:pt x="8978" y="5891"/>
                </a:lnTo>
                <a:lnTo>
                  <a:pt x="11567" y="6785"/>
                </a:lnTo>
                <a:lnTo>
                  <a:pt x="14246" y="7381"/>
                </a:lnTo>
                <a:lnTo>
                  <a:pt x="19762" y="8042"/>
                </a:lnTo>
                <a:lnTo>
                  <a:pt x="26341" y="8337"/>
                </a:lnTo>
                <a:lnTo>
                  <a:pt x="44566" y="8502"/>
                </a:lnTo>
                <a:lnTo>
                  <a:pt x="69750" y="8541"/>
                </a:lnTo>
                <a:lnTo>
                  <a:pt x="85419" y="9504"/>
                </a:lnTo>
                <a:lnTo>
                  <a:pt x="102533" y="11098"/>
                </a:lnTo>
                <a:lnTo>
                  <a:pt x="120610" y="13114"/>
                </a:lnTo>
                <a:lnTo>
                  <a:pt x="138376" y="14457"/>
                </a:lnTo>
                <a:lnTo>
                  <a:pt x="155935" y="15353"/>
                </a:lnTo>
                <a:lnTo>
                  <a:pt x="173356" y="15950"/>
                </a:lnTo>
                <a:lnTo>
                  <a:pt x="188780" y="17301"/>
                </a:lnTo>
                <a:lnTo>
                  <a:pt x="202873" y="19154"/>
                </a:lnTo>
                <a:lnTo>
                  <a:pt x="216078" y="21341"/>
                </a:lnTo>
                <a:lnTo>
                  <a:pt x="225834" y="22800"/>
                </a:lnTo>
                <a:lnTo>
                  <a:pt x="233290" y="23772"/>
                </a:lnTo>
                <a:lnTo>
                  <a:pt x="251060" y="2571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SMARTPenAnnotation529"/>
          <p:cNvSpPr/>
          <p:nvPr/>
        </p:nvSpPr>
        <p:spPr>
          <a:xfrm>
            <a:off x="5558000" y="4834890"/>
            <a:ext cx="257013" cy="42718"/>
          </a:xfrm>
          <a:custGeom>
            <a:avLst/>
            <a:gdLst/>
            <a:ahLst/>
            <a:cxnLst/>
            <a:rect l="0" t="0" r="0" b="0"/>
            <a:pathLst>
              <a:path w="257013" h="42718">
                <a:moveTo>
                  <a:pt x="42700" y="0"/>
                </a:moveTo>
                <a:lnTo>
                  <a:pt x="16006" y="0"/>
                </a:lnTo>
                <a:lnTo>
                  <a:pt x="12521" y="952"/>
                </a:lnTo>
                <a:lnTo>
                  <a:pt x="9246" y="2540"/>
                </a:lnTo>
                <a:lnTo>
                  <a:pt x="1695" y="7381"/>
                </a:lnTo>
                <a:lnTo>
                  <a:pt x="1076" y="8730"/>
                </a:lnTo>
                <a:lnTo>
                  <a:pt x="663" y="10583"/>
                </a:lnTo>
                <a:lnTo>
                  <a:pt x="0" y="15849"/>
                </a:lnTo>
                <a:lnTo>
                  <a:pt x="898" y="17233"/>
                </a:lnTo>
                <a:lnTo>
                  <a:pt x="2450" y="19109"/>
                </a:lnTo>
                <a:lnTo>
                  <a:pt x="4436" y="21312"/>
                </a:lnTo>
                <a:lnTo>
                  <a:pt x="7666" y="23732"/>
                </a:lnTo>
                <a:lnTo>
                  <a:pt x="11723" y="26299"/>
                </a:lnTo>
                <a:lnTo>
                  <a:pt x="16334" y="28963"/>
                </a:lnTo>
                <a:lnTo>
                  <a:pt x="22265" y="31691"/>
                </a:lnTo>
                <a:lnTo>
                  <a:pt x="29077" y="34462"/>
                </a:lnTo>
                <a:lnTo>
                  <a:pt x="36475" y="37262"/>
                </a:lnTo>
                <a:lnTo>
                  <a:pt x="45217" y="39129"/>
                </a:lnTo>
                <a:lnTo>
                  <a:pt x="54856" y="40373"/>
                </a:lnTo>
                <a:lnTo>
                  <a:pt x="65091" y="41203"/>
                </a:lnTo>
                <a:lnTo>
                  <a:pt x="82392" y="41756"/>
                </a:lnTo>
                <a:lnTo>
                  <a:pt x="174057" y="42717"/>
                </a:lnTo>
                <a:lnTo>
                  <a:pt x="185516" y="41813"/>
                </a:lnTo>
                <a:lnTo>
                  <a:pt x="196965" y="40258"/>
                </a:lnTo>
                <a:lnTo>
                  <a:pt x="208409" y="38268"/>
                </a:lnTo>
                <a:lnTo>
                  <a:pt x="216990" y="36942"/>
                </a:lnTo>
                <a:lnTo>
                  <a:pt x="223663" y="36058"/>
                </a:lnTo>
                <a:lnTo>
                  <a:pt x="257012" y="3428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SMARTPenAnnotation530"/>
          <p:cNvSpPr/>
          <p:nvPr/>
        </p:nvSpPr>
        <p:spPr>
          <a:xfrm>
            <a:off x="6072670" y="4509668"/>
            <a:ext cx="256693" cy="402375"/>
          </a:xfrm>
          <a:custGeom>
            <a:avLst/>
            <a:gdLst/>
            <a:ahLst/>
            <a:cxnLst/>
            <a:rect l="0" t="0" r="0" b="0"/>
            <a:pathLst>
              <a:path w="256693" h="402375">
                <a:moveTo>
                  <a:pt x="33807" y="76619"/>
                </a:moveTo>
                <a:lnTo>
                  <a:pt x="33807" y="67518"/>
                </a:lnTo>
                <a:lnTo>
                  <a:pt x="34760" y="63884"/>
                </a:lnTo>
                <a:lnTo>
                  <a:pt x="39699" y="54219"/>
                </a:lnTo>
                <a:lnTo>
                  <a:pt x="42538" y="45323"/>
                </a:lnTo>
                <a:lnTo>
                  <a:pt x="46577" y="39532"/>
                </a:lnTo>
                <a:lnTo>
                  <a:pt x="50893" y="35702"/>
                </a:lnTo>
                <a:lnTo>
                  <a:pt x="56628" y="31243"/>
                </a:lnTo>
                <a:lnTo>
                  <a:pt x="63308" y="26367"/>
                </a:lnTo>
                <a:lnTo>
                  <a:pt x="68715" y="22163"/>
                </a:lnTo>
                <a:lnTo>
                  <a:pt x="73271" y="18407"/>
                </a:lnTo>
                <a:lnTo>
                  <a:pt x="77261" y="14951"/>
                </a:lnTo>
                <a:lnTo>
                  <a:pt x="82779" y="11695"/>
                </a:lnTo>
                <a:lnTo>
                  <a:pt x="89315" y="8571"/>
                </a:lnTo>
                <a:lnTo>
                  <a:pt x="96530" y="5537"/>
                </a:lnTo>
                <a:lnTo>
                  <a:pt x="102292" y="3513"/>
                </a:lnTo>
                <a:lnTo>
                  <a:pt x="107087" y="2164"/>
                </a:lnTo>
                <a:lnTo>
                  <a:pt x="111235" y="1265"/>
                </a:lnTo>
                <a:lnTo>
                  <a:pt x="116858" y="665"/>
                </a:lnTo>
                <a:lnTo>
                  <a:pt x="123464" y="266"/>
                </a:lnTo>
                <a:lnTo>
                  <a:pt x="130726" y="0"/>
                </a:lnTo>
                <a:lnTo>
                  <a:pt x="136519" y="775"/>
                </a:lnTo>
                <a:lnTo>
                  <a:pt x="141335" y="2243"/>
                </a:lnTo>
                <a:lnTo>
                  <a:pt x="149225" y="5463"/>
                </a:lnTo>
                <a:lnTo>
                  <a:pt x="155907" y="6894"/>
                </a:lnTo>
                <a:lnTo>
                  <a:pt x="162051" y="10070"/>
                </a:lnTo>
                <a:lnTo>
                  <a:pt x="165023" y="12250"/>
                </a:lnTo>
                <a:lnTo>
                  <a:pt x="167004" y="15609"/>
                </a:lnTo>
                <a:lnTo>
                  <a:pt x="169206" y="24421"/>
                </a:lnTo>
                <a:lnTo>
                  <a:pt x="172725" y="32148"/>
                </a:lnTo>
                <a:lnTo>
                  <a:pt x="174996" y="35541"/>
                </a:lnTo>
                <a:lnTo>
                  <a:pt x="177520" y="44392"/>
                </a:lnTo>
                <a:lnTo>
                  <a:pt x="178193" y="49419"/>
                </a:lnTo>
                <a:lnTo>
                  <a:pt x="177689" y="57533"/>
                </a:lnTo>
                <a:lnTo>
                  <a:pt x="176401" y="67706"/>
                </a:lnTo>
                <a:lnTo>
                  <a:pt x="174590" y="79249"/>
                </a:lnTo>
                <a:lnTo>
                  <a:pt x="173382" y="92660"/>
                </a:lnTo>
                <a:lnTo>
                  <a:pt x="172577" y="107316"/>
                </a:lnTo>
                <a:lnTo>
                  <a:pt x="172041" y="122801"/>
                </a:lnTo>
                <a:lnTo>
                  <a:pt x="170730" y="135982"/>
                </a:lnTo>
                <a:lnTo>
                  <a:pt x="168904" y="147627"/>
                </a:lnTo>
                <a:lnTo>
                  <a:pt x="166735" y="158248"/>
                </a:lnTo>
                <a:lnTo>
                  <a:pt x="163383" y="167233"/>
                </a:lnTo>
                <a:lnTo>
                  <a:pt x="159244" y="175128"/>
                </a:lnTo>
                <a:lnTo>
                  <a:pt x="154579" y="182297"/>
                </a:lnTo>
                <a:lnTo>
                  <a:pt x="150517" y="189934"/>
                </a:lnTo>
                <a:lnTo>
                  <a:pt x="146856" y="197882"/>
                </a:lnTo>
                <a:lnTo>
                  <a:pt x="125282" y="250491"/>
                </a:lnTo>
                <a:lnTo>
                  <a:pt x="117960" y="266926"/>
                </a:lnTo>
                <a:lnTo>
                  <a:pt x="112769" y="274928"/>
                </a:lnTo>
                <a:lnTo>
                  <a:pt x="106451" y="283120"/>
                </a:lnTo>
                <a:lnTo>
                  <a:pt x="99381" y="291439"/>
                </a:lnTo>
                <a:lnTo>
                  <a:pt x="93716" y="298890"/>
                </a:lnTo>
                <a:lnTo>
                  <a:pt x="88986" y="305762"/>
                </a:lnTo>
                <a:lnTo>
                  <a:pt x="84880" y="312248"/>
                </a:lnTo>
                <a:lnTo>
                  <a:pt x="78334" y="318478"/>
                </a:lnTo>
                <a:lnTo>
                  <a:pt x="70159" y="324536"/>
                </a:lnTo>
                <a:lnTo>
                  <a:pt x="60899" y="330479"/>
                </a:lnTo>
                <a:lnTo>
                  <a:pt x="53773" y="335394"/>
                </a:lnTo>
                <a:lnTo>
                  <a:pt x="48071" y="339623"/>
                </a:lnTo>
                <a:lnTo>
                  <a:pt x="43316" y="343395"/>
                </a:lnTo>
                <a:lnTo>
                  <a:pt x="38241" y="345910"/>
                </a:lnTo>
                <a:lnTo>
                  <a:pt x="32953" y="347586"/>
                </a:lnTo>
                <a:lnTo>
                  <a:pt x="19880" y="350277"/>
                </a:lnTo>
                <a:lnTo>
                  <a:pt x="17855" y="349545"/>
                </a:lnTo>
                <a:lnTo>
                  <a:pt x="10454" y="344917"/>
                </a:lnTo>
                <a:lnTo>
                  <a:pt x="5013" y="343500"/>
                </a:lnTo>
                <a:lnTo>
                  <a:pt x="3181" y="342170"/>
                </a:lnTo>
                <a:lnTo>
                  <a:pt x="1960" y="340331"/>
                </a:lnTo>
                <a:lnTo>
                  <a:pt x="603" y="335747"/>
                </a:lnTo>
                <a:lnTo>
                  <a:pt x="0" y="330535"/>
                </a:lnTo>
                <a:lnTo>
                  <a:pt x="791" y="327811"/>
                </a:lnTo>
                <a:lnTo>
                  <a:pt x="4211" y="322245"/>
                </a:lnTo>
                <a:lnTo>
                  <a:pt x="11445" y="316596"/>
                </a:lnTo>
                <a:lnTo>
                  <a:pt x="16042" y="313756"/>
                </a:lnTo>
                <a:lnTo>
                  <a:pt x="21011" y="310911"/>
                </a:lnTo>
                <a:lnTo>
                  <a:pt x="31613" y="305209"/>
                </a:lnTo>
                <a:lnTo>
                  <a:pt x="48291" y="296644"/>
                </a:lnTo>
                <a:lnTo>
                  <a:pt x="53941" y="294740"/>
                </a:lnTo>
                <a:lnTo>
                  <a:pt x="59612" y="293470"/>
                </a:lnTo>
                <a:lnTo>
                  <a:pt x="65298" y="292624"/>
                </a:lnTo>
                <a:lnTo>
                  <a:pt x="70994" y="292060"/>
                </a:lnTo>
                <a:lnTo>
                  <a:pt x="76696" y="291684"/>
                </a:lnTo>
                <a:lnTo>
                  <a:pt x="82402" y="291433"/>
                </a:lnTo>
                <a:lnTo>
                  <a:pt x="93822" y="291154"/>
                </a:lnTo>
                <a:lnTo>
                  <a:pt x="99535" y="291080"/>
                </a:lnTo>
                <a:lnTo>
                  <a:pt x="105248" y="291983"/>
                </a:lnTo>
                <a:lnTo>
                  <a:pt x="110962" y="293538"/>
                </a:lnTo>
                <a:lnTo>
                  <a:pt x="116676" y="295527"/>
                </a:lnTo>
                <a:lnTo>
                  <a:pt x="121438" y="297805"/>
                </a:lnTo>
                <a:lnTo>
                  <a:pt x="133643" y="305562"/>
                </a:lnTo>
                <a:lnTo>
                  <a:pt x="138465" y="308305"/>
                </a:lnTo>
                <a:lnTo>
                  <a:pt x="143584" y="311087"/>
                </a:lnTo>
                <a:lnTo>
                  <a:pt x="149854" y="314846"/>
                </a:lnTo>
                <a:lnTo>
                  <a:pt x="164441" y="324102"/>
                </a:lnTo>
                <a:lnTo>
                  <a:pt x="172332" y="330191"/>
                </a:lnTo>
                <a:lnTo>
                  <a:pt x="180449" y="337107"/>
                </a:lnTo>
                <a:lnTo>
                  <a:pt x="195184" y="350507"/>
                </a:lnTo>
                <a:lnTo>
                  <a:pt x="204908" y="359637"/>
                </a:lnTo>
                <a:lnTo>
                  <a:pt x="215737" y="370132"/>
                </a:lnTo>
                <a:lnTo>
                  <a:pt x="219864" y="373259"/>
                </a:lnTo>
                <a:lnTo>
                  <a:pt x="224520" y="376296"/>
                </a:lnTo>
                <a:lnTo>
                  <a:pt x="229529" y="379274"/>
                </a:lnTo>
                <a:lnTo>
                  <a:pt x="233821" y="382212"/>
                </a:lnTo>
                <a:lnTo>
                  <a:pt x="241130" y="388016"/>
                </a:lnTo>
                <a:lnTo>
                  <a:pt x="247553" y="391230"/>
                </a:lnTo>
                <a:lnTo>
                  <a:pt x="256692" y="40237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SMARTPenAnnotation531"/>
          <p:cNvSpPr/>
          <p:nvPr/>
        </p:nvSpPr>
        <p:spPr>
          <a:xfrm>
            <a:off x="6380797" y="4629150"/>
            <a:ext cx="214313" cy="265748"/>
          </a:xfrm>
          <a:custGeom>
            <a:avLst/>
            <a:gdLst/>
            <a:ahLst/>
            <a:cxnLst/>
            <a:rect l="0" t="0" r="0" b="0"/>
            <a:pathLst>
              <a:path w="214313" h="265748">
                <a:moveTo>
                  <a:pt x="0" y="0"/>
                </a:moveTo>
                <a:lnTo>
                  <a:pt x="18203" y="4551"/>
                </a:lnTo>
                <a:lnTo>
                  <a:pt x="23565" y="6843"/>
                </a:lnTo>
                <a:lnTo>
                  <a:pt x="27141" y="9325"/>
                </a:lnTo>
                <a:lnTo>
                  <a:pt x="32065" y="14621"/>
                </a:lnTo>
                <a:lnTo>
                  <a:pt x="42988" y="25783"/>
                </a:lnTo>
                <a:lnTo>
                  <a:pt x="63419" y="46262"/>
                </a:lnTo>
                <a:lnTo>
                  <a:pt x="67996" y="51796"/>
                </a:lnTo>
                <a:lnTo>
                  <a:pt x="71049" y="56438"/>
                </a:lnTo>
                <a:lnTo>
                  <a:pt x="73083" y="60485"/>
                </a:lnTo>
                <a:lnTo>
                  <a:pt x="78250" y="68898"/>
                </a:lnTo>
                <a:lnTo>
                  <a:pt x="94150" y="93486"/>
                </a:lnTo>
                <a:lnTo>
                  <a:pt x="102771" y="105186"/>
                </a:lnTo>
                <a:lnTo>
                  <a:pt x="111377" y="115844"/>
                </a:lnTo>
                <a:lnTo>
                  <a:pt x="119972" y="125807"/>
                </a:lnTo>
                <a:lnTo>
                  <a:pt x="129511" y="138164"/>
                </a:lnTo>
                <a:lnTo>
                  <a:pt x="139681" y="152117"/>
                </a:lnTo>
                <a:lnTo>
                  <a:pt x="161140" y="182860"/>
                </a:lnTo>
                <a:lnTo>
                  <a:pt x="183378" y="215573"/>
                </a:lnTo>
                <a:lnTo>
                  <a:pt x="190832" y="227536"/>
                </a:lnTo>
                <a:lnTo>
                  <a:pt x="195801" y="236463"/>
                </a:lnTo>
                <a:lnTo>
                  <a:pt x="199114" y="243367"/>
                </a:lnTo>
                <a:lnTo>
                  <a:pt x="202275" y="248922"/>
                </a:lnTo>
                <a:lnTo>
                  <a:pt x="205335" y="253578"/>
                </a:lnTo>
                <a:lnTo>
                  <a:pt x="214312" y="26574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SMARTPenAnnotation532"/>
          <p:cNvSpPr/>
          <p:nvPr/>
        </p:nvSpPr>
        <p:spPr>
          <a:xfrm>
            <a:off x="6415087" y="4646295"/>
            <a:ext cx="171451" cy="205741"/>
          </a:xfrm>
          <a:custGeom>
            <a:avLst/>
            <a:gdLst/>
            <a:ahLst/>
            <a:cxnLst/>
            <a:rect l="0" t="0" r="0" b="0"/>
            <a:pathLst>
              <a:path w="171451" h="205741">
                <a:moveTo>
                  <a:pt x="171450" y="0"/>
                </a:moveTo>
                <a:lnTo>
                  <a:pt x="157797" y="4550"/>
                </a:lnTo>
                <a:lnTo>
                  <a:pt x="152823" y="7796"/>
                </a:lnTo>
                <a:lnTo>
                  <a:pt x="148554" y="11865"/>
                </a:lnTo>
                <a:lnTo>
                  <a:pt x="144757" y="16482"/>
                </a:lnTo>
                <a:lnTo>
                  <a:pt x="141272" y="20513"/>
                </a:lnTo>
                <a:lnTo>
                  <a:pt x="137996" y="24153"/>
                </a:lnTo>
                <a:lnTo>
                  <a:pt x="134860" y="27532"/>
                </a:lnTo>
                <a:lnTo>
                  <a:pt x="129911" y="34547"/>
                </a:lnTo>
                <a:lnTo>
                  <a:pt x="123755" y="43986"/>
                </a:lnTo>
                <a:lnTo>
                  <a:pt x="116794" y="55042"/>
                </a:lnTo>
                <a:lnTo>
                  <a:pt x="98898" y="85105"/>
                </a:lnTo>
                <a:lnTo>
                  <a:pt x="88792" y="102457"/>
                </a:lnTo>
                <a:lnTo>
                  <a:pt x="80150" y="114977"/>
                </a:lnTo>
                <a:lnTo>
                  <a:pt x="72483" y="124276"/>
                </a:lnTo>
                <a:lnTo>
                  <a:pt x="65467" y="131428"/>
                </a:lnTo>
                <a:lnTo>
                  <a:pt x="57933" y="140006"/>
                </a:lnTo>
                <a:lnTo>
                  <a:pt x="50052" y="149535"/>
                </a:lnTo>
                <a:lnTo>
                  <a:pt x="33675" y="170282"/>
                </a:lnTo>
                <a:lnTo>
                  <a:pt x="16872" y="192203"/>
                </a:lnTo>
                <a:lnTo>
                  <a:pt x="11248" y="198621"/>
                </a:lnTo>
                <a:lnTo>
                  <a:pt x="7499" y="201946"/>
                </a:lnTo>
                <a:lnTo>
                  <a:pt x="0" y="20574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SMARTPenAnnotation533"/>
          <p:cNvSpPr/>
          <p:nvPr/>
        </p:nvSpPr>
        <p:spPr>
          <a:xfrm>
            <a:off x="6680834" y="4500562"/>
            <a:ext cx="227487" cy="396998"/>
          </a:xfrm>
          <a:custGeom>
            <a:avLst/>
            <a:gdLst/>
            <a:ahLst/>
            <a:cxnLst/>
            <a:rect l="0" t="0" r="0" b="0"/>
            <a:pathLst>
              <a:path w="227487" h="396998">
                <a:moveTo>
                  <a:pt x="0" y="0"/>
                </a:moveTo>
                <a:lnTo>
                  <a:pt x="11932" y="23864"/>
                </a:lnTo>
                <a:lnTo>
                  <a:pt x="14829" y="34736"/>
                </a:lnTo>
                <a:lnTo>
                  <a:pt x="21239" y="79993"/>
                </a:lnTo>
                <a:lnTo>
                  <a:pt x="22732" y="110478"/>
                </a:lnTo>
                <a:lnTo>
                  <a:pt x="24391" y="197692"/>
                </a:lnTo>
                <a:lnTo>
                  <a:pt x="23881" y="237522"/>
                </a:lnTo>
                <a:lnTo>
                  <a:pt x="22588" y="272648"/>
                </a:lnTo>
                <a:lnTo>
                  <a:pt x="18758" y="345262"/>
                </a:lnTo>
                <a:lnTo>
                  <a:pt x="17464" y="382313"/>
                </a:lnTo>
                <a:lnTo>
                  <a:pt x="16406" y="387273"/>
                </a:lnTo>
                <a:lnTo>
                  <a:pt x="12269" y="396899"/>
                </a:lnTo>
                <a:lnTo>
                  <a:pt x="12942" y="396997"/>
                </a:lnTo>
                <a:lnTo>
                  <a:pt x="16315" y="394861"/>
                </a:lnTo>
                <a:lnTo>
                  <a:pt x="16899" y="385390"/>
                </a:lnTo>
                <a:lnTo>
                  <a:pt x="19577" y="375754"/>
                </a:lnTo>
                <a:lnTo>
                  <a:pt x="23941" y="365122"/>
                </a:lnTo>
                <a:lnTo>
                  <a:pt x="29056" y="354046"/>
                </a:lnTo>
                <a:lnTo>
                  <a:pt x="37290" y="337101"/>
                </a:lnTo>
                <a:lnTo>
                  <a:pt x="40100" y="330462"/>
                </a:lnTo>
                <a:lnTo>
                  <a:pt x="42926" y="323178"/>
                </a:lnTo>
                <a:lnTo>
                  <a:pt x="45763" y="315464"/>
                </a:lnTo>
                <a:lnTo>
                  <a:pt x="50511" y="306512"/>
                </a:lnTo>
                <a:lnTo>
                  <a:pt x="56534" y="296734"/>
                </a:lnTo>
                <a:lnTo>
                  <a:pt x="63407" y="286405"/>
                </a:lnTo>
                <a:lnTo>
                  <a:pt x="70846" y="276662"/>
                </a:lnTo>
                <a:lnTo>
                  <a:pt x="78664" y="267309"/>
                </a:lnTo>
                <a:lnTo>
                  <a:pt x="86733" y="258216"/>
                </a:lnTo>
                <a:lnTo>
                  <a:pt x="94017" y="251201"/>
                </a:lnTo>
                <a:lnTo>
                  <a:pt x="100778" y="245573"/>
                </a:lnTo>
                <a:lnTo>
                  <a:pt x="107191" y="240868"/>
                </a:lnTo>
                <a:lnTo>
                  <a:pt x="112418" y="236778"/>
                </a:lnTo>
                <a:lnTo>
                  <a:pt x="116856" y="233100"/>
                </a:lnTo>
                <a:lnTo>
                  <a:pt x="120767" y="229695"/>
                </a:lnTo>
                <a:lnTo>
                  <a:pt x="125279" y="226472"/>
                </a:lnTo>
                <a:lnTo>
                  <a:pt x="130192" y="223372"/>
                </a:lnTo>
                <a:lnTo>
                  <a:pt x="135372" y="220352"/>
                </a:lnTo>
                <a:lnTo>
                  <a:pt x="141683" y="218339"/>
                </a:lnTo>
                <a:lnTo>
                  <a:pt x="148749" y="216997"/>
                </a:lnTo>
                <a:lnTo>
                  <a:pt x="156316" y="216102"/>
                </a:lnTo>
                <a:lnTo>
                  <a:pt x="163266" y="215505"/>
                </a:lnTo>
                <a:lnTo>
                  <a:pt x="169804" y="215108"/>
                </a:lnTo>
                <a:lnTo>
                  <a:pt x="176068" y="214843"/>
                </a:lnTo>
                <a:lnTo>
                  <a:pt x="181196" y="215619"/>
                </a:lnTo>
                <a:lnTo>
                  <a:pt x="185567" y="217088"/>
                </a:lnTo>
                <a:lnTo>
                  <a:pt x="189435" y="219021"/>
                </a:lnTo>
                <a:lnTo>
                  <a:pt x="196271" y="223708"/>
                </a:lnTo>
                <a:lnTo>
                  <a:pt x="202484" y="228965"/>
                </a:lnTo>
                <a:lnTo>
                  <a:pt x="208421" y="234478"/>
                </a:lnTo>
                <a:lnTo>
                  <a:pt x="214235" y="242643"/>
                </a:lnTo>
                <a:lnTo>
                  <a:pt x="217118" y="247486"/>
                </a:lnTo>
                <a:lnTo>
                  <a:pt x="220323" y="257949"/>
                </a:lnTo>
                <a:lnTo>
                  <a:pt x="221177" y="263406"/>
                </a:lnTo>
                <a:lnTo>
                  <a:pt x="222698" y="270854"/>
                </a:lnTo>
                <a:lnTo>
                  <a:pt x="226930" y="289290"/>
                </a:lnTo>
                <a:lnTo>
                  <a:pt x="227486" y="297635"/>
                </a:lnTo>
                <a:lnTo>
                  <a:pt x="226905" y="305103"/>
                </a:lnTo>
                <a:lnTo>
                  <a:pt x="225566" y="311988"/>
                </a:lnTo>
                <a:lnTo>
                  <a:pt x="224673" y="318482"/>
                </a:lnTo>
                <a:lnTo>
                  <a:pt x="223680" y="330777"/>
                </a:lnTo>
                <a:lnTo>
                  <a:pt x="223239" y="340052"/>
                </a:lnTo>
                <a:lnTo>
                  <a:pt x="222090" y="351160"/>
                </a:lnTo>
                <a:lnTo>
                  <a:pt x="216132" y="384396"/>
                </a:lnTo>
                <a:lnTo>
                  <a:pt x="222885" y="39433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SMARTPenAnnotation534"/>
          <p:cNvSpPr/>
          <p:nvPr/>
        </p:nvSpPr>
        <p:spPr>
          <a:xfrm>
            <a:off x="6998017" y="4724153"/>
            <a:ext cx="291466" cy="16440"/>
          </a:xfrm>
          <a:custGeom>
            <a:avLst/>
            <a:gdLst/>
            <a:ahLst/>
            <a:cxnLst/>
            <a:rect l="0" t="0" r="0" b="0"/>
            <a:pathLst>
              <a:path w="291466" h="16440">
                <a:moveTo>
                  <a:pt x="0" y="16439"/>
                </a:moveTo>
                <a:lnTo>
                  <a:pt x="11931" y="16439"/>
                </a:lnTo>
                <a:lnTo>
                  <a:pt x="19384" y="14534"/>
                </a:lnTo>
                <a:lnTo>
                  <a:pt x="30068" y="11359"/>
                </a:lnTo>
                <a:lnTo>
                  <a:pt x="42905" y="7338"/>
                </a:lnTo>
                <a:lnTo>
                  <a:pt x="56226" y="4656"/>
                </a:lnTo>
                <a:lnTo>
                  <a:pt x="69869" y="2869"/>
                </a:lnTo>
                <a:lnTo>
                  <a:pt x="83727" y="1677"/>
                </a:lnTo>
                <a:lnTo>
                  <a:pt x="97728" y="883"/>
                </a:lnTo>
                <a:lnTo>
                  <a:pt x="125985" y="0"/>
                </a:lnTo>
                <a:lnTo>
                  <a:pt x="141141" y="717"/>
                </a:lnTo>
                <a:lnTo>
                  <a:pt x="156958" y="2148"/>
                </a:lnTo>
                <a:lnTo>
                  <a:pt x="173219" y="4054"/>
                </a:lnTo>
                <a:lnTo>
                  <a:pt x="185965" y="6278"/>
                </a:lnTo>
                <a:lnTo>
                  <a:pt x="196367" y="8712"/>
                </a:lnTo>
                <a:lnTo>
                  <a:pt x="205206" y="11288"/>
                </a:lnTo>
                <a:lnTo>
                  <a:pt x="216814" y="13005"/>
                </a:lnTo>
                <a:lnTo>
                  <a:pt x="230268" y="14150"/>
                </a:lnTo>
                <a:lnTo>
                  <a:pt x="291465" y="1643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SMARTPenAnnotation535"/>
          <p:cNvSpPr/>
          <p:nvPr/>
        </p:nvSpPr>
        <p:spPr>
          <a:xfrm>
            <a:off x="7135208" y="4637722"/>
            <a:ext cx="8543" cy="248604"/>
          </a:xfrm>
          <a:custGeom>
            <a:avLst/>
            <a:gdLst/>
            <a:ahLst/>
            <a:cxnLst/>
            <a:rect l="0" t="0" r="0" b="0"/>
            <a:pathLst>
              <a:path w="8543" h="248604">
                <a:moveTo>
                  <a:pt x="8542" y="0"/>
                </a:moveTo>
                <a:lnTo>
                  <a:pt x="3991" y="4551"/>
                </a:lnTo>
                <a:lnTo>
                  <a:pt x="2650" y="6844"/>
                </a:lnTo>
                <a:lnTo>
                  <a:pt x="1757" y="9325"/>
                </a:lnTo>
                <a:lnTo>
                  <a:pt x="1161" y="11932"/>
                </a:lnTo>
                <a:lnTo>
                  <a:pt x="764" y="15574"/>
                </a:lnTo>
                <a:lnTo>
                  <a:pt x="499" y="19908"/>
                </a:lnTo>
                <a:lnTo>
                  <a:pt x="205" y="29803"/>
                </a:lnTo>
                <a:lnTo>
                  <a:pt x="16" y="84697"/>
                </a:lnTo>
                <a:lnTo>
                  <a:pt x="0" y="116473"/>
                </a:lnTo>
                <a:lnTo>
                  <a:pt x="942" y="142419"/>
                </a:lnTo>
                <a:lnTo>
                  <a:pt x="2522" y="164478"/>
                </a:lnTo>
                <a:lnTo>
                  <a:pt x="4529" y="183947"/>
                </a:lnTo>
                <a:lnTo>
                  <a:pt x="5866" y="199784"/>
                </a:lnTo>
                <a:lnTo>
                  <a:pt x="6759" y="213200"/>
                </a:lnTo>
                <a:lnTo>
                  <a:pt x="8542" y="24860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SMARTPenAnnotation536"/>
          <p:cNvSpPr/>
          <p:nvPr/>
        </p:nvSpPr>
        <p:spPr>
          <a:xfrm>
            <a:off x="7315200" y="4551997"/>
            <a:ext cx="180023" cy="334329"/>
          </a:xfrm>
          <a:custGeom>
            <a:avLst/>
            <a:gdLst/>
            <a:ahLst/>
            <a:cxnLst/>
            <a:rect l="0" t="0" r="0" b="0"/>
            <a:pathLst>
              <a:path w="180023" h="334329">
                <a:moveTo>
                  <a:pt x="0" y="0"/>
                </a:moveTo>
                <a:lnTo>
                  <a:pt x="0" y="309782"/>
                </a:lnTo>
                <a:lnTo>
                  <a:pt x="0" y="292236"/>
                </a:lnTo>
                <a:lnTo>
                  <a:pt x="952" y="284359"/>
                </a:lnTo>
                <a:lnTo>
                  <a:pt x="2540" y="277203"/>
                </a:lnTo>
                <a:lnTo>
                  <a:pt x="4550" y="270527"/>
                </a:lnTo>
                <a:lnTo>
                  <a:pt x="8749" y="260361"/>
                </a:lnTo>
                <a:lnTo>
                  <a:pt x="14405" y="247869"/>
                </a:lnTo>
                <a:lnTo>
                  <a:pt x="33478" y="208063"/>
                </a:lnTo>
                <a:lnTo>
                  <a:pt x="39463" y="195858"/>
                </a:lnTo>
                <a:lnTo>
                  <a:pt x="44406" y="186770"/>
                </a:lnTo>
                <a:lnTo>
                  <a:pt x="48654" y="179758"/>
                </a:lnTo>
                <a:lnTo>
                  <a:pt x="52439" y="174131"/>
                </a:lnTo>
                <a:lnTo>
                  <a:pt x="57819" y="167523"/>
                </a:lnTo>
                <a:lnTo>
                  <a:pt x="64264" y="160259"/>
                </a:lnTo>
                <a:lnTo>
                  <a:pt x="71418" y="152560"/>
                </a:lnTo>
                <a:lnTo>
                  <a:pt x="78091" y="146474"/>
                </a:lnTo>
                <a:lnTo>
                  <a:pt x="84446" y="141464"/>
                </a:lnTo>
                <a:lnTo>
                  <a:pt x="90587" y="137172"/>
                </a:lnTo>
                <a:lnTo>
                  <a:pt x="95634" y="133358"/>
                </a:lnTo>
                <a:lnTo>
                  <a:pt x="99951" y="129863"/>
                </a:lnTo>
                <a:lnTo>
                  <a:pt x="103781" y="126580"/>
                </a:lnTo>
                <a:lnTo>
                  <a:pt x="108240" y="124392"/>
                </a:lnTo>
                <a:lnTo>
                  <a:pt x="113117" y="122933"/>
                </a:lnTo>
                <a:lnTo>
                  <a:pt x="118274" y="121961"/>
                </a:lnTo>
                <a:lnTo>
                  <a:pt x="121712" y="122264"/>
                </a:lnTo>
                <a:lnTo>
                  <a:pt x="124004" y="123420"/>
                </a:lnTo>
                <a:lnTo>
                  <a:pt x="125531" y="125142"/>
                </a:lnTo>
                <a:lnTo>
                  <a:pt x="127503" y="126291"/>
                </a:lnTo>
                <a:lnTo>
                  <a:pt x="132233" y="127567"/>
                </a:lnTo>
                <a:lnTo>
                  <a:pt x="137510" y="130674"/>
                </a:lnTo>
                <a:lnTo>
                  <a:pt x="143030" y="135230"/>
                </a:lnTo>
                <a:lnTo>
                  <a:pt x="145836" y="137779"/>
                </a:lnTo>
                <a:lnTo>
                  <a:pt x="151493" y="143150"/>
                </a:lnTo>
                <a:lnTo>
                  <a:pt x="157183" y="148712"/>
                </a:lnTo>
                <a:lnTo>
                  <a:pt x="160033" y="152482"/>
                </a:lnTo>
                <a:lnTo>
                  <a:pt x="162886" y="156899"/>
                </a:lnTo>
                <a:lnTo>
                  <a:pt x="165741" y="161750"/>
                </a:lnTo>
                <a:lnTo>
                  <a:pt x="167644" y="166888"/>
                </a:lnTo>
                <a:lnTo>
                  <a:pt x="168912" y="172219"/>
                </a:lnTo>
                <a:lnTo>
                  <a:pt x="175499" y="212666"/>
                </a:lnTo>
                <a:lnTo>
                  <a:pt x="177007" y="231312"/>
                </a:lnTo>
                <a:lnTo>
                  <a:pt x="178012" y="253268"/>
                </a:lnTo>
                <a:lnTo>
                  <a:pt x="180022" y="33432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SMARTPenAnnotation537"/>
          <p:cNvSpPr/>
          <p:nvPr/>
        </p:nvSpPr>
        <p:spPr>
          <a:xfrm>
            <a:off x="7495222" y="4484789"/>
            <a:ext cx="274321" cy="170079"/>
          </a:xfrm>
          <a:custGeom>
            <a:avLst/>
            <a:gdLst/>
            <a:ahLst/>
            <a:cxnLst/>
            <a:rect l="0" t="0" r="0" b="0"/>
            <a:pathLst>
              <a:path w="274321" h="170079">
                <a:moveTo>
                  <a:pt x="0" y="84353"/>
                </a:moveTo>
                <a:lnTo>
                  <a:pt x="0" y="70701"/>
                </a:lnTo>
                <a:lnTo>
                  <a:pt x="953" y="65726"/>
                </a:lnTo>
                <a:lnTo>
                  <a:pt x="2540" y="61458"/>
                </a:lnTo>
                <a:lnTo>
                  <a:pt x="4551" y="57660"/>
                </a:lnTo>
                <a:lnTo>
                  <a:pt x="5892" y="54175"/>
                </a:lnTo>
                <a:lnTo>
                  <a:pt x="6785" y="50899"/>
                </a:lnTo>
                <a:lnTo>
                  <a:pt x="7381" y="47763"/>
                </a:lnTo>
                <a:lnTo>
                  <a:pt x="9683" y="44720"/>
                </a:lnTo>
                <a:lnTo>
                  <a:pt x="13123" y="41738"/>
                </a:lnTo>
                <a:lnTo>
                  <a:pt x="17321" y="38799"/>
                </a:lnTo>
                <a:lnTo>
                  <a:pt x="22025" y="34933"/>
                </a:lnTo>
                <a:lnTo>
                  <a:pt x="27066" y="30452"/>
                </a:lnTo>
                <a:lnTo>
                  <a:pt x="32332" y="25559"/>
                </a:lnTo>
                <a:lnTo>
                  <a:pt x="39652" y="21344"/>
                </a:lnTo>
                <a:lnTo>
                  <a:pt x="48343" y="17583"/>
                </a:lnTo>
                <a:lnTo>
                  <a:pt x="57945" y="14122"/>
                </a:lnTo>
                <a:lnTo>
                  <a:pt x="65301" y="11815"/>
                </a:lnTo>
                <a:lnTo>
                  <a:pt x="71157" y="10276"/>
                </a:lnTo>
                <a:lnTo>
                  <a:pt x="76013" y="9251"/>
                </a:lnTo>
                <a:lnTo>
                  <a:pt x="81155" y="7615"/>
                </a:lnTo>
                <a:lnTo>
                  <a:pt x="86488" y="5572"/>
                </a:lnTo>
                <a:lnTo>
                  <a:pt x="91949" y="3257"/>
                </a:lnTo>
                <a:lnTo>
                  <a:pt x="96542" y="1714"/>
                </a:lnTo>
                <a:lnTo>
                  <a:pt x="104186" y="0"/>
                </a:lnTo>
                <a:lnTo>
                  <a:pt x="108510" y="495"/>
                </a:lnTo>
                <a:lnTo>
                  <a:pt x="113298" y="1778"/>
                </a:lnTo>
                <a:lnTo>
                  <a:pt x="118394" y="3585"/>
                </a:lnTo>
                <a:lnTo>
                  <a:pt x="123697" y="4791"/>
                </a:lnTo>
                <a:lnTo>
                  <a:pt x="129138" y="5594"/>
                </a:lnTo>
                <a:lnTo>
                  <a:pt x="134669" y="6129"/>
                </a:lnTo>
                <a:lnTo>
                  <a:pt x="139309" y="7439"/>
                </a:lnTo>
                <a:lnTo>
                  <a:pt x="147006" y="11434"/>
                </a:lnTo>
                <a:lnTo>
                  <a:pt x="149439" y="13833"/>
                </a:lnTo>
                <a:lnTo>
                  <a:pt x="151061" y="16385"/>
                </a:lnTo>
                <a:lnTo>
                  <a:pt x="152142" y="19039"/>
                </a:lnTo>
                <a:lnTo>
                  <a:pt x="152863" y="21760"/>
                </a:lnTo>
                <a:lnTo>
                  <a:pt x="153344" y="24527"/>
                </a:lnTo>
                <a:lnTo>
                  <a:pt x="153665" y="27324"/>
                </a:lnTo>
                <a:lnTo>
                  <a:pt x="151973" y="33951"/>
                </a:lnTo>
                <a:lnTo>
                  <a:pt x="148940" y="43132"/>
                </a:lnTo>
                <a:lnTo>
                  <a:pt x="145013" y="54015"/>
                </a:lnTo>
                <a:lnTo>
                  <a:pt x="139539" y="64127"/>
                </a:lnTo>
                <a:lnTo>
                  <a:pt x="133030" y="73727"/>
                </a:lnTo>
                <a:lnTo>
                  <a:pt x="125835" y="82984"/>
                </a:lnTo>
                <a:lnTo>
                  <a:pt x="120085" y="90108"/>
                </a:lnTo>
                <a:lnTo>
                  <a:pt x="115299" y="95810"/>
                </a:lnTo>
                <a:lnTo>
                  <a:pt x="111157" y="100563"/>
                </a:lnTo>
                <a:lnTo>
                  <a:pt x="104013" y="108385"/>
                </a:lnTo>
                <a:lnTo>
                  <a:pt x="96711" y="115989"/>
                </a:lnTo>
                <a:lnTo>
                  <a:pt x="80104" y="132805"/>
                </a:lnTo>
                <a:lnTo>
                  <a:pt x="79121" y="134751"/>
                </a:lnTo>
                <a:lnTo>
                  <a:pt x="78027" y="139455"/>
                </a:lnTo>
                <a:lnTo>
                  <a:pt x="77412" y="142907"/>
                </a:lnTo>
                <a:lnTo>
                  <a:pt x="79808" y="146255"/>
                </a:lnTo>
                <a:lnTo>
                  <a:pt x="81780" y="148480"/>
                </a:lnTo>
                <a:lnTo>
                  <a:pt x="85000" y="149013"/>
                </a:lnTo>
                <a:lnTo>
                  <a:pt x="89053" y="148415"/>
                </a:lnTo>
                <a:lnTo>
                  <a:pt x="93658" y="147063"/>
                </a:lnTo>
                <a:lnTo>
                  <a:pt x="99586" y="146162"/>
                </a:lnTo>
                <a:lnTo>
                  <a:pt x="106396" y="145562"/>
                </a:lnTo>
                <a:lnTo>
                  <a:pt x="113794" y="145162"/>
                </a:lnTo>
                <a:lnTo>
                  <a:pt x="174264" y="144598"/>
                </a:lnTo>
                <a:lnTo>
                  <a:pt x="191423" y="145471"/>
                </a:lnTo>
                <a:lnTo>
                  <a:pt x="203815" y="147006"/>
                </a:lnTo>
                <a:lnTo>
                  <a:pt x="213029" y="148982"/>
                </a:lnTo>
                <a:lnTo>
                  <a:pt x="222030" y="151252"/>
                </a:lnTo>
                <a:lnTo>
                  <a:pt x="230887" y="153717"/>
                </a:lnTo>
                <a:lnTo>
                  <a:pt x="239650" y="156313"/>
                </a:lnTo>
                <a:lnTo>
                  <a:pt x="246444" y="158044"/>
                </a:lnTo>
                <a:lnTo>
                  <a:pt x="251926" y="159198"/>
                </a:lnTo>
                <a:lnTo>
                  <a:pt x="256533" y="159967"/>
                </a:lnTo>
                <a:lnTo>
                  <a:pt x="264192" y="163362"/>
                </a:lnTo>
                <a:lnTo>
                  <a:pt x="274320" y="17007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SMARTPenAnnotation538"/>
          <p:cNvSpPr/>
          <p:nvPr/>
        </p:nvSpPr>
        <p:spPr>
          <a:xfrm>
            <a:off x="5917882" y="4956251"/>
            <a:ext cx="1791653" cy="75807"/>
          </a:xfrm>
          <a:custGeom>
            <a:avLst/>
            <a:gdLst/>
            <a:ahLst/>
            <a:cxnLst/>
            <a:rect l="0" t="0" r="0" b="0"/>
            <a:pathLst>
              <a:path w="1791653" h="75807">
                <a:moveTo>
                  <a:pt x="0" y="41516"/>
                </a:moveTo>
                <a:lnTo>
                  <a:pt x="233309" y="41516"/>
                </a:lnTo>
                <a:lnTo>
                  <a:pt x="261267" y="42469"/>
                </a:lnTo>
                <a:lnTo>
                  <a:pt x="367944" y="48301"/>
                </a:lnTo>
                <a:lnTo>
                  <a:pt x="410229" y="49295"/>
                </a:lnTo>
                <a:lnTo>
                  <a:pt x="473472" y="49736"/>
                </a:lnTo>
                <a:lnTo>
                  <a:pt x="505195" y="48901"/>
                </a:lnTo>
                <a:lnTo>
                  <a:pt x="535869" y="47392"/>
                </a:lnTo>
                <a:lnTo>
                  <a:pt x="565843" y="45433"/>
                </a:lnTo>
                <a:lnTo>
                  <a:pt x="614389" y="43257"/>
                </a:lnTo>
                <a:lnTo>
                  <a:pt x="635335" y="42677"/>
                </a:lnTo>
                <a:lnTo>
                  <a:pt x="659776" y="40385"/>
                </a:lnTo>
                <a:lnTo>
                  <a:pt x="686548" y="36952"/>
                </a:lnTo>
                <a:lnTo>
                  <a:pt x="714875" y="32758"/>
                </a:lnTo>
                <a:lnTo>
                  <a:pt x="745188" y="29010"/>
                </a:lnTo>
                <a:lnTo>
                  <a:pt x="836746" y="19184"/>
                </a:lnTo>
                <a:lnTo>
                  <a:pt x="882427" y="13176"/>
                </a:lnTo>
                <a:lnTo>
                  <a:pt x="902610" y="11193"/>
                </a:lnTo>
                <a:lnTo>
                  <a:pt x="940275" y="8989"/>
                </a:lnTo>
                <a:lnTo>
                  <a:pt x="958320" y="7449"/>
                </a:lnTo>
                <a:lnTo>
                  <a:pt x="976065" y="5470"/>
                </a:lnTo>
                <a:lnTo>
                  <a:pt x="993610" y="3198"/>
                </a:lnTo>
                <a:lnTo>
                  <a:pt x="1011022" y="1683"/>
                </a:lnTo>
                <a:lnTo>
                  <a:pt x="1045608" y="0"/>
                </a:lnTo>
                <a:lnTo>
                  <a:pt x="1095270" y="1792"/>
                </a:lnTo>
                <a:lnTo>
                  <a:pt x="1154490" y="5764"/>
                </a:lnTo>
                <a:lnTo>
                  <a:pt x="1215734" y="10703"/>
                </a:lnTo>
                <a:lnTo>
                  <a:pt x="1246734" y="12402"/>
                </a:lnTo>
                <a:lnTo>
                  <a:pt x="1309119" y="14289"/>
                </a:lnTo>
                <a:lnTo>
                  <a:pt x="1333755" y="15745"/>
                </a:lnTo>
                <a:lnTo>
                  <a:pt x="1353991" y="17667"/>
                </a:lnTo>
                <a:lnTo>
                  <a:pt x="1371291" y="19902"/>
                </a:lnTo>
                <a:lnTo>
                  <a:pt x="1387586" y="21392"/>
                </a:lnTo>
                <a:lnTo>
                  <a:pt x="1437085" y="24441"/>
                </a:lnTo>
                <a:lnTo>
                  <a:pt x="1499588" y="30001"/>
                </a:lnTo>
                <a:lnTo>
                  <a:pt x="1544354" y="32072"/>
                </a:lnTo>
                <a:lnTo>
                  <a:pt x="1580796" y="33638"/>
                </a:lnTo>
                <a:lnTo>
                  <a:pt x="1591074" y="35311"/>
                </a:lnTo>
                <a:lnTo>
                  <a:pt x="1600783" y="37379"/>
                </a:lnTo>
                <a:lnTo>
                  <a:pt x="1621732" y="39678"/>
                </a:lnTo>
                <a:lnTo>
                  <a:pt x="1641837" y="41652"/>
                </a:lnTo>
                <a:lnTo>
                  <a:pt x="1649866" y="43512"/>
                </a:lnTo>
                <a:lnTo>
                  <a:pt x="1664819" y="48118"/>
                </a:lnTo>
                <a:lnTo>
                  <a:pt x="1680989" y="53340"/>
                </a:lnTo>
                <a:lnTo>
                  <a:pt x="1691207" y="56067"/>
                </a:lnTo>
                <a:lnTo>
                  <a:pt x="1702781" y="58836"/>
                </a:lnTo>
                <a:lnTo>
                  <a:pt x="1715260" y="61636"/>
                </a:lnTo>
                <a:lnTo>
                  <a:pt x="1725484" y="63501"/>
                </a:lnTo>
                <a:lnTo>
                  <a:pt x="1741925" y="65575"/>
                </a:lnTo>
                <a:lnTo>
                  <a:pt x="1762109" y="67859"/>
                </a:lnTo>
                <a:lnTo>
                  <a:pt x="1767194" y="69555"/>
                </a:lnTo>
                <a:lnTo>
                  <a:pt x="1791652" y="7580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SMARTPenAnnotation539"/>
          <p:cNvSpPr/>
          <p:nvPr/>
        </p:nvSpPr>
        <p:spPr>
          <a:xfrm>
            <a:off x="6295072" y="5049202"/>
            <a:ext cx="153903" cy="231459"/>
          </a:xfrm>
          <a:custGeom>
            <a:avLst/>
            <a:gdLst/>
            <a:ahLst/>
            <a:cxnLst/>
            <a:rect l="0" t="0" r="0" b="0"/>
            <a:pathLst>
              <a:path w="153903" h="231459">
                <a:moveTo>
                  <a:pt x="0" y="0"/>
                </a:moveTo>
                <a:lnTo>
                  <a:pt x="0" y="13652"/>
                </a:lnTo>
                <a:lnTo>
                  <a:pt x="953" y="19579"/>
                </a:lnTo>
                <a:lnTo>
                  <a:pt x="2540" y="25435"/>
                </a:lnTo>
                <a:lnTo>
                  <a:pt x="4551" y="31244"/>
                </a:lnTo>
                <a:lnTo>
                  <a:pt x="5891" y="37975"/>
                </a:lnTo>
                <a:lnTo>
                  <a:pt x="6785" y="45319"/>
                </a:lnTo>
                <a:lnTo>
                  <a:pt x="7381" y="53073"/>
                </a:lnTo>
                <a:lnTo>
                  <a:pt x="7778" y="63957"/>
                </a:lnTo>
                <a:lnTo>
                  <a:pt x="8219" y="91291"/>
                </a:lnTo>
                <a:lnTo>
                  <a:pt x="7385" y="106580"/>
                </a:lnTo>
                <a:lnTo>
                  <a:pt x="5876" y="122488"/>
                </a:lnTo>
                <a:lnTo>
                  <a:pt x="3917" y="138809"/>
                </a:lnTo>
                <a:lnTo>
                  <a:pt x="2611" y="155404"/>
                </a:lnTo>
                <a:lnTo>
                  <a:pt x="1741" y="172183"/>
                </a:lnTo>
                <a:lnTo>
                  <a:pt x="102" y="227298"/>
                </a:lnTo>
                <a:lnTo>
                  <a:pt x="1021" y="227732"/>
                </a:lnTo>
                <a:lnTo>
                  <a:pt x="2585" y="227069"/>
                </a:lnTo>
                <a:lnTo>
                  <a:pt x="4581" y="225674"/>
                </a:lnTo>
                <a:lnTo>
                  <a:pt x="5911" y="223792"/>
                </a:lnTo>
                <a:lnTo>
                  <a:pt x="7390" y="219161"/>
                </a:lnTo>
                <a:lnTo>
                  <a:pt x="12547" y="210877"/>
                </a:lnTo>
                <a:lnTo>
                  <a:pt x="30976" y="183894"/>
                </a:lnTo>
                <a:lnTo>
                  <a:pt x="38748" y="173078"/>
                </a:lnTo>
                <a:lnTo>
                  <a:pt x="44882" y="164916"/>
                </a:lnTo>
                <a:lnTo>
                  <a:pt x="49924" y="158521"/>
                </a:lnTo>
                <a:lnTo>
                  <a:pt x="54238" y="153306"/>
                </a:lnTo>
                <a:lnTo>
                  <a:pt x="58066" y="148877"/>
                </a:lnTo>
                <a:lnTo>
                  <a:pt x="61571" y="144971"/>
                </a:lnTo>
                <a:lnTo>
                  <a:pt x="64860" y="142367"/>
                </a:lnTo>
                <a:lnTo>
                  <a:pt x="68005" y="140631"/>
                </a:lnTo>
                <a:lnTo>
                  <a:pt x="71054" y="139474"/>
                </a:lnTo>
                <a:lnTo>
                  <a:pt x="74040" y="137750"/>
                </a:lnTo>
                <a:lnTo>
                  <a:pt x="76982" y="135648"/>
                </a:lnTo>
                <a:lnTo>
                  <a:pt x="79897" y="133295"/>
                </a:lnTo>
                <a:lnTo>
                  <a:pt x="82792" y="131726"/>
                </a:lnTo>
                <a:lnTo>
                  <a:pt x="85675" y="130680"/>
                </a:lnTo>
                <a:lnTo>
                  <a:pt x="88549" y="129983"/>
                </a:lnTo>
                <a:lnTo>
                  <a:pt x="92371" y="129517"/>
                </a:lnTo>
                <a:lnTo>
                  <a:pt x="96823" y="129208"/>
                </a:lnTo>
                <a:lnTo>
                  <a:pt x="101696" y="129001"/>
                </a:lnTo>
                <a:lnTo>
                  <a:pt x="105897" y="129815"/>
                </a:lnTo>
                <a:lnTo>
                  <a:pt x="109651" y="131312"/>
                </a:lnTo>
                <a:lnTo>
                  <a:pt x="117967" y="136005"/>
                </a:lnTo>
                <a:lnTo>
                  <a:pt x="128510" y="141368"/>
                </a:lnTo>
                <a:lnTo>
                  <a:pt x="132346" y="143776"/>
                </a:lnTo>
                <a:lnTo>
                  <a:pt x="135856" y="146333"/>
                </a:lnTo>
                <a:lnTo>
                  <a:pt x="139148" y="148990"/>
                </a:lnTo>
                <a:lnTo>
                  <a:pt x="141343" y="151715"/>
                </a:lnTo>
                <a:lnTo>
                  <a:pt x="142806" y="154483"/>
                </a:lnTo>
                <a:lnTo>
                  <a:pt x="143782" y="157281"/>
                </a:lnTo>
                <a:lnTo>
                  <a:pt x="147406" y="162931"/>
                </a:lnTo>
                <a:lnTo>
                  <a:pt x="149705" y="165771"/>
                </a:lnTo>
                <a:lnTo>
                  <a:pt x="151238" y="170522"/>
                </a:lnTo>
                <a:lnTo>
                  <a:pt x="152261" y="176546"/>
                </a:lnTo>
                <a:lnTo>
                  <a:pt x="152942" y="183420"/>
                </a:lnTo>
                <a:lnTo>
                  <a:pt x="153397" y="189907"/>
                </a:lnTo>
                <a:lnTo>
                  <a:pt x="153700" y="196137"/>
                </a:lnTo>
                <a:lnTo>
                  <a:pt x="153902" y="202196"/>
                </a:lnTo>
                <a:lnTo>
                  <a:pt x="153083" y="208140"/>
                </a:lnTo>
                <a:lnTo>
                  <a:pt x="151586" y="214008"/>
                </a:lnTo>
                <a:lnTo>
                  <a:pt x="145732" y="23145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SMARTPenAnnotation540"/>
          <p:cNvSpPr/>
          <p:nvPr/>
        </p:nvSpPr>
        <p:spPr>
          <a:xfrm>
            <a:off x="4952823" y="5661811"/>
            <a:ext cx="364985" cy="38902"/>
          </a:xfrm>
          <a:custGeom>
            <a:avLst/>
            <a:gdLst/>
            <a:ahLst/>
            <a:cxnLst/>
            <a:rect l="0" t="0" r="0" b="0"/>
            <a:pathLst>
              <a:path w="364985" h="38902">
                <a:moveTo>
                  <a:pt x="4939" y="38901"/>
                </a:moveTo>
                <a:lnTo>
                  <a:pt x="389" y="38901"/>
                </a:lnTo>
                <a:lnTo>
                  <a:pt x="0" y="37949"/>
                </a:lnTo>
                <a:lnTo>
                  <a:pt x="694" y="36361"/>
                </a:lnTo>
                <a:lnTo>
                  <a:pt x="2109" y="34351"/>
                </a:lnTo>
                <a:lnTo>
                  <a:pt x="4957" y="33009"/>
                </a:lnTo>
                <a:lnTo>
                  <a:pt x="8761" y="32116"/>
                </a:lnTo>
                <a:lnTo>
                  <a:pt x="13202" y="31520"/>
                </a:lnTo>
                <a:lnTo>
                  <a:pt x="18068" y="30171"/>
                </a:lnTo>
                <a:lnTo>
                  <a:pt x="23217" y="28318"/>
                </a:lnTo>
                <a:lnTo>
                  <a:pt x="28554" y="26131"/>
                </a:lnTo>
                <a:lnTo>
                  <a:pt x="34970" y="23720"/>
                </a:lnTo>
                <a:lnTo>
                  <a:pt x="49718" y="18501"/>
                </a:lnTo>
                <a:lnTo>
                  <a:pt x="59557" y="15776"/>
                </a:lnTo>
                <a:lnTo>
                  <a:pt x="70879" y="13007"/>
                </a:lnTo>
                <a:lnTo>
                  <a:pt x="83188" y="10209"/>
                </a:lnTo>
                <a:lnTo>
                  <a:pt x="93301" y="8343"/>
                </a:lnTo>
                <a:lnTo>
                  <a:pt x="101947" y="7099"/>
                </a:lnTo>
                <a:lnTo>
                  <a:pt x="165918" y="552"/>
                </a:lnTo>
                <a:lnTo>
                  <a:pt x="185601" y="0"/>
                </a:lnTo>
                <a:lnTo>
                  <a:pt x="203485" y="584"/>
                </a:lnTo>
                <a:lnTo>
                  <a:pt x="220171" y="1927"/>
                </a:lnTo>
                <a:lnTo>
                  <a:pt x="238914" y="2822"/>
                </a:lnTo>
                <a:lnTo>
                  <a:pt x="280061" y="3816"/>
                </a:lnTo>
                <a:lnTo>
                  <a:pt x="295986" y="5033"/>
                </a:lnTo>
                <a:lnTo>
                  <a:pt x="308508" y="6798"/>
                </a:lnTo>
                <a:lnTo>
                  <a:pt x="318761" y="8926"/>
                </a:lnTo>
                <a:lnTo>
                  <a:pt x="327501" y="10345"/>
                </a:lnTo>
                <a:lnTo>
                  <a:pt x="335233" y="11291"/>
                </a:lnTo>
                <a:lnTo>
                  <a:pt x="342292" y="11922"/>
                </a:lnTo>
                <a:lnTo>
                  <a:pt x="352676" y="12623"/>
                </a:lnTo>
                <a:lnTo>
                  <a:pt x="364984" y="1318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SMARTPenAnnotation541"/>
          <p:cNvSpPr/>
          <p:nvPr/>
        </p:nvSpPr>
        <p:spPr>
          <a:xfrm>
            <a:off x="4983479" y="5761180"/>
            <a:ext cx="317184" cy="33831"/>
          </a:xfrm>
          <a:custGeom>
            <a:avLst/>
            <a:gdLst/>
            <a:ahLst/>
            <a:cxnLst/>
            <a:rect l="0" t="0" r="0" b="0"/>
            <a:pathLst>
              <a:path w="317184" h="33831">
                <a:moveTo>
                  <a:pt x="0" y="33830"/>
                </a:moveTo>
                <a:lnTo>
                  <a:pt x="9103" y="33830"/>
                </a:lnTo>
                <a:lnTo>
                  <a:pt x="11783" y="32877"/>
                </a:lnTo>
                <a:lnTo>
                  <a:pt x="13571" y="31290"/>
                </a:lnTo>
                <a:lnTo>
                  <a:pt x="14762" y="29279"/>
                </a:lnTo>
                <a:lnTo>
                  <a:pt x="17462" y="27938"/>
                </a:lnTo>
                <a:lnTo>
                  <a:pt x="21167" y="27044"/>
                </a:lnTo>
                <a:lnTo>
                  <a:pt x="29410" y="26052"/>
                </a:lnTo>
                <a:lnTo>
                  <a:pt x="36249" y="25610"/>
                </a:lnTo>
                <a:lnTo>
                  <a:pt x="41311" y="24540"/>
                </a:lnTo>
                <a:lnTo>
                  <a:pt x="47543" y="22874"/>
                </a:lnTo>
                <a:lnTo>
                  <a:pt x="54556" y="20811"/>
                </a:lnTo>
                <a:lnTo>
                  <a:pt x="61136" y="19436"/>
                </a:lnTo>
                <a:lnTo>
                  <a:pt x="67427" y="18519"/>
                </a:lnTo>
                <a:lnTo>
                  <a:pt x="73527" y="17907"/>
                </a:lnTo>
                <a:lnTo>
                  <a:pt x="79498" y="17500"/>
                </a:lnTo>
                <a:lnTo>
                  <a:pt x="85384" y="17228"/>
                </a:lnTo>
                <a:lnTo>
                  <a:pt x="91213" y="17047"/>
                </a:lnTo>
                <a:lnTo>
                  <a:pt x="97003" y="15973"/>
                </a:lnTo>
                <a:lnTo>
                  <a:pt x="102769" y="14305"/>
                </a:lnTo>
                <a:lnTo>
                  <a:pt x="108518" y="12242"/>
                </a:lnTo>
                <a:lnTo>
                  <a:pt x="123780" y="9913"/>
                </a:lnTo>
                <a:lnTo>
                  <a:pt x="145386" y="7407"/>
                </a:lnTo>
                <a:lnTo>
                  <a:pt x="190346" y="3036"/>
                </a:lnTo>
                <a:lnTo>
                  <a:pt x="216679" y="1094"/>
                </a:lnTo>
                <a:lnTo>
                  <a:pt x="231130" y="576"/>
                </a:lnTo>
                <a:lnTo>
                  <a:pt x="264967" y="0"/>
                </a:lnTo>
                <a:lnTo>
                  <a:pt x="277610" y="799"/>
                </a:lnTo>
                <a:lnTo>
                  <a:pt x="286991" y="2284"/>
                </a:lnTo>
                <a:lnTo>
                  <a:pt x="294197" y="4227"/>
                </a:lnTo>
                <a:lnTo>
                  <a:pt x="299954" y="5522"/>
                </a:lnTo>
                <a:lnTo>
                  <a:pt x="304745" y="6385"/>
                </a:lnTo>
                <a:lnTo>
                  <a:pt x="317183" y="811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SMARTPenAnnotation542"/>
          <p:cNvSpPr/>
          <p:nvPr/>
        </p:nvSpPr>
        <p:spPr>
          <a:xfrm>
            <a:off x="5481408" y="5495475"/>
            <a:ext cx="265025" cy="479558"/>
          </a:xfrm>
          <a:custGeom>
            <a:avLst/>
            <a:gdLst/>
            <a:ahLst/>
            <a:cxnLst/>
            <a:rect l="0" t="0" r="0" b="0"/>
            <a:pathLst>
              <a:path w="265025" h="479558">
                <a:moveTo>
                  <a:pt x="102146" y="50932"/>
                </a:moveTo>
                <a:lnTo>
                  <a:pt x="130517" y="22561"/>
                </a:lnTo>
                <a:lnTo>
                  <a:pt x="134395" y="19636"/>
                </a:lnTo>
                <a:lnTo>
                  <a:pt x="138886" y="16733"/>
                </a:lnTo>
                <a:lnTo>
                  <a:pt x="143784" y="13845"/>
                </a:lnTo>
                <a:lnTo>
                  <a:pt x="148955" y="10967"/>
                </a:lnTo>
                <a:lnTo>
                  <a:pt x="159780" y="5230"/>
                </a:lnTo>
                <a:lnTo>
                  <a:pt x="166286" y="3319"/>
                </a:lnTo>
                <a:lnTo>
                  <a:pt x="173482" y="2045"/>
                </a:lnTo>
                <a:lnTo>
                  <a:pt x="181136" y="1196"/>
                </a:lnTo>
                <a:lnTo>
                  <a:pt x="187191" y="630"/>
                </a:lnTo>
                <a:lnTo>
                  <a:pt x="192180" y="252"/>
                </a:lnTo>
                <a:lnTo>
                  <a:pt x="196459" y="0"/>
                </a:lnTo>
                <a:lnTo>
                  <a:pt x="200264" y="785"/>
                </a:lnTo>
                <a:lnTo>
                  <a:pt x="207032" y="4197"/>
                </a:lnTo>
                <a:lnTo>
                  <a:pt x="211122" y="6440"/>
                </a:lnTo>
                <a:lnTo>
                  <a:pt x="220748" y="11473"/>
                </a:lnTo>
                <a:lnTo>
                  <a:pt x="228836" y="16885"/>
                </a:lnTo>
                <a:lnTo>
                  <a:pt x="235606" y="22465"/>
                </a:lnTo>
                <a:lnTo>
                  <a:pt x="241789" y="28120"/>
                </a:lnTo>
                <a:lnTo>
                  <a:pt x="250625" y="36659"/>
                </a:lnTo>
                <a:lnTo>
                  <a:pt x="256402" y="44906"/>
                </a:lnTo>
                <a:lnTo>
                  <a:pt x="261192" y="53969"/>
                </a:lnTo>
                <a:lnTo>
                  <a:pt x="263321" y="61172"/>
                </a:lnTo>
                <a:lnTo>
                  <a:pt x="264519" y="75133"/>
                </a:lnTo>
                <a:lnTo>
                  <a:pt x="262782" y="83258"/>
                </a:lnTo>
                <a:lnTo>
                  <a:pt x="259720" y="93438"/>
                </a:lnTo>
                <a:lnTo>
                  <a:pt x="255773" y="104987"/>
                </a:lnTo>
                <a:lnTo>
                  <a:pt x="251237" y="121259"/>
                </a:lnTo>
                <a:lnTo>
                  <a:pt x="241116" y="162198"/>
                </a:lnTo>
                <a:lnTo>
                  <a:pt x="234798" y="182260"/>
                </a:lnTo>
                <a:lnTo>
                  <a:pt x="227729" y="201349"/>
                </a:lnTo>
                <a:lnTo>
                  <a:pt x="220158" y="219790"/>
                </a:lnTo>
                <a:lnTo>
                  <a:pt x="212253" y="237799"/>
                </a:lnTo>
                <a:lnTo>
                  <a:pt x="188428" y="289498"/>
                </a:lnTo>
                <a:lnTo>
                  <a:pt x="175102" y="320474"/>
                </a:lnTo>
                <a:lnTo>
                  <a:pt x="166975" y="334449"/>
                </a:lnTo>
                <a:lnTo>
                  <a:pt x="157748" y="347576"/>
                </a:lnTo>
                <a:lnTo>
                  <a:pt x="147787" y="360137"/>
                </a:lnTo>
                <a:lnTo>
                  <a:pt x="138289" y="371369"/>
                </a:lnTo>
                <a:lnTo>
                  <a:pt x="129099" y="381714"/>
                </a:lnTo>
                <a:lnTo>
                  <a:pt x="120115" y="391469"/>
                </a:lnTo>
                <a:lnTo>
                  <a:pt x="110316" y="399876"/>
                </a:lnTo>
                <a:lnTo>
                  <a:pt x="99973" y="407387"/>
                </a:lnTo>
                <a:lnTo>
                  <a:pt x="89267" y="414299"/>
                </a:lnTo>
                <a:lnTo>
                  <a:pt x="81178" y="418907"/>
                </a:lnTo>
                <a:lnTo>
                  <a:pt x="74832" y="421978"/>
                </a:lnTo>
                <a:lnTo>
                  <a:pt x="69650" y="424026"/>
                </a:lnTo>
                <a:lnTo>
                  <a:pt x="64290" y="425391"/>
                </a:lnTo>
                <a:lnTo>
                  <a:pt x="58811" y="426302"/>
                </a:lnTo>
                <a:lnTo>
                  <a:pt x="53254" y="426909"/>
                </a:lnTo>
                <a:lnTo>
                  <a:pt x="48596" y="427313"/>
                </a:lnTo>
                <a:lnTo>
                  <a:pt x="40882" y="427763"/>
                </a:lnTo>
                <a:lnTo>
                  <a:pt x="35586" y="426930"/>
                </a:lnTo>
                <a:lnTo>
                  <a:pt x="29197" y="425422"/>
                </a:lnTo>
                <a:lnTo>
                  <a:pt x="22081" y="423465"/>
                </a:lnTo>
                <a:lnTo>
                  <a:pt x="16385" y="421207"/>
                </a:lnTo>
                <a:lnTo>
                  <a:pt x="11635" y="418750"/>
                </a:lnTo>
                <a:lnTo>
                  <a:pt x="7515" y="416159"/>
                </a:lnTo>
                <a:lnTo>
                  <a:pt x="4769" y="412526"/>
                </a:lnTo>
                <a:lnTo>
                  <a:pt x="2938" y="408200"/>
                </a:lnTo>
                <a:lnTo>
                  <a:pt x="904" y="397360"/>
                </a:lnTo>
                <a:lnTo>
                  <a:pt x="0" y="383018"/>
                </a:lnTo>
                <a:lnTo>
                  <a:pt x="711" y="375193"/>
                </a:lnTo>
                <a:lnTo>
                  <a:pt x="2138" y="367118"/>
                </a:lnTo>
                <a:lnTo>
                  <a:pt x="4042" y="358878"/>
                </a:lnTo>
                <a:lnTo>
                  <a:pt x="7216" y="350527"/>
                </a:lnTo>
                <a:lnTo>
                  <a:pt x="11237" y="342102"/>
                </a:lnTo>
                <a:lnTo>
                  <a:pt x="15823" y="333628"/>
                </a:lnTo>
                <a:lnTo>
                  <a:pt x="20785" y="327026"/>
                </a:lnTo>
                <a:lnTo>
                  <a:pt x="25998" y="321672"/>
                </a:lnTo>
                <a:lnTo>
                  <a:pt x="31378" y="317150"/>
                </a:lnTo>
                <a:lnTo>
                  <a:pt x="37823" y="312231"/>
                </a:lnTo>
                <a:lnTo>
                  <a:pt x="44976" y="307047"/>
                </a:lnTo>
                <a:lnTo>
                  <a:pt x="52603" y="301685"/>
                </a:lnTo>
                <a:lnTo>
                  <a:pt x="60545" y="298111"/>
                </a:lnTo>
                <a:lnTo>
                  <a:pt x="68697" y="295728"/>
                </a:lnTo>
                <a:lnTo>
                  <a:pt x="76989" y="294139"/>
                </a:lnTo>
                <a:lnTo>
                  <a:pt x="86328" y="293080"/>
                </a:lnTo>
                <a:lnTo>
                  <a:pt x="96363" y="292374"/>
                </a:lnTo>
                <a:lnTo>
                  <a:pt x="115768" y="291589"/>
                </a:lnTo>
                <a:lnTo>
                  <a:pt x="130743" y="291241"/>
                </a:lnTo>
                <a:lnTo>
                  <a:pt x="137404" y="292101"/>
                </a:lnTo>
                <a:lnTo>
                  <a:pt x="143749" y="293626"/>
                </a:lnTo>
                <a:lnTo>
                  <a:pt x="149884" y="295596"/>
                </a:lnTo>
                <a:lnTo>
                  <a:pt x="154926" y="297861"/>
                </a:lnTo>
                <a:lnTo>
                  <a:pt x="163069" y="302918"/>
                </a:lnTo>
                <a:lnTo>
                  <a:pt x="168479" y="307506"/>
                </a:lnTo>
                <a:lnTo>
                  <a:pt x="174943" y="313421"/>
                </a:lnTo>
                <a:lnTo>
                  <a:pt x="182110" y="320222"/>
                </a:lnTo>
                <a:lnTo>
                  <a:pt x="187841" y="326662"/>
                </a:lnTo>
                <a:lnTo>
                  <a:pt x="192613" y="332859"/>
                </a:lnTo>
                <a:lnTo>
                  <a:pt x="200457" y="343873"/>
                </a:lnTo>
                <a:lnTo>
                  <a:pt x="207118" y="351943"/>
                </a:lnTo>
                <a:lnTo>
                  <a:pt x="211180" y="358286"/>
                </a:lnTo>
                <a:lnTo>
                  <a:pt x="215793" y="366325"/>
                </a:lnTo>
                <a:lnTo>
                  <a:pt x="225998" y="385417"/>
                </a:lnTo>
                <a:lnTo>
                  <a:pt x="236884" y="406602"/>
                </a:lnTo>
                <a:lnTo>
                  <a:pt x="240549" y="419491"/>
                </a:lnTo>
                <a:lnTo>
                  <a:pt x="242992" y="433797"/>
                </a:lnTo>
                <a:lnTo>
                  <a:pt x="244621" y="449050"/>
                </a:lnTo>
                <a:lnTo>
                  <a:pt x="246660" y="459220"/>
                </a:lnTo>
                <a:lnTo>
                  <a:pt x="248971" y="465999"/>
                </a:lnTo>
                <a:lnTo>
                  <a:pt x="265024" y="47955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SMARTPenAnnotation543"/>
          <p:cNvSpPr/>
          <p:nvPr/>
        </p:nvSpPr>
        <p:spPr>
          <a:xfrm>
            <a:off x="5832157" y="5649277"/>
            <a:ext cx="197169" cy="300039"/>
          </a:xfrm>
          <a:custGeom>
            <a:avLst/>
            <a:gdLst/>
            <a:ahLst/>
            <a:cxnLst/>
            <a:rect l="0" t="0" r="0" b="0"/>
            <a:pathLst>
              <a:path w="197169" h="300039">
                <a:moveTo>
                  <a:pt x="0" y="0"/>
                </a:moveTo>
                <a:lnTo>
                  <a:pt x="28371" y="28371"/>
                </a:lnTo>
                <a:lnTo>
                  <a:pt x="30344" y="31296"/>
                </a:lnTo>
                <a:lnTo>
                  <a:pt x="32536" y="37087"/>
                </a:lnTo>
                <a:lnTo>
                  <a:pt x="35026" y="39965"/>
                </a:lnTo>
                <a:lnTo>
                  <a:pt x="38591" y="42836"/>
                </a:lnTo>
                <a:lnTo>
                  <a:pt x="42872" y="45702"/>
                </a:lnTo>
                <a:lnTo>
                  <a:pt x="45727" y="48566"/>
                </a:lnTo>
                <a:lnTo>
                  <a:pt x="47630" y="51427"/>
                </a:lnTo>
                <a:lnTo>
                  <a:pt x="48898" y="54287"/>
                </a:lnTo>
                <a:lnTo>
                  <a:pt x="51648" y="57147"/>
                </a:lnTo>
                <a:lnTo>
                  <a:pt x="55387" y="60005"/>
                </a:lnTo>
                <a:lnTo>
                  <a:pt x="59785" y="62863"/>
                </a:lnTo>
                <a:lnTo>
                  <a:pt x="62717" y="66674"/>
                </a:lnTo>
                <a:lnTo>
                  <a:pt x="64671" y="71119"/>
                </a:lnTo>
                <a:lnTo>
                  <a:pt x="65974" y="75988"/>
                </a:lnTo>
                <a:lnTo>
                  <a:pt x="68747" y="80186"/>
                </a:lnTo>
                <a:lnTo>
                  <a:pt x="72502" y="83938"/>
                </a:lnTo>
                <a:lnTo>
                  <a:pt x="76910" y="87391"/>
                </a:lnTo>
                <a:lnTo>
                  <a:pt x="80801" y="91598"/>
                </a:lnTo>
                <a:lnTo>
                  <a:pt x="84347" y="96308"/>
                </a:lnTo>
                <a:lnTo>
                  <a:pt x="87664" y="101353"/>
                </a:lnTo>
                <a:lnTo>
                  <a:pt x="91780" y="105669"/>
                </a:lnTo>
                <a:lnTo>
                  <a:pt x="96429" y="109498"/>
                </a:lnTo>
                <a:lnTo>
                  <a:pt x="101434" y="113004"/>
                </a:lnTo>
                <a:lnTo>
                  <a:pt x="105723" y="117246"/>
                </a:lnTo>
                <a:lnTo>
                  <a:pt x="109534" y="121979"/>
                </a:lnTo>
                <a:lnTo>
                  <a:pt x="113028" y="127039"/>
                </a:lnTo>
                <a:lnTo>
                  <a:pt x="119167" y="138985"/>
                </a:lnTo>
                <a:lnTo>
                  <a:pt x="153476" y="211802"/>
                </a:lnTo>
                <a:lnTo>
                  <a:pt x="157562" y="219306"/>
                </a:lnTo>
                <a:lnTo>
                  <a:pt x="161239" y="225262"/>
                </a:lnTo>
                <a:lnTo>
                  <a:pt x="164643" y="230185"/>
                </a:lnTo>
                <a:lnTo>
                  <a:pt x="167864" y="236324"/>
                </a:lnTo>
                <a:lnTo>
                  <a:pt x="170964" y="243274"/>
                </a:lnTo>
                <a:lnTo>
                  <a:pt x="173984" y="250765"/>
                </a:lnTo>
                <a:lnTo>
                  <a:pt x="176949" y="257665"/>
                </a:lnTo>
                <a:lnTo>
                  <a:pt x="182784" y="270410"/>
                </a:lnTo>
                <a:lnTo>
                  <a:pt x="185674" y="275524"/>
                </a:lnTo>
                <a:lnTo>
                  <a:pt x="191424" y="283745"/>
                </a:lnTo>
                <a:lnTo>
                  <a:pt x="194615" y="290574"/>
                </a:lnTo>
                <a:lnTo>
                  <a:pt x="197168" y="30003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SMARTPenAnnotation544"/>
          <p:cNvSpPr/>
          <p:nvPr/>
        </p:nvSpPr>
        <p:spPr>
          <a:xfrm>
            <a:off x="5823584" y="5597842"/>
            <a:ext cx="222887" cy="360046"/>
          </a:xfrm>
          <a:custGeom>
            <a:avLst/>
            <a:gdLst/>
            <a:ahLst/>
            <a:cxnLst/>
            <a:rect l="0" t="0" r="0" b="0"/>
            <a:pathLst>
              <a:path w="222887" h="360046">
                <a:moveTo>
                  <a:pt x="222886" y="0"/>
                </a:moveTo>
                <a:lnTo>
                  <a:pt x="218335" y="13653"/>
                </a:lnTo>
                <a:lnTo>
                  <a:pt x="215090" y="20532"/>
                </a:lnTo>
                <a:lnTo>
                  <a:pt x="211020" y="27975"/>
                </a:lnTo>
                <a:lnTo>
                  <a:pt x="206403" y="35795"/>
                </a:lnTo>
                <a:lnTo>
                  <a:pt x="201420" y="45771"/>
                </a:lnTo>
                <a:lnTo>
                  <a:pt x="196193" y="57184"/>
                </a:lnTo>
                <a:lnTo>
                  <a:pt x="190803" y="69555"/>
                </a:lnTo>
                <a:lnTo>
                  <a:pt x="180542" y="89233"/>
                </a:lnTo>
                <a:lnTo>
                  <a:pt x="151361" y="141577"/>
                </a:lnTo>
                <a:lnTo>
                  <a:pt x="138055" y="166775"/>
                </a:lnTo>
                <a:lnTo>
                  <a:pt x="126327" y="190241"/>
                </a:lnTo>
                <a:lnTo>
                  <a:pt x="115651" y="212552"/>
                </a:lnTo>
                <a:lnTo>
                  <a:pt x="105676" y="231236"/>
                </a:lnTo>
                <a:lnTo>
                  <a:pt x="96168" y="247503"/>
                </a:lnTo>
                <a:lnTo>
                  <a:pt x="86972" y="262157"/>
                </a:lnTo>
                <a:lnTo>
                  <a:pt x="75126" y="278594"/>
                </a:lnTo>
                <a:lnTo>
                  <a:pt x="61515" y="296219"/>
                </a:lnTo>
                <a:lnTo>
                  <a:pt x="25910" y="340559"/>
                </a:lnTo>
                <a:lnTo>
                  <a:pt x="22036" y="345149"/>
                </a:lnTo>
                <a:lnTo>
                  <a:pt x="15192" y="352790"/>
                </a:lnTo>
                <a:lnTo>
                  <a:pt x="12033" y="355208"/>
                </a:lnTo>
                <a:lnTo>
                  <a:pt x="8975" y="356820"/>
                </a:lnTo>
                <a:lnTo>
                  <a:pt x="0" y="3600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SMARTPenAnnotation545"/>
          <p:cNvSpPr/>
          <p:nvPr/>
        </p:nvSpPr>
        <p:spPr>
          <a:xfrm>
            <a:off x="6157912" y="5735042"/>
            <a:ext cx="291466" cy="17106"/>
          </a:xfrm>
          <a:custGeom>
            <a:avLst/>
            <a:gdLst/>
            <a:ahLst/>
            <a:cxnLst/>
            <a:rect l="0" t="0" r="0" b="0"/>
            <a:pathLst>
              <a:path w="291466" h="17106">
                <a:moveTo>
                  <a:pt x="0" y="17105"/>
                </a:moveTo>
                <a:lnTo>
                  <a:pt x="13653" y="12555"/>
                </a:lnTo>
                <a:lnTo>
                  <a:pt x="18627" y="10261"/>
                </a:lnTo>
                <a:lnTo>
                  <a:pt x="22895" y="7780"/>
                </a:lnTo>
                <a:lnTo>
                  <a:pt x="26694" y="5173"/>
                </a:lnTo>
                <a:lnTo>
                  <a:pt x="33988" y="3436"/>
                </a:lnTo>
                <a:lnTo>
                  <a:pt x="43614" y="2277"/>
                </a:lnTo>
                <a:lnTo>
                  <a:pt x="64152" y="990"/>
                </a:lnTo>
                <a:lnTo>
                  <a:pt x="79630" y="418"/>
                </a:lnTo>
                <a:lnTo>
                  <a:pt x="193512" y="0"/>
                </a:lnTo>
                <a:lnTo>
                  <a:pt x="203303" y="940"/>
                </a:lnTo>
                <a:lnTo>
                  <a:pt x="212688" y="2518"/>
                </a:lnTo>
                <a:lnTo>
                  <a:pt x="221802" y="4523"/>
                </a:lnTo>
                <a:lnTo>
                  <a:pt x="229783" y="5859"/>
                </a:lnTo>
                <a:lnTo>
                  <a:pt x="237009" y="6750"/>
                </a:lnTo>
                <a:lnTo>
                  <a:pt x="243731" y="7344"/>
                </a:lnTo>
                <a:lnTo>
                  <a:pt x="250117" y="8693"/>
                </a:lnTo>
                <a:lnTo>
                  <a:pt x="256280" y="10544"/>
                </a:lnTo>
                <a:lnTo>
                  <a:pt x="262293" y="12731"/>
                </a:lnTo>
                <a:lnTo>
                  <a:pt x="267254" y="14189"/>
                </a:lnTo>
                <a:lnTo>
                  <a:pt x="271515" y="15161"/>
                </a:lnTo>
                <a:lnTo>
                  <a:pt x="291465" y="1710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SMARTPenAnnotation546"/>
          <p:cNvSpPr/>
          <p:nvPr/>
        </p:nvSpPr>
        <p:spPr>
          <a:xfrm>
            <a:off x="6215462" y="5632132"/>
            <a:ext cx="28176" cy="317442"/>
          </a:xfrm>
          <a:custGeom>
            <a:avLst/>
            <a:gdLst/>
            <a:ahLst/>
            <a:cxnLst/>
            <a:rect l="0" t="0" r="0" b="0"/>
            <a:pathLst>
              <a:path w="28176" h="317442">
                <a:moveTo>
                  <a:pt x="11030" y="0"/>
                </a:moveTo>
                <a:lnTo>
                  <a:pt x="1929" y="4551"/>
                </a:lnTo>
                <a:lnTo>
                  <a:pt x="200" y="7797"/>
                </a:lnTo>
                <a:lnTo>
                  <a:pt x="0" y="11865"/>
                </a:lnTo>
                <a:lnTo>
                  <a:pt x="819" y="16483"/>
                </a:lnTo>
                <a:lnTo>
                  <a:pt x="1365" y="23371"/>
                </a:lnTo>
                <a:lnTo>
                  <a:pt x="1730" y="31773"/>
                </a:lnTo>
                <a:lnTo>
                  <a:pt x="1972" y="41185"/>
                </a:lnTo>
                <a:lnTo>
                  <a:pt x="3087" y="48411"/>
                </a:lnTo>
                <a:lnTo>
                  <a:pt x="4782" y="54182"/>
                </a:lnTo>
                <a:lnTo>
                  <a:pt x="6865" y="58982"/>
                </a:lnTo>
                <a:lnTo>
                  <a:pt x="8253" y="64086"/>
                </a:lnTo>
                <a:lnTo>
                  <a:pt x="9179" y="69394"/>
                </a:lnTo>
                <a:lnTo>
                  <a:pt x="9796" y="74838"/>
                </a:lnTo>
                <a:lnTo>
                  <a:pt x="10207" y="80372"/>
                </a:lnTo>
                <a:lnTo>
                  <a:pt x="10482" y="85966"/>
                </a:lnTo>
                <a:lnTo>
                  <a:pt x="10664" y="91601"/>
                </a:lnTo>
                <a:lnTo>
                  <a:pt x="11739" y="101072"/>
                </a:lnTo>
                <a:lnTo>
                  <a:pt x="15473" y="126837"/>
                </a:lnTo>
                <a:lnTo>
                  <a:pt x="16849" y="147422"/>
                </a:lnTo>
                <a:lnTo>
                  <a:pt x="17767" y="172577"/>
                </a:lnTo>
                <a:lnTo>
                  <a:pt x="19361" y="257641"/>
                </a:lnTo>
                <a:lnTo>
                  <a:pt x="19495" y="286910"/>
                </a:lnTo>
                <a:lnTo>
                  <a:pt x="20484" y="297953"/>
                </a:lnTo>
                <a:lnTo>
                  <a:pt x="22095" y="306268"/>
                </a:lnTo>
                <a:lnTo>
                  <a:pt x="24122" y="312764"/>
                </a:lnTo>
                <a:lnTo>
                  <a:pt x="25472" y="316142"/>
                </a:lnTo>
                <a:lnTo>
                  <a:pt x="26374" y="317441"/>
                </a:lnTo>
                <a:lnTo>
                  <a:pt x="28175" y="31718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SMARTPenAnnotation547"/>
          <p:cNvSpPr/>
          <p:nvPr/>
        </p:nvSpPr>
        <p:spPr>
          <a:xfrm>
            <a:off x="6415087" y="5469254"/>
            <a:ext cx="351473" cy="487677"/>
          </a:xfrm>
          <a:custGeom>
            <a:avLst/>
            <a:gdLst/>
            <a:ahLst/>
            <a:cxnLst/>
            <a:rect l="0" t="0" r="0" b="0"/>
            <a:pathLst>
              <a:path w="351473" h="487677">
                <a:moveTo>
                  <a:pt x="0" y="0"/>
                </a:moveTo>
                <a:lnTo>
                  <a:pt x="9102" y="9103"/>
                </a:lnTo>
                <a:lnTo>
                  <a:pt x="11783" y="12736"/>
                </a:lnTo>
                <a:lnTo>
                  <a:pt x="14762" y="19313"/>
                </a:lnTo>
                <a:lnTo>
                  <a:pt x="17627" y="33202"/>
                </a:lnTo>
                <a:lnTo>
                  <a:pt x="21487" y="46189"/>
                </a:lnTo>
                <a:lnTo>
                  <a:pt x="23837" y="58946"/>
                </a:lnTo>
                <a:lnTo>
                  <a:pt x="24882" y="71919"/>
                </a:lnTo>
                <a:lnTo>
                  <a:pt x="25346" y="87209"/>
                </a:lnTo>
                <a:lnTo>
                  <a:pt x="25608" y="116434"/>
                </a:lnTo>
                <a:lnTo>
                  <a:pt x="26596" y="130010"/>
                </a:lnTo>
                <a:lnTo>
                  <a:pt x="28209" y="145728"/>
                </a:lnTo>
                <a:lnTo>
                  <a:pt x="30235" y="162875"/>
                </a:lnTo>
                <a:lnTo>
                  <a:pt x="32540" y="177164"/>
                </a:lnTo>
                <a:lnTo>
                  <a:pt x="35028" y="189547"/>
                </a:lnTo>
                <a:lnTo>
                  <a:pt x="37640" y="200659"/>
                </a:lnTo>
                <a:lnTo>
                  <a:pt x="40333" y="218546"/>
                </a:lnTo>
                <a:lnTo>
                  <a:pt x="45866" y="266359"/>
                </a:lnTo>
                <a:lnTo>
                  <a:pt x="47722" y="286158"/>
                </a:lnTo>
                <a:lnTo>
                  <a:pt x="48960" y="302215"/>
                </a:lnTo>
                <a:lnTo>
                  <a:pt x="49785" y="315776"/>
                </a:lnTo>
                <a:lnTo>
                  <a:pt x="51288" y="331486"/>
                </a:lnTo>
                <a:lnTo>
                  <a:pt x="55497" y="366720"/>
                </a:lnTo>
                <a:lnTo>
                  <a:pt x="57953" y="383545"/>
                </a:lnTo>
                <a:lnTo>
                  <a:pt x="66992" y="436636"/>
                </a:lnTo>
                <a:lnTo>
                  <a:pt x="66569" y="439681"/>
                </a:lnTo>
                <a:lnTo>
                  <a:pt x="65334" y="441711"/>
                </a:lnTo>
                <a:lnTo>
                  <a:pt x="63559" y="443064"/>
                </a:lnTo>
                <a:lnTo>
                  <a:pt x="62375" y="443014"/>
                </a:lnTo>
                <a:lnTo>
                  <a:pt x="61586" y="442028"/>
                </a:lnTo>
                <a:lnTo>
                  <a:pt x="61060" y="440418"/>
                </a:lnTo>
                <a:lnTo>
                  <a:pt x="63016" y="428469"/>
                </a:lnTo>
                <a:lnTo>
                  <a:pt x="64870" y="419949"/>
                </a:lnTo>
                <a:lnTo>
                  <a:pt x="67059" y="406648"/>
                </a:lnTo>
                <a:lnTo>
                  <a:pt x="72032" y="371551"/>
                </a:lnTo>
                <a:lnTo>
                  <a:pt x="74691" y="357238"/>
                </a:lnTo>
                <a:lnTo>
                  <a:pt x="77417" y="345791"/>
                </a:lnTo>
                <a:lnTo>
                  <a:pt x="80186" y="336255"/>
                </a:lnTo>
                <a:lnTo>
                  <a:pt x="84890" y="322278"/>
                </a:lnTo>
                <a:lnTo>
                  <a:pt x="97737" y="286428"/>
                </a:lnTo>
                <a:lnTo>
                  <a:pt x="103258" y="271914"/>
                </a:lnTo>
                <a:lnTo>
                  <a:pt x="107891" y="260334"/>
                </a:lnTo>
                <a:lnTo>
                  <a:pt x="111932" y="250708"/>
                </a:lnTo>
                <a:lnTo>
                  <a:pt x="118963" y="237474"/>
                </a:lnTo>
                <a:lnTo>
                  <a:pt x="126216" y="227464"/>
                </a:lnTo>
                <a:lnTo>
                  <a:pt x="135788" y="216665"/>
                </a:lnTo>
                <a:lnTo>
                  <a:pt x="143853" y="208056"/>
                </a:lnTo>
                <a:lnTo>
                  <a:pt x="156791" y="194768"/>
                </a:lnTo>
                <a:lnTo>
                  <a:pt x="160725" y="192711"/>
                </a:lnTo>
                <a:lnTo>
                  <a:pt x="170176" y="190424"/>
                </a:lnTo>
                <a:lnTo>
                  <a:pt x="178186" y="189409"/>
                </a:lnTo>
                <a:lnTo>
                  <a:pt x="181656" y="189138"/>
                </a:lnTo>
                <a:lnTo>
                  <a:pt x="184921" y="189909"/>
                </a:lnTo>
                <a:lnTo>
                  <a:pt x="195021" y="195547"/>
                </a:lnTo>
                <a:lnTo>
                  <a:pt x="204469" y="200575"/>
                </a:lnTo>
                <a:lnTo>
                  <a:pt x="207749" y="205155"/>
                </a:lnTo>
                <a:lnTo>
                  <a:pt x="211396" y="217863"/>
                </a:lnTo>
                <a:lnTo>
                  <a:pt x="215556" y="243196"/>
                </a:lnTo>
                <a:lnTo>
                  <a:pt x="217999" y="259286"/>
                </a:lnTo>
                <a:lnTo>
                  <a:pt x="219628" y="271918"/>
                </a:lnTo>
                <a:lnTo>
                  <a:pt x="220714" y="282243"/>
                </a:lnTo>
                <a:lnTo>
                  <a:pt x="221437" y="291032"/>
                </a:lnTo>
                <a:lnTo>
                  <a:pt x="221921" y="304512"/>
                </a:lnTo>
                <a:lnTo>
                  <a:pt x="222695" y="370737"/>
                </a:lnTo>
                <a:lnTo>
                  <a:pt x="222848" y="421636"/>
                </a:lnTo>
                <a:lnTo>
                  <a:pt x="223813" y="433491"/>
                </a:lnTo>
                <a:lnTo>
                  <a:pt x="225409" y="445204"/>
                </a:lnTo>
                <a:lnTo>
                  <a:pt x="227425" y="456823"/>
                </a:lnTo>
                <a:lnTo>
                  <a:pt x="229722" y="465521"/>
                </a:lnTo>
                <a:lnTo>
                  <a:pt x="234814" y="477726"/>
                </a:lnTo>
                <a:lnTo>
                  <a:pt x="237505" y="481362"/>
                </a:lnTo>
                <a:lnTo>
                  <a:pt x="240252" y="483786"/>
                </a:lnTo>
                <a:lnTo>
                  <a:pt x="243036" y="485401"/>
                </a:lnTo>
                <a:lnTo>
                  <a:pt x="248669" y="487197"/>
                </a:lnTo>
                <a:lnTo>
                  <a:pt x="251504" y="487676"/>
                </a:lnTo>
                <a:lnTo>
                  <a:pt x="254346" y="487042"/>
                </a:lnTo>
                <a:lnTo>
                  <a:pt x="260045" y="483798"/>
                </a:lnTo>
                <a:lnTo>
                  <a:pt x="268609" y="476617"/>
                </a:lnTo>
                <a:lnTo>
                  <a:pt x="277179" y="463906"/>
                </a:lnTo>
                <a:lnTo>
                  <a:pt x="285433" y="456054"/>
                </a:lnTo>
                <a:lnTo>
                  <a:pt x="290302" y="452626"/>
                </a:lnTo>
                <a:lnTo>
                  <a:pt x="298251" y="443737"/>
                </a:lnTo>
                <a:lnTo>
                  <a:pt x="305911" y="430579"/>
                </a:lnTo>
                <a:lnTo>
                  <a:pt x="310621" y="420403"/>
                </a:lnTo>
                <a:lnTo>
                  <a:pt x="315666" y="408856"/>
                </a:lnTo>
                <a:lnTo>
                  <a:pt x="326351" y="385867"/>
                </a:lnTo>
                <a:lnTo>
                  <a:pt x="331867" y="374402"/>
                </a:lnTo>
                <a:lnTo>
                  <a:pt x="335545" y="364854"/>
                </a:lnTo>
                <a:lnTo>
                  <a:pt x="337997" y="356584"/>
                </a:lnTo>
                <a:lnTo>
                  <a:pt x="341673" y="343267"/>
                </a:lnTo>
                <a:lnTo>
                  <a:pt x="349994" y="328250"/>
                </a:lnTo>
                <a:lnTo>
                  <a:pt x="350815" y="324324"/>
                </a:lnTo>
                <a:lnTo>
                  <a:pt x="351472" y="31718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Difference quotient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dirty="0" smtClean="0"/>
              <a:t>			</a:t>
            </a:r>
            <a:r>
              <a:rPr lang="en-US" u="sng" dirty="0" smtClean="0"/>
              <a:t>f(</a:t>
            </a:r>
            <a:r>
              <a:rPr lang="en-US" u="sng" dirty="0" err="1" smtClean="0"/>
              <a:t>x+h</a:t>
            </a:r>
            <a:r>
              <a:rPr lang="en-US" u="sng" dirty="0" smtClean="0"/>
              <a:t>)-f(x)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dirty="0" smtClean="0"/>
              <a:t>				h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Find the difference quotient of: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f(x</a:t>
            </a:r>
            <a:r>
              <a:rPr lang="en-US" dirty="0" smtClean="0"/>
              <a:t>)=x+2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dirty="0" smtClean="0"/>
          </a:p>
        </p:txBody>
      </p:sp>
      <p:sp>
        <p:nvSpPr>
          <p:cNvPr id="4" name="SMARTPenAnnotation341"/>
          <p:cNvSpPr/>
          <p:nvPr/>
        </p:nvSpPr>
        <p:spPr>
          <a:xfrm>
            <a:off x="732860" y="3644962"/>
            <a:ext cx="170110" cy="495556"/>
          </a:xfrm>
          <a:custGeom>
            <a:avLst/>
            <a:gdLst/>
            <a:ahLst/>
            <a:cxnLst/>
            <a:rect l="0" t="0" r="0" b="0"/>
            <a:pathLst>
              <a:path w="170110" h="495556">
                <a:moveTo>
                  <a:pt x="144392" y="24067"/>
                </a:moveTo>
                <a:lnTo>
                  <a:pt x="135290" y="24067"/>
                </a:lnTo>
                <a:lnTo>
                  <a:pt x="131657" y="23115"/>
                </a:lnTo>
                <a:lnTo>
                  <a:pt x="128282" y="21528"/>
                </a:lnTo>
                <a:lnTo>
                  <a:pt x="125079" y="19517"/>
                </a:lnTo>
                <a:lnTo>
                  <a:pt x="121039" y="17224"/>
                </a:lnTo>
                <a:lnTo>
                  <a:pt x="111471" y="12136"/>
                </a:lnTo>
                <a:lnTo>
                  <a:pt x="107204" y="9445"/>
                </a:lnTo>
                <a:lnTo>
                  <a:pt x="103408" y="6699"/>
                </a:lnTo>
                <a:lnTo>
                  <a:pt x="99924" y="3916"/>
                </a:lnTo>
                <a:lnTo>
                  <a:pt x="95697" y="2061"/>
                </a:lnTo>
                <a:lnTo>
                  <a:pt x="90974" y="824"/>
                </a:lnTo>
                <a:lnTo>
                  <a:pt x="85920" y="0"/>
                </a:lnTo>
                <a:lnTo>
                  <a:pt x="80645" y="402"/>
                </a:lnTo>
                <a:lnTo>
                  <a:pt x="75224" y="1623"/>
                </a:lnTo>
                <a:lnTo>
                  <a:pt x="69705" y="3390"/>
                </a:lnTo>
                <a:lnTo>
                  <a:pt x="53413" y="7892"/>
                </a:lnTo>
                <a:lnTo>
                  <a:pt x="30112" y="13993"/>
                </a:lnTo>
                <a:lnTo>
                  <a:pt x="27248" y="15446"/>
                </a:lnTo>
                <a:lnTo>
                  <a:pt x="24386" y="17368"/>
                </a:lnTo>
                <a:lnTo>
                  <a:pt x="21525" y="19601"/>
                </a:lnTo>
                <a:lnTo>
                  <a:pt x="18666" y="22042"/>
                </a:lnTo>
                <a:lnTo>
                  <a:pt x="15807" y="24622"/>
                </a:lnTo>
                <a:lnTo>
                  <a:pt x="12949" y="27295"/>
                </a:lnTo>
                <a:lnTo>
                  <a:pt x="11043" y="30982"/>
                </a:lnTo>
                <a:lnTo>
                  <a:pt x="8926" y="40158"/>
                </a:lnTo>
                <a:lnTo>
                  <a:pt x="3183" y="69687"/>
                </a:lnTo>
                <a:lnTo>
                  <a:pt x="1675" y="82103"/>
                </a:lnTo>
                <a:lnTo>
                  <a:pt x="670" y="95143"/>
                </a:lnTo>
                <a:lnTo>
                  <a:pt x="0" y="108599"/>
                </a:lnTo>
                <a:lnTo>
                  <a:pt x="505" y="120427"/>
                </a:lnTo>
                <a:lnTo>
                  <a:pt x="1795" y="131169"/>
                </a:lnTo>
                <a:lnTo>
                  <a:pt x="3607" y="141189"/>
                </a:lnTo>
                <a:lnTo>
                  <a:pt x="6721" y="153584"/>
                </a:lnTo>
                <a:lnTo>
                  <a:pt x="10701" y="167561"/>
                </a:lnTo>
                <a:lnTo>
                  <a:pt x="20204" y="198332"/>
                </a:lnTo>
                <a:lnTo>
                  <a:pt x="30777" y="231059"/>
                </a:lnTo>
                <a:lnTo>
                  <a:pt x="36264" y="246834"/>
                </a:lnTo>
                <a:lnTo>
                  <a:pt x="47440" y="277062"/>
                </a:lnTo>
                <a:lnTo>
                  <a:pt x="53087" y="289886"/>
                </a:lnTo>
                <a:lnTo>
                  <a:pt x="58757" y="301292"/>
                </a:lnTo>
                <a:lnTo>
                  <a:pt x="64442" y="311754"/>
                </a:lnTo>
                <a:lnTo>
                  <a:pt x="70137" y="323491"/>
                </a:lnTo>
                <a:lnTo>
                  <a:pt x="75839" y="336078"/>
                </a:lnTo>
                <a:lnTo>
                  <a:pt x="81545" y="349232"/>
                </a:lnTo>
                <a:lnTo>
                  <a:pt x="87254" y="360859"/>
                </a:lnTo>
                <a:lnTo>
                  <a:pt x="92965" y="371468"/>
                </a:lnTo>
                <a:lnTo>
                  <a:pt x="103438" y="389923"/>
                </a:lnTo>
                <a:lnTo>
                  <a:pt x="111268" y="404475"/>
                </a:lnTo>
                <a:lnTo>
                  <a:pt x="125581" y="432479"/>
                </a:lnTo>
                <a:lnTo>
                  <a:pt x="131852" y="443027"/>
                </a:lnTo>
                <a:lnTo>
                  <a:pt x="138889" y="453869"/>
                </a:lnTo>
                <a:lnTo>
                  <a:pt x="146439" y="464907"/>
                </a:lnTo>
                <a:lnTo>
                  <a:pt x="151471" y="473218"/>
                </a:lnTo>
                <a:lnTo>
                  <a:pt x="154827" y="479711"/>
                </a:lnTo>
                <a:lnTo>
                  <a:pt x="157063" y="484992"/>
                </a:lnTo>
                <a:lnTo>
                  <a:pt x="159507" y="488513"/>
                </a:lnTo>
                <a:lnTo>
                  <a:pt x="162089" y="490861"/>
                </a:lnTo>
                <a:lnTo>
                  <a:pt x="170109" y="49555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342"/>
          <p:cNvSpPr/>
          <p:nvPr/>
        </p:nvSpPr>
        <p:spPr>
          <a:xfrm>
            <a:off x="611504" y="3969067"/>
            <a:ext cx="334329" cy="17146"/>
          </a:xfrm>
          <a:custGeom>
            <a:avLst/>
            <a:gdLst/>
            <a:ahLst/>
            <a:cxnLst/>
            <a:rect l="0" t="0" r="0" b="0"/>
            <a:pathLst>
              <a:path w="334329" h="17146">
                <a:moveTo>
                  <a:pt x="0" y="17145"/>
                </a:moveTo>
                <a:lnTo>
                  <a:pt x="4551" y="8043"/>
                </a:lnTo>
                <a:lnTo>
                  <a:pt x="6844" y="5362"/>
                </a:lnTo>
                <a:lnTo>
                  <a:pt x="9326" y="3575"/>
                </a:lnTo>
                <a:lnTo>
                  <a:pt x="11932" y="2383"/>
                </a:lnTo>
                <a:lnTo>
                  <a:pt x="15575" y="1589"/>
                </a:lnTo>
                <a:lnTo>
                  <a:pt x="19908" y="1059"/>
                </a:lnTo>
                <a:lnTo>
                  <a:pt x="24702" y="706"/>
                </a:lnTo>
                <a:lnTo>
                  <a:pt x="45269" y="314"/>
                </a:lnTo>
                <a:lnTo>
                  <a:pt x="33432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43"/>
          <p:cNvSpPr/>
          <p:nvPr/>
        </p:nvSpPr>
        <p:spPr>
          <a:xfrm>
            <a:off x="981865" y="3660457"/>
            <a:ext cx="281150" cy="514351"/>
          </a:xfrm>
          <a:custGeom>
            <a:avLst/>
            <a:gdLst/>
            <a:ahLst/>
            <a:cxnLst/>
            <a:rect l="0" t="0" r="0" b="0"/>
            <a:pathLst>
              <a:path w="281150" h="514351">
                <a:moveTo>
                  <a:pt x="212569" y="0"/>
                </a:moveTo>
                <a:lnTo>
                  <a:pt x="173944" y="19313"/>
                </a:lnTo>
                <a:lnTo>
                  <a:pt x="166817" y="24305"/>
                </a:lnTo>
                <a:lnTo>
                  <a:pt x="159208" y="30491"/>
                </a:lnTo>
                <a:lnTo>
                  <a:pt x="151277" y="37472"/>
                </a:lnTo>
                <a:lnTo>
                  <a:pt x="145038" y="44032"/>
                </a:lnTo>
                <a:lnTo>
                  <a:pt x="139926" y="50309"/>
                </a:lnTo>
                <a:lnTo>
                  <a:pt x="135566" y="56400"/>
                </a:lnTo>
                <a:lnTo>
                  <a:pt x="130753" y="62365"/>
                </a:lnTo>
                <a:lnTo>
                  <a:pt x="125640" y="68247"/>
                </a:lnTo>
                <a:lnTo>
                  <a:pt x="120327" y="74073"/>
                </a:lnTo>
                <a:lnTo>
                  <a:pt x="109343" y="85626"/>
                </a:lnTo>
                <a:lnTo>
                  <a:pt x="103747" y="91374"/>
                </a:lnTo>
                <a:lnTo>
                  <a:pt x="96206" y="100921"/>
                </a:lnTo>
                <a:lnTo>
                  <a:pt x="87369" y="113001"/>
                </a:lnTo>
                <a:lnTo>
                  <a:pt x="61808" y="149687"/>
                </a:lnTo>
                <a:lnTo>
                  <a:pt x="54912" y="159798"/>
                </a:lnTo>
                <a:lnTo>
                  <a:pt x="48409" y="171302"/>
                </a:lnTo>
                <a:lnTo>
                  <a:pt x="42169" y="183734"/>
                </a:lnTo>
                <a:lnTo>
                  <a:pt x="36104" y="196785"/>
                </a:lnTo>
                <a:lnTo>
                  <a:pt x="31109" y="208342"/>
                </a:lnTo>
                <a:lnTo>
                  <a:pt x="26826" y="218905"/>
                </a:lnTo>
                <a:lnTo>
                  <a:pt x="23018" y="228804"/>
                </a:lnTo>
                <a:lnTo>
                  <a:pt x="19527" y="237308"/>
                </a:lnTo>
                <a:lnTo>
                  <a:pt x="13108" y="251838"/>
                </a:lnTo>
                <a:lnTo>
                  <a:pt x="10062" y="262190"/>
                </a:lnTo>
                <a:lnTo>
                  <a:pt x="7080" y="274806"/>
                </a:lnTo>
                <a:lnTo>
                  <a:pt x="4139" y="288931"/>
                </a:lnTo>
                <a:lnTo>
                  <a:pt x="2178" y="300253"/>
                </a:lnTo>
                <a:lnTo>
                  <a:pt x="871" y="309706"/>
                </a:lnTo>
                <a:lnTo>
                  <a:pt x="0" y="317914"/>
                </a:lnTo>
                <a:lnTo>
                  <a:pt x="1572" y="332112"/>
                </a:lnTo>
                <a:lnTo>
                  <a:pt x="6398" y="346678"/>
                </a:lnTo>
                <a:lnTo>
                  <a:pt x="10351" y="355896"/>
                </a:lnTo>
                <a:lnTo>
                  <a:pt x="14893" y="365851"/>
                </a:lnTo>
                <a:lnTo>
                  <a:pt x="19825" y="375346"/>
                </a:lnTo>
                <a:lnTo>
                  <a:pt x="25018" y="384533"/>
                </a:lnTo>
                <a:lnTo>
                  <a:pt x="30385" y="393516"/>
                </a:lnTo>
                <a:lnTo>
                  <a:pt x="35868" y="400456"/>
                </a:lnTo>
                <a:lnTo>
                  <a:pt x="41429" y="406036"/>
                </a:lnTo>
                <a:lnTo>
                  <a:pt x="47041" y="410708"/>
                </a:lnTo>
                <a:lnTo>
                  <a:pt x="53639" y="415728"/>
                </a:lnTo>
                <a:lnTo>
                  <a:pt x="68591" y="426386"/>
                </a:lnTo>
                <a:lnTo>
                  <a:pt x="93074" y="443096"/>
                </a:lnTo>
                <a:lnTo>
                  <a:pt x="104331" y="449702"/>
                </a:lnTo>
                <a:lnTo>
                  <a:pt x="117551" y="456964"/>
                </a:lnTo>
                <a:lnTo>
                  <a:pt x="161627" y="480049"/>
                </a:lnTo>
                <a:lnTo>
                  <a:pt x="170035" y="483863"/>
                </a:lnTo>
                <a:lnTo>
                  <a:pt x="178498" y="487358"/>
                </a:lnTo>
                <a:lnTo>
                  <a:pt x="186998" y="490640"/>
                </a:lnTo>
                <a:lnTo>
                  <a:pt x="194569" y="493781"/>
                </a:lnTo>
                <a:lnTo>
                  <a:pt x="201522" y="496827"/>
                </a:lnTo>
                <a:lnTo>
                  <a:pt x="208062" y="499811"/>
                </a:lnTo>
                <a:lnTo>
                  <a:pt x="216232" y="502752"/>
                </a:lnTo>
                <a:lnTo>
                  <a:pt x="225489" y="505666"/>
                </a:lnTo>
                <a:lnTo>
                  <a:pt x="235470" y="508561"/>
                </a:lnTo>
                <a:lnTo>
                  <a:pt x="244029" y="510490"/>
                </a:lnTo>
                <a:lnTo>
                  <a:pt x="251640" y="511777"/>
                </a:lnTo>
                <a:lnTo>
                  <a:pt x="281149" y="5143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44"/>
          <p:cNvSpPr/>
          <p:nvPr/>
        </p:nvSpPr>
        <p:spPr>
          <a:xfrm>
            <a:off x="1258075" y="3891915"/>
            <a:ext cx="270688" cy="240031"/>
          </a:xfrm>
          <a:custGeom>
            <a:avLst/>
            <a:gdLst/>
            <a:ahLst/>
            <a:cxnLst/>
            <a:rect l="0" t="0" r="0" b="0"/>
            <a:pathLst>
              <a:path w="270688" h="240031">
                <a:moveTo>
                  <a:pt x="4939" y="0"/>
                </a:moveTo>
                <a:lnTo>
                  <a:pt x="389" y="9101"/>
                </a:lnTo>
                <a:lnTo>
                  <a:pt x="0" y="12735"/>
                </a:lnTo>
                <a:lnTo>
                  <a:pt x="694" y="16110"/>
                </a:lnTo>
                <a:lnTo>
                  <a:pt x="4005" y="22399"/>
                </a:lnTo>
                <a:lnTo>
                  <a:pt x="8652" y="28370"/>
                </a:lnTo>
                <a:lnTo>
                  <a:pt x="12177" y="32248"/>
                </a:lnTo>
                <a:lnTo>
                  <a:pt x="21174" y="41637"/>
                </a:lnTo>
                <a:lnTo>
                  <a:pt x="36949" y="57633"/>
                </a:lnTo>
                <a:lnTo>
                  <a:pt x="42472" y="62235"/>
                </a:lnTo>
                <a:lnTo>
                  <a:pt x="48058" y="66255"/>
                </a:lnTo>
                <a:lnTo>
                  <a:pt x="53688" y="69887"/>
                </a:lnTo>
                <a:lnTo>
                  <a:pt x="93467" y="97754"/>
                </a:lnTo>
                <a:lnTo>
                  <a:pt x="107773" y="108984"/>
                </a:lnTo>
                <a:lnTo>
                  <a:pt x="121120" y="120281"/>
                </a:lnTo>
                <a:lnTo>
                  <a:pt x="133828" y="131622"/>
                </a:lnTo>
                <a:lnTo>
                  <a:pt x="145158" y="141088"/>
                </a:lnTo>
                <a:lnTo>
                  <a:pt x="155568" y="149304"/>
                </a:lnTo>
                <a:lnTo>
                  <a:pt x="178565" y="166369"/>
                </a:lnTo>
                <a:lnTo>
                  <a:pt x="225188" y="199895"/>
                </a:lnTo>
                <a:lnTo>
                  <a:pt x="264131" y="226925"/>
                </a:lnTo>
                <a:lnTo>
                  <a:pt x="266316" y="229388"/>
                </a:lnTo>
                <a:lnTo>
                  <a:pt x="267773" y="231983"/>
                </a:lnTo>
                <a:lnTo>
                  <a:pt x="270687" y="2400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45"/>
          <p:cNvSpPr/>
          <p:nvPr/>
        </p:nvSpPr>
        <p:spPr>
          <a:xfrm>
            <a:off x="1194434" y="3909060"/>
            <a:ext cx="265749" cy="214313"/>
          </a:xfrm>
          <a:custGeom>
            <a:avLst/>
            <a:gdLst/>
            <a:ahLst/>
            <a:cxnLst/>
            <a:rect l="0" t="0" r="0" b="0"/>
            <a:pathLst>
              <a:path w="265749" h="214313">
                <a:moveTo>
                  <a:pt x="265748" y="0"/>
                </a:moveTo>
                <a:lnTo>
                  <a:pt x="252095" y="9102"/>
                </a:lnTo>
                <a:lnTo>
                  <a:pt x="247121" y="13687"/>
                </a:lnTo>
                <a:lnTo>
                  <a:pt x="242853" y="18650"/>
                </a:lnTo>
                <a:lnTo>
                  <a:pt x="239054" y="23863"/>
                </a:lnTo>
                <a:lnTo>
                  <a:pt x="233665" y="30196"/>
                </a:lnTo>
                <a:lnTo>
                  <a:pt x="227214" y="37276"/>
                </a:lnTo>
                <a:lnTo>
                  <a:pt x="220056" y="44853"/>
                </a:lnTo>
                <a:lnTo>
                  <a:pt x="213379" y="50857"/>
                </a:lnTo>
                <a:lnTo>
                  <a:pt x="207023" y="55812"/>
                </a:lnTo>
                <a:lnTo>
                  <a:pt x="169538" y="81539"/>
                </a:lnTo>
                <a:lnTo>
                  <a:pt x="127646" y="112308"/>
                </a:lnTo>
                <a:lnTo>
                  <a:pt x="116530" y="120592"/>
                </a:lnTo>
                <a:lnTo>
                  <a:pt x="88939" y="139956"/>
                </a:lnTo>
                <a:lnTo>
                  <a:pt x="73580" y="150454"/>
                </a:lnTo>
                <a:lnTo>
                  <a:pt x="62389" y="158405"/>
                </a:lnTo>
                <a:lnTo>
                  <a:pt x="53975" y="164658"/>
                </a:lnTo>
                <a:lnTo>
                  <a:pt x="47414" y="169780"/>
                </a:lnTo>
                <a:lnTo>
                  <a:pt x="42087" y="174146"/>
                </a:lnTo>
                <a:lnTo>
                  <a:pt x="37583" y="178010"/>
                </a:lnTo>
                <a:lnTo>
                  <a:pt x="33628" y="181538"/>
                </a:lnTo>
                <a:lnTo>
                  <a:pt x="26693" y="187999"/>
                </a:lnTo>
                <a:lnTo>
                  <a:pt x="19484" y="194997"/>
                </a:lnTo>
                <a:lnTo>
                  <a:pt x="0" y="21431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46"/>
          <p:cNvSpPr/>
          <p:nvPr/>
        </p:nvSpPr>
        <p:spPr>
          <a:xfrm>
            <a:off x="1537334" y="3986212"/>
            <a:ext cx="385764" cy="25718"/>
          </a:xfrm>
          <a:custGeom>
            <a:avLst/>
            <a:gdLst/>
            <a:ahLst/>
            <a:cxnLst/>
            <a:rect l="0" t="0" r="0" b="0"/>
            <a:pathLst>
              <a:path w="385764" h="25718">
                <a:moveTo>
                  <a:pt x="0" y="25717"/>
                </a:moveTo>
                <a:lnTo>
                  <a:pt x="13653" y="16616"/>
                </a:lnTo>
                <a:lnTo>
                  <a:pt x="18627" y="13935"/>
                </a:lnTo>
                <a:lnTo>
                  <a:pt x="22896" y="12147"/>
                </a:lnTo>
                <a:lnTo>
                  <a:pt x="26694" y="10956"/>
                </a:lnTo>
                <a:lnTo>
                  <a:pt x="31131" y="10161"/>
                </a:lnTo>
                <a:lnTo>
                  <a:pt x="35994" y="9632"/>
                </a:lnTo>
                <a:lnTo>
                  <a:pt x="46478" y="9043"/>
                </a:lnTo>
                <a:lnTo>
                  <a:pt x="57487" y="8782"/>
                </a:lnTo>
                <a:lnTo>
                  <a:pt x="64042" y="7760"/>
                </a:lnTo>
                <a:lnTo>
                  <a:pt x="71270" y="6126"/>
                </a:lnTo>
                <a:lnTo>
                  <a:pt x="78946" y="4084"/>
                </a:lnTo>
                <a:lnTo>
                  <a:pt x="86921" y="2723"/>
                </a:lnTo>
                <a:lnTo>
                  <a:pt x="95095" y="1815"/>
                </a:lnTo>
                <a:lnTo>
                  <a:pt x="103402" y="1210"/>
                </a:lnTo>
                <a:lnTo>
                  <a:pt x="38576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347"/>
          <p:cNvSpPr/>
          <p:nvPr/>
        </p:nvSpPr>
        <p:spPr>
          <a:xfrm>
            <a:off x="1685450" y="3891915"/>
            <a:ext cx="74770" cy="308611"/>
          </a:xfrm>
          <a:custGeom>
            <a:avLst/>
            <a:gdLst/>
            <a:ahLst/>
            <a:cxnLst/>
            <a:rect l="0" t="0" r="0" b="0"/>
            <a:pathLst>
              <a:path w="74770" h="308611">
                <a:moveTo>
                  <a:pt x="14762" y="0"/>
                </a:moveTo>
                <a:lnTo>
                  <a:pt x="5660" y="9101"/>
                </a:lnTo>
                <a:lnTo>
                  <a:pt x="2979" y="12735"/>
                </a:lnTo>
                <a:lnTo>
                  <a:pt x="1192" y="16110"/>
                </a:lnTo>
                <a:lnTo>
                  <a:pt x="0" y="19312"/>
                </a:lnTo>
                <a:lnTo>
                  <a:pt x="1111" y="26210"/>
                </a:lnTo>
                <a:lnTo>
                  <a:pt x="3756" y="35570"/>
                </a:lnTo>
                <a:lnTo>
                  <a:pt x="7425" y="46574"/>
                </a:lnTo>
                <a:lnTo>
                  <a:pt x="9871" y="55814"/>
                </a:lnTo>
                <a:lnTo>
                  <a:pt x="11501" y="63879"/>
                </a:lnTo>
                <a:lnTo>
                  <a:pt x="12588" y="71161"/>
                </a:lnTo>
                <a:lnTo>
                  <a:pt x="14265" y="77920"/>
                </a:lnTo>
                <a:lnTo>
                  <a:pt x="16336" y="84332"/>
                </a:lnTo>
                <a:lnTo>
                  <a:pt x="18669" y="90511"/>
                </a:lnTo>
                <a:lnTo>
                  <a:pt x="20224" y="102251"/>
                </a:lnTo>
                <a:lnTo>
                  <a:pt x="21261" y="117697"/>
                </a:lnTo>
                <a:lnTo>
                  <a:pt x="21952" y="135615"/>
                </a:lnTo>
                <a:lnTo>
                  <a:pt x="23365" y="149465"/>
                </a:lnTo>
                <a:lnTo>
                  <a:pt x="25260" y="160603"/>
                </a:lnTo>
                <a:lnTo>
                  <a:pt x="27476" y="169933"/>
                </a:lnTo>
                <a:lnTo>
                  <a:pt x="28953" y="178059"/>
                </a:lnTo>
                <a:lnTo>
                  <a:pt x="29937" y="185381"/>
                </a:lnTo>
                <a:lnTo>
                  <a:pt x="30594" y="192167"/>
                </a:lnTo>
                <a:lnTo>
                  <a:pt x="32937" y="201454"/>
                </a:lnTo>
                <a:lnTo>
                  <a:pt x="36404" y="212408"/>
                </a:lnTo>
                <a:lnTo>
                  <a:pt x="40620" y="224472"/>
                </a:lnTo>
                <a:lnTo>
                  <a:pt x="43430" y="233468"/>
                </a:lnTo>
                <a:lnTo>
                  <a:pt x="45304" y="240418"/>
                </a:lnTo>
                <a:lnTo>
                  <a:pt x="46553" y="246004"/>
                </a:lnTo>
                <a:lnTo>
                  <a:pt x="48339" y="251632"/>
                </a:lnTo>
                <a:lnTo>
                  <a:pt x="50482" y="257290"/>
                </a:lnTo>
                <a:lnTo>
                  <a:pt x="52863" y="262966"/>
                </a:lnTo>
                <a:lnTo>
                  <a:pt x="55402" y="269608"/>
                </a:lnTo>
                <a:lnTo>
                  <a:pt x="60764" y="284608"/>
                </a:lnTo>
                <a:lnTo>
                  <a:pt x="63528" y="290704"/>
                </a:lnTo>
                <a:lnTo>
                  <a:pt x="66322" y="295720"/>
                </a:lnTo>
                <a:lnTo>
                  <a:pt x="74769" y="3086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348"/>
          <p:cNvSpPr/>
          <p:nvPr/>
        </p:nvSpPr>
        <p:spPr>
          <a:xfrm>
            <a:off x="1897379" y="3835541"/>
            <a:ext cx="315948" cy="356412"/>
          </a:xfrm>
          <a:custGeom>
            <a:avLst/>
            <a:gdLst/>
            <a:ahLst/>
            <a:cxnLst/>
            <a:rect l="0" t="0" r="0" b="0"/>
            <a:pathLst>
              <a:path w="315948" h="356412">
                <a:moveTo>
                  <a:pt x="0" y="4938"/>
                </a:moveTo>
                <a:lnTo>
                  <a:pt x="13653" y="388"/>
                </a:lnTo>
                <a:lnTo>
                  <a:pt x="17675" y="0"/>
                </a:lnTo>
                <a:lnTo>
                  <a:pt x="20356" y="693"/>
                </a:lnTo>
                <a:lnTo>
                  <a:pt x="22143" y="2108"/>
                </a:lnTo>
                <a:lnTo>
                  <a:pt x="24287" y="7815"/>
                </a:lnTo>
                <a:lnTo>
                  <a:pt x="26669" y="16381"/>
                </a:lnTo>
                <a:lnTo>
                  <a:pt x="29209" y="26854"/>
                </a:lnTo>
                <a:lnTo>
                  <a:pt x="31856" y="35742"/>
                </a:lnTo>
                <a:lnTo>
                  <a:pt x="34572" y="43571"/>
                </a:lnTo>
                <a:lnTo>
                  <a:pt x="37336" y="50696"/>
                </a:lnTo>
                <a:lnTo>
                  <a:pt x="40131" y="57351"/>
                </a:lnTo>
                <a:lnTo>
                  <a:pt x="42946" y="63693"/>
                </a:lnTo>
                <a:lnTo>
                  <a:pt x="45776" y="69826"/>
                </a:lnTo>
                <a:lnTo>
                  <a:pt x="47662" y="75819"/>
                </a:lnTo>
                <a:lnTo>
                  <a:pt x="48920" y="81720"/>
                </a:lnTo>
                <a:lnTo>
                  <a:pt x="49759" y="87559"/>
                </a:lnTo>
                <a:lnTo>
                  <a:pt x="51270" y="94309"/>
                </a:lnTo>
                <a:lnTo>
                  <a:pt x="53230" y="101666"/>
                </a:lnTo>
                <a:lnTo>
                  <a:pt x="55489" y="109429"/>
                </a:lnTo>
                <a:lnTo>
                  <a:pt x="56996" y="117461"/>
                </a:lnTo>
                <a:lnTo>
                  <a:pt x="58000" y="125674"/>
                </a:lnTo>
                <a:lnTo>
                  <a:pt x="58669" y="134006"/>
                </a:lnTo>
                <a:lnTo>
                  <a:pt x="60068" y="145276"/>
                </a:lnTo>
                <a:lnTo>
                  <a:pt x="64162" y="173038"/>
                </a:lnTo>
                <a:lnTo>
                  <a:pt x="65635" y="188443"/>
                </a:lnTo>
                <a:lnTo>
                  <a:pt x="66617" y="204427"/>
                </a:lnTo>
                <a:lnTo>
                  <a:pt x="67271" y="220799"/>
                </a:lnTo>
                <a:lnTo>
                  <a:pt x="68660" y="233618"/>
                </a:lnTo>
                <a:lnTo>
                  <a:pt x="70539" y="244069"/>
                </a:lnTo>
                <a:lnTo>
                  <a:pt x="72743" y="252942"/>
                </a:lnTo>
                <a:lnTo>
                  <a:pt x="75166" y="261714"/>
                </a:lnTo>
                <a:lnTo>
                  <a:pt x="80397" y="279081"/>
                </a:lnTo>
                <a:lnTo>
                  <a:pt x="82173" y="282950"/>
                </a:lnTo>
                <a:lnTo>
                  <a:pt x="83357" y="283625"/>
                </a:lnTo>
                <a:lnTo>
                  <a:pt x="84147" y="282170"/>
                </a:lnTo>
                <a:lnTo>
                  <a:pt x="84673" y="277389"/>
                </a:lnTo>
                <a:lnTo>
                  <a:pt x="85024" y="270392"/>
                </a:lnTo>
                <a:lnTo>
                  <a:pt x="85258" y="261918"/>
                </a:lnTo>
                <a:lnTo>
                  <a:pt x="87319" y="253410"/>
                </a:lnTo>
                <a:lnTo>
                  <a:pt x="90598" y="244882"/>
                </a:lnTo>
                <a:lnTo>
                  <a:pt x="94688" y="236338"/>
                </a:lnTo>
                <a:lnTo>
                  <a:pt x="99321" y="225880"/>
                </a:lnTo>
                <a:lnTo>
                  <a:pt x="109548" y="201560"/>
                </a:lnTo>
                <a:lnTo>
                  <a:pt x="113989" y="192217"/>
                </a:lnTo>
                <a:lnTo>
                  <a:pt x="117903" y="185036"/>
                </a:lnTo>
                <a:lnTo>
                  <a:pt x="124792" y="174517"/>
                </a:lnTo>
                <a:lnTo>
                  <a:pt x="131028" y="166667"/>
                </a:lnTo>
                <a:lnTo>
                  <a:pt x="135930" y="162287"/>
                </a:lnTo>
                <a:lnTo>
                  <a:pt x="142055" y="157463"/>
                </a:lnTo>
                <a:lnTo>
                  <a:pt x="148996" y="152341"/>
                </a:lnTo>
                <a:lnTo>
                  <a:pt x="155528" y="148927"/>
                </a:lnTo>
                <a:lnTo>
                  <a:pt x="161788" y="146651"/>
                </a:lnTo>
                <a:lnTo>
                  <a:pt x="167867" y="145133"/>
                </a:lnTo>
                <a:lnTo>
                  <a:pt x="177160" y="143447"/>
                </a:lnTo>
                <a:lnTo>
                  <a:pt x="180972" y="142998"/>
                </a:lnTo>
                <a:lnTo>
                  <a:pt x="187323" y="143650"/>
                </a:lnTo>
                <a:lnTo>
                  <a:pt x="195367" y="145038"/>
                </a:lnTo>
                <a:lnTo>
                  <a:pt x="204540" y="146916"/>
                </a:lnTo>
                <a:lnTo>
                  <a:pt x="212560" y="149120"/>
                </a:lnTo>
                <a:lnTo>
                  <a:pt x="219812" y="151542"/>
                </a:lnTo>
                <a:lnTo>
                  <a:pt x="226551" y="154110"/>
                </a:lnTo>
                <a:lnTo>
                  <a:pt x="232949" y="155821"/>
                </a:lnTo>
                <a:lnTo>
                  <a:pt x="239120" y="156962"/>
                </a:lnTo>
                <a:lnTo>
                  <a:pt x="245138" y="157723"/>
                </a:lnTo>
                <a:lnTo>
                  <a:pt x="250103" y="160135"/>
                </a:lnTo>
                <a:lnTo>
                  <a:pt x="254366" y="163648"/>
                </a:lnTo>
                <a:lnTo>
                  <a:pt x="262594" y="171679"/>
                </a:lnTo>
                <a:lnTo>
                  <a:pt x="267455" y="175154"/>
                </a:lnTo>
                <a:lnTo>
                  <a:pt x="272601" y="178423"/>
                </a:lnTo>
                <a:lnTo>
                  <a:pt x="280859" y="187135"/>
                </a:lnTo>
                <a:lnTo>
                  <a:pt x="287704" y="197357"/>
                </a:lnTo>
                <a:lnTo>
                  <a:pt x="293921" y="208250"/>
                </a:lnTo>
                <a:lnTo>
                  <a:pt x="299859" y="219442"/>
                </a:lnTo>
                <a:lnTo>
                  <a:pt x="302777" y="225093"/>
                </a:lnTo>
                <a:lnTo>
                  <a:pt x="304721" y="230766"/>
                </a:lnTo>
                <a:lnTo>
                  <a:pt x="306018" y="236453"/>
                </a:lnTo>
                <a:lnTo>
                  <a:pt x="306882" y="242149"/>
                </a:lnTo>
                <a:lnTo>
                  <a:pt x="307458" y="247851"/>
                </a:lnTo>
                <a:lnTo>
                  <a:pt x="307842" y="253558"/>
                </a:lnTo>
                <a:lnTo>
                  <a:pt x="308098" y="259267"/>
                </a:lnTo>
                <a:lnTo>
                  <a:pt x="309221" y="264978"/>
                </a:lnTo>
                <a:lnTo>
                  <a:pt x="310923" y="270691"/>
                </a:lnTo>
                <a:lnTo>
                  <a:pt x="313009" y="276404"/>
                </a:lnTo>
                <a:lnTo>
                  <a:pt x="314401" y="282118"/>
                </a:lnTo>
                <a:lnTo>
                  <a:pt x="315328" y="287833"/>
                </a:lnTo>
                <a:lnTo>
                  <a:pt x="315947" y="293547"/>
                </a:lnTo>
                <a:lnTo>
                  <a:pt x="315406" y="298309"/>
                </a:lnTo>
                <a:lnTo>
                  <a:pt x="314093" y="302437"/>
                </a:lnTo>
                <a:lnTo>
                  <a:pt x="312266" y="306141"/>
                </a:lnTo>
                <a:lnTo>
                  <a:pt x="311047" y="311467"/>
                </a:lnTo>
                <a:lnTo>
                  <a:pt x="310235" y="317876"/>
                </a:lnTo>
                <a:lnTo>
                  <a:pt x="309333" y="330712"/>
                </a:lnTo>
                <a:lnTo>
                  <a:pt x="308931" y="339592"/>
                </a:lnTo>
                <a:lnTo>
                  <a:pt x="307872" y="343293"/>
                </a:lnTo>
                <a:lnTo>
                  <a:pt x="306213" y="346713"/>
                </a:lnTo>
                <a:lnTo>
                  <a:pt x="300038" y="35641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49"/>
          <p:cNvSpPr/>
          <p:nvPr/>
        </p:nvSpPr>
        <p:spPr>
          <a:xfrm>
            <a:off x="2145982" y="3746391"/>
            <a:ext cx="282710" cy="452782"/>
          </a:xfrm>
          <a:custGeom>
            <a:avLst/>
            <a:gdLst/>
            <a:ahLst/>
            <a:cxnLst/>
            <a:rect l="0" t="0" r="0" b="0"/>
            <a:pathLst>
              <a:path w="282710" h="452782">
                <a:moveTo>
                  <a:pt x="0" y="16936"/>
                </a:moveTo>
                <a:lnTo>
                  <a:pt x="4551" y="7835"/>
                </a:lnTo>
                <a:lnTo>
                  <a:pt x="6844" y="5153"/>
                </a:lnTo>
                <a:lnTo>
                  <a:pt x="9325" y="3366"/>
                </a:lnTo>
                <a:lnTo>
                  <a:pt x="14622" y="1380"/>
                </a:lnTo>
                <a:lnTo>
                  <a:pt x="20151" y="497"/>
                </a:lnTo>
                <a:lnTo>
                  <a:pt x="28324" y="105"/>
                </a:lnTo>
                <a:lnTo>
                  <a:pt x="33170" y="0"/>
                </a:lnTo>
                <a:lnTo>
                  <a:pt x="38306" y="883"/>
                </a:lnTo>
                <a:lnTo>
                  <a:pt x="43635" y="2424"/>
                </a:lnTo>
                <a:lnTo>
                  <a:pt x="49092" y="4404"/>
                </a:lnTo>
                <a:lnTo>
                  <a:pt x="54636" y="6676"/>
                </a:lnTo>
                <a:lnTo>
                  <a:pt x="60236" y="9144"/>
                </a:lnTo>
                <a:lnTo>
                  <a:pt x="65875" y="11741"/>
                </a:lnTo>
                <a:lnTo>
                  <a:pt x="71539" y="15378"/>
                </a:lnTo>
                <a:lnTo>
                  <a:pt x="77220" y="19707"/>
                </a:lnTo>
                <a:lnTo>
                  <a:pt x="82913" y="24498"/>
                </a:lnTo>
                <a:lnTo>
                  <a:pt x="89565" y="28645"/>
                </a:lnTo>
                <a:lnTo>
                  <a:pt x="96858" y="32362"/>
                </a:lnTo>
                <a:lnTo>
                  <a:pt x="104577" y="35792"/>
                </a:lnTo>
                <a:lnTo>
                  <a:pt x="114485" y="42842"/>
                </a:lnTo>
                <a:lnTo>
                  <a:pt x="125854" y="52305"/>
                </a:lnTo>
                <a:lnTo>
                  <a:pt x="138195" y="63375"/>
                </a:lnTo>
                <a:lnTo>
                  <a:pt x="149280" y="72660"/>
                </a:lnTo>
                <a:lnTo>
                  <a:pt x="159528" y="80756"/>
                </a:lnTo>
                <a:lnTo>
                  <a:pt x="169216" y="88057"/>
                </a:lnTo>
                <a:lnTo>
                  <a:pt x="177581" y="95783"/>
                </a:lnTo>
                <a:lnTo>
                  <a:pt x="185062" y="103791"/>
                </a:lnTo>
                <a:lnTo>
                  <a:pt x="191955" y="111987"/>
                </a:lnTo>
                <a:lnTo>
                  <a:pt x="199407" y="120308"/>
                </a:lnTo>
                <a:lnTo>
                  <a:pt x="215308" y="137174"/>
                </a:lnTo>
                <a:lnTo>
                  <a:pt x="224501" y="148530"/>
                </a:lnTo>
                <a:lnTo>
                  <a:pt x="234440" y="161815"/>
                </a:lnTo>
                <a:lnTo>
                  <a:pt x="244876" y="176387"/>
                </a:lnTo>
                <a:lnTo>
                  <a:pt x="252786" y="189912"/>
                </a:lnTo>
                <a:lnTo>
                  <a:pt x="259011" y="202738"/>
                </a:lnTo>
                <a:lnTo>
                  <a:pt x="264114" y="215099"/>
                </a:lnTo>
                <a:lnTo>
                  <a:pt x="268468" y="226197"/>
                </a:lnTo>
                <a:lnTo>
                  <a:pt x="275847" y="246149"/>
                </a:lnTo>
                <a:lnTo>
                  <a:pt x="278195" y="255469"/>
                </a:lnTo>
                <a:lnTo>
                  <a:pt x="279761" y="264541"/>
                </a:lnTo>
                <a:lnTo>
                  <a:pt x="280805" y="273446"/>
                </a:lnTo>
                <a:lnTo>
                  <a:pt x="281501" y="281287"/>
                </a:lnTo>
                <a:lnTo>
                  <a:pt x="282274" y="295080"/>
                </a:lnTo>
                <a:lnTo>
                  <a:pt x="282618" y="310101"/>
                </a:lnTo>
                <a:lnTo>
                  <a:pt x="282709" y="318107"/>
                </a:lnTo>
                <a:lnTo>
                  <a:pt x="280271" y="332082"/>
                </a:lnTo>
                <a:lnTo>
                  <a:pt x="278287" y="338476"/>
                </a:lnTo>
                <a:lnTo>
                  <a:pt x="271003" y="350660"/>
                </a:lnTo>
                <a:lnTo>
                  <a:pt x="266394" y="356576"/>
                </a:lnTo>
                <a:lnTo>
                  <a:pt x="261416" y="362426"/>
                </a:lnTo>
                <a:lnTo>
                  <a:pt x="256192" y="368230"/>
                </a:lnTo>
                <a:lnTo>
                  <a:pt x="250805" y="374004"/>
                </a:lnTo>
                <a:lnTo>
                  <a:pt x="245308" y="378807"/>
                </a:lnTo>
                <a:lnTo>
                  <a:pt x="239739" y="382961"/>
                </a:lnTo>
                <a:lnTo>
                  <a:pt x="234121" y="386683"/>
                </a:lnTo>
                <a:lnTo>
                  <a:pt x="228471" y="391069"/>
                </a:lnTo>
                <a:lnTo>
                  <a:pt x="222799" y="395898"/>
                </a:lnTo>
                <a:lnTo>
                  <a:pt x="217112" y="401022"/>
                </a:lnTo>
                <a:lnTo>
                  <a:pt x="205714" y="411796"/>
                </a:lnTo>
                <a:lnTo>
                  <a:pt x="200008" y="417336"/>
                </a:lnTo>
                <a:lnTo>
                  <a:pt x="194299" y="421982"/>
                </a:lnTo>
                <a:lnTo>
                  <a:pt x="188587" y="426032"/>
                </a:lnTo>
                <a:lnTo>
                  <a:pt x="182875" y="429684"/>
                </a:lnTo>
                <a:lnTo>
                  <a:pt x="178114" y="433071"/>
                </a:lnTo>
                <a:lnTo>
                  <a:pt x="170284" y="439375"/>
                </a:lnTo>
                <a:lnTo>
                  <a:pt x="163629" y="442812"/>
                </a:lnTo>
                <a:lnTo>
                  <a:pt x="160521" y="443728"/>
                </a:lnTo>
                <a:lnTo>
                  <a:pt x="158449" y="445292"/>
                </a:lnTo>
                <a:lnTo>
                  <a:pt x="157068" y="447287"/>
                </a:lnTo>
                <a:lnTo>
                  <a:pt x="156147" y="449569"/>
                </a:lnTo>
                <a:lnTo>
                  <a:pt x="154580" y="451091"/>
                </a:lnTo>
                <a:lnTo>
                  <a:pt x="152584" y="452105"/>
                </a:lnTo>
                <a:lnTo>
                  <a:pt x="150300" y="452781"/>
                </a:lnTo>
                <a:lnTo>
                  <a:pt x="148777" y="452279"/>
                </a:lnTo>
                <a:lnTo>
                  <a:pt x="147763" y="450993"/>
                </a:lnTo>
                <a:lnTo>
                  <a:pt x="154305" y="44556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50"/>
          <p:cNvSpPr/>
          <p:nvPr/>
        </p:nvSpPr>
        <p:spPr>
          <a:xfrm>
            <a:off x="2583179" y="3895569"/>
            <a:ext cx="265749" cy="13492"/>
          </a:xfrm>
          <a:custGeom>
            <a:avLst/>
            <a:gdLst/>
            <a:ahLst/>
            <a:cxnLst/>
            <a:rect l="0" t="0" r="0" b="0"/>
            <a:pathLst>
              <a:path w="265749" h="13492">
                <a:moveTo>
                  <a:pt x="0" y="13491"/>
                </a:moveTo>
                <a:lnTo>
                  <a:pt x="27305" y="8940"/>
                </a:lnTo>
                <a:lnTo>
                  <a:pt x="37254" y="7599"/>
                </a:lnTo>
                <a:lnTo>
                  <a:pt x="45791" y="6705"/>
                </a:lnTo>
                <a:lnTo>
                  <a:pt x="53388" y="6110"/>
                </a:lnTo>
                <a:lnTo>
                  <a:pt x="61309" y="5713"/>
                </a:lnTo>
                <a:lnTo>
                  <a:pt x="77731" y="5271"/>
                </a:lnTo>
                <a:lnTo>
                  <a:pt x="98491" y="5023"/>
                </a:lnTo>
                <a:lnTo>
                  <a:pt x="105666" y="4035"/>
                </a:lnTo>
                <a:lnTo>
                  <a:pt x="113307" y="2425"/>
                </a:lnTo>
                <a:lnTo>
                  <a:pt x="121258" y="398"/>
                </a:lnTo>
                <a:lnTo>
                  <a:pt x="129416" y="0"/>
                </a:lnTo>
                <a:lnTo>
                  <a:pt x="137713" y="687"/>
                </a:lnTo>
                <a:lnTo>
                  <a:pt x="146101" y="2097"/>
                </a:lnTo>
                <a:lnTo>
                  <a:pt x="162171" y="3037"/>
                </a:lnTo>
                <a:lnTo>
                  <a:pt x="225322" y="4361"/>
                </a:lnTo>
                <a:lnTo>
                  <a:pt x="265748" y="491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51"/>
          <p:cNvSpPr/>
          <p:nvPr/>
        </p:nvSpPr>
        <p:spPr>
          <a:xfrm>
            <a:off x="2574607" y="3977640"/>
            <a:ext cx="274321" cy="34290"/>
          </a:xfrm>
          <a:custGeom>
            <a:avLst/>
            <a:gdLst/>
            <a:ahLst/>
            <a:cxnLst/>
            <a:rect l="0" t="0" r="0" b="0"/>
            <a:pathLst>
              <a:path w="274321" h="34290">
                <a:moveTo>
                  <a:pt x="0" y="0"/>
                </a:moveTo>
                <a:lnTo>
                  <a:pt x="18203" y="4550"/>
                </a:lnTo>
                <a:lnTo>
                  <a:pt x="25470" y="5891"/>
                </a:lnTo>
                <a:lnTo>
                  <a:pt x="32220" y="6785"/>
                </a:lnTo>
                <a:lnTo>
                  <a:pt x="38625" y="7381"/>
                </a:lnTo>
                <a:lnTo>
                  <a:pt x="44800" y="8731"/>
                </a:lnTo>
                <a:lnTo>
                  <a:pt x="50822" y="10583"/>
                </a:lnTo>
                <a:lnTo>
                  <a:pt x="56741" y="12770"/>
                </a:lnTo>
                <a:lnTo>
                  <a:pt x="64497" y="14228"/>
                </a:lnTo>
                <a:lnTo>
                  <a:pt x="73478" y="15200"/>
                </a:lnTo>
                <a:lnTo>
                  <a:pt x="83275" y="15849"/>
                </a:lnTo>
                <a:lnTo>
                  <a:pt x="114481" y="19109"/>
                </a:lnTo>
                <a:lnTo>
                  <a:pt x="133471" y="21312"/>
                </a:lnTo>
                <a:lnTo>
                  <a:pt x="149941" y="23732"/>
                </a:lnTo>
                <a:lnTo>
                  <a:pt x="164731" y="26299"/>
                </a:lnTo>
                <a:lnTo>
                  <a:pt x="178400" y="28962"/>
                </a:lnTo>
                <a:lnTo>
                  <a:pt x="190371" y="30738"/>
                </a:lnTo>
                <a:lnTo>
                  <a:pt x="201209" y="31922"/>
                </a:lnTo>
                <a:lnTo>
                  <a:pt x="211292" y="32711"/>
                </a:lnTo>
                <a:lnTo>
                  <a:pt x="219919" y="33238"/>
                </a:lnTo>
                <a:lnTo>
                  <a:pt x="234584" y="33822"/>
                </a:lnTo>
                <a:lnTo>
                  <a:pt x="247452" y="34082"/>
                </a:lnTo>
                <a:lnTo>
                  <a:pt x="274320" y="3428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52"/>
          <p:cNvSpPr/>
          <p:nvPr/>
        </p:nvSpPr>
        <p:spPr>
          <a:xfrm>
            <a:off x="3003232" y="3763327"/>
            <a:ext cx="360046" cy="300039"/>
          </a:xfrm>
          <a:custGeom>
            <a:avLst/>
            <a:gdLst/>
            <a:ahLst/>
            <a:cxnLst/>
            <a:rect l="0" t="0" r="0" b="0"/>
            <a:pathLst>
              <a:path w="360046" h="300039">
                <a:moveTo>
                  <a:pt x="0" y="0"/>
                </a:moveTo>
                <a:lnTo>
                  <a:pt x="12770" y="25540"/>
                </a:lnTo>
                <a:lnTo>
                  <a:pt x="17741" y="32942"/>
                </a:lnTo>
                <a:lnTo>
                  <a:pt x="23125" y="40358"/>
                </a:lnTo>
                <a:lnTo>
                  <a:pt x="25894" y="45003"/>
                </a:lnTo>
                <a:lnTo>
                  <a:pt x="28693" y="50004"/>
                </a:lnTo>
                <a:lnTo>
                  <a:pt x="34342" y="60642"/>
                </a:lnTo>
                <a:lnTo>
                  <a:pt x="37182" y="66145"/>
                </a:lnTo>
                <a:lnTo>
                  <a:pt x="42878" y="74800"/>
                </a:lnTo>
                <a:lnTo>
                  <a:pt x="49537" y="82775"/>
                </a:lnTo>
                <a:lnTo>
                  <a:pt x="53980" y="87568"/>
                </a:lnTo>
                <a:lnTo>
                  <a:pt x="58846" y="92669"/>
                </a:lnTo>
                <a:lnTo>
                  <a:pt x="63044" y="97974"/>
                </a:lnTo>
                <a:lnTo>
                  <a:pt x="66794" y="103416"/>
                </a:lnTo>
                <a:lnTo>
                  <a:pt x="70247" y="108949"/>
                </a:lnTo>
                <a:lnTo>
                  <a:pt x="75406" y="114543"/>
                </a:lnTo>
                <a:lnTo>
                  <a:pt x="81703" y="120177"/>
                </a:lnTo>
                <a:lnTo>
                  <a:pt x="88759" y="125838"/>
                </a:lnTo>
                <a:lnTo>
                  <a:pt x="96320" y="132470"/>
                </a:lnTo>
                <a:lnTo>
                  <a:pt x="104218" y="139748"/>
                </a:lnTo>
                <a:lnTo>
                  <a:pt x="112341" y="147458"/>
                </a:lnTo>
                <a:lnTo>
                  <a:pt x="123472" y="156408"/>
                </a:lnTo>
                <a:lnTo>
                  <a:pt x="136607" y="166185"/>
                </a:lnTo>
                <a:lnTo>
                  <a:pt x="174779" y="193067"/>
                </a:lnTo>
                <a:lnTo>
                  <a:pt x="239723" y="236933"/>
                </a:lnTo>
                <a:lnTo>
                  <a:pt x="248398" y="241775"/>
                </a:lnTo>
                <a:lnTo>
                  <a:pt x="257039" y="245956"/>
                </a:lnTo>
                <a:lnTo>
                  <a:pt x="265657" y="249696"/>
                </a:lnTo>
                <a:lnTo>
                  <a:pt x="273307" y="254094"/>
                </a:lnTo>
                <a:lnTo>
                  <a:pt x="280312" y="258931"/>
                </a:lnTo>
                <a:lnTo>
                  <a:pt x="286887" y="264061"/>
                </a:lnTo>
                <a:lnTo>
                  <a:pt x="294128" y="268433"/>
                </a:lnTo>
                <a:lnTo>
                  <a:pt x="301813" y="272301"/>
                </a:lnTo>
                <a:lnTo>
                  <a:pt x="309794" y="275831"/>
                </a:lnTo>
                <a:lnTo>
                  <a:pt x="328821" y="284834"/>
                </a:lnTo>
                <a:lnTo>
                  <a:pt x="360045" y="30003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353"/>
          <p:cNvSpPr/>
          <p:nvPr/>
        </p:nvSpPr>
        <p:spPr>
          <a:xfrm>
            <a:off x="2934652" y="3789045"/>
            <a:ext cx="385763" cy="222885"/>
          </a:xfrm>
          <a:custGeom>
            <a:avLst/>
            <a:gdLst/>
            <a:ahLst/>
            <a:cxnLst/>
            <a:rect l="0" t="0" r="0" b="0"/>
            <a:pathLst>
              <a:path w="385763" h="222885">
                <a:moveTo>
                  <a:pt x="385762" y="0"/>
                </a:moveTo>
                <a:lnTo>
                  <a:pt x="367559" y="9101"/>
                </a:lnTo>
                <a:lnTo>
                  <a:pt x="362197" y="12735"/>
                </a:lnTo>
                <a:lnTo>
                  <a:pt x="358622" y="16110"/>
                </a:lnTo>
                <a:lnTo>
                  <a:pt x="356239" y="19312"/>
                </a:lnTo>
                <a:lnTo>
                  <a:pt x="351793" y="23352"/>
                </a:lnTo>
                <a:lnTo>
                  <a:pt x="345971" y="27951"/>
                </a:lnTo>
                <a:lnTo>
                  <a:pt x="339233" y="32921"/>
                </a:lnTo>
                <a:lnTo>
                  <a:pt x="332835" y="38140"/>
                </a:lnTo>
                <a:lnTo>
                  <a:pt x="326665" y="43524"/>
                </a:lnTo>
                <a:lnTo>
                  <a:pt x="320647" y="49018"/>
                </a:lnTo>
                <a:lnTo>
                  <a:pt x="310920" y="55539"/>
                </a:lnTo>
                <a:lnTo>
                  <a:pt x="298720" y="62743"/>
                </a:lnTo>
                <a:lnTo>
                  <a:pt x="183200" y="125843"/>
                </a:lnTo>
                <a:lnTo>
                  <a:pt x="150002" y="145148"/>
                </a:lnTo>
                <a:lnTo>
                  <a:pt x="137149" y="152010"/>
                </a:lnTo>
                <a:lnTo>
                  <a:pt x="125723" y="157537"/>
                </a:lnTo>
                <a:lnTo>
                  <a:pt x="106359" y="166219"/>
                </a:lnTo>
                <a:lnTo>
                  <a:pt x="91403" y="173252"/>
                </a:lnTo>
                <a:lnTo>
                  <a:pt x="81891" y="178366"/>
                </a:lnTo>
                <a:lnTo>
                  <a:pt x="58621" y="191669"/>
                </a:lnTo>
                <a:lnTo>
                  <a:pt x="48606" y="196359"/>
                </a:lnTo>
                <a:lnTo>
                  <a:pt x="40024" y="199486"/>
                </a:lnTo>
                <a:lnTo>
                  <a:pt x="32397" y="201571"/>
                </a:lnTo>
                <a:lnTo>
                  <a:pt x="25408" y="204865"/>
                </a:lnTo>
                <a:lnTo>
                  <a:pt x="18844" y="208967"/>
                </a:lnTo>
                <a:lnTo>
                  <a:pt x="0" y="22288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354"/>
          <p:cNvSpPr/>
          <p:nvPr/>
        </p:nvSpPr>
        <p:spPr>
          <a:xfrm>
            <a:off x="3328987" y="3866197"/>
            <a:ext cx="214314" cy="8574"/>
          </a:xfrm>
          <a:custGeom>
            <a:avLst/>
            <a:gdLst/>
            <a:ahLst/>
            <a:cxnLst/>
            <a:rect l="0" t="0" r="0" b="0"/>
            <a:pathLst>
              <a:path w="214314" h="8574">
                <a:moveTo>
                  <a:pt x="0" y="8573"/>
                </a:moveTo>
                <a:lnTo>
                  <a:pt x="72025" y="8573"/>
                </a:lnTo>
                <a:lnTo>
                  <a:pt x="21431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355"/>
          <p:cNvSpPr/>
          <p:nvPr/>
        </p:nvSpPr>
        <p:spPr>
          <a:xfrm>
            <a:off x="3418346" y="3746182"/>
            <a:ext cx="82092" cy="282894"/>
          </a:xfrm>
          <a:custGeom>
            <a:avLst/>
            <a:gdLst/>
            <a:ahLst/>
            <a:cxnLst/>
            <a:rect l="0" t="0" r="0" b="0"/>
            <a:pathLst>
              <a:path w="82092" h="282894">
                <a:moveTo>
                  <a:pt x="4938" y="0"/>
                </a:moveTo>
                <a:lnTo>
                  <a:pt x="4938" y="16483"/>
                </a:lnTo>
                <a:lnTo>
                  <a:pt x="3986" y="20514"/>
                </a:lnTo>
                <a:lnTo>
                  <a:pt x="2399" y="24153"/>
                </a:lnTo>
                <a:lnTo>
                  <a:pt x="388" y="27532"/>
                </a:lnTo>
                <a:lnTo>
                  <a:pt x="0" y="31690"/>
                </a:lnTo>
                <a:lnTo>
                  <a:pt x="694" y="36367"/>
                </a:lnTo>
                <a:lnTo>
                  <a:pt x="2109" y="41389"/>
                </a:lnTo>
                <a:lnTo>
                  <a:pt x="3052" y="46643"/>
                </a:lnTo>
                <a:lnTo>
                  <a:pt x="3681" y="52050"/>
                </a:lnTo>
                <a:lnTo>
                  <a:pt x="4100" y="57560"/>
                </a:lnTo>
                <a:lnTo>
                  <a:pt x="4379" y="64091"/>
                </a:lnTo>
                <a:lnTo>
                  <a:pt x="4773" y="85982"/>
                </a:lnTo>
                <a:lnTo>
                  <a:pt x="4865" y="98857"/>
                </a:lnTo>
                <a:lnTo>
                  <a:pt x="6794" y="105910"/>
                </a:lnTo>
                <a:lnTo>
                  <a:pt x="9986" y="113469"/>
                </a:lnTo>
                <a:lnTo>
                  <a:pt x="14018" y="121366"/>
                </a:lnTo>
                <a:lnTo>
                  <a:pt x="16707" y="129488"/>
                </a:lnTo>
                <a:lnTo>
                  <a:pt x="18499" y="137761"/>
                </a:lnTo>
                <a:lnTo>
                  <a:pt x="19694" y="146133"/>
                </a:lnTo>
                <a:lnTo>
                  <a:pt x="22395" y="153619"/>
                </a:lnTo>
                <a:lnTo>
                  <a:pt x="26101" y="160515"/>
                </a:lnTo>
                <a:lnTo>
                  <a:pt x="30477" y="167018"/>
                </a:lnTo>
                <a:lnTo>
                  <a:pt x="34347" y="174210"/>
                </a:lnTo>
                <a:lnTo>
                  <a:pt x="37879" y="181863"/>
                </a:lnTo>
                <a:lnTo>
                  <a:pt x="41186" y="189822"/>
                </a:lnTo>
                <a:lnTo>
                  <a:pt x="44344" y="197033"/>
                </a:lnTo>
                <a:lnTo>
                  <a:pt x="50392" y="210125"/>
                </a:lnTo>
                <a:lnTo>
                  <a:pt x="53338" y="217236"/>
                </a:lnTo>
                <a:lnTo>
                  <a:pt x="56255" y="224834"/>
                </a:lnTo>
                <a:lnTo>
                  <a:pt x="59152" y="232757"/>
                </a:lnTo>
                <a:lnTo>
                  <a:pt x="62036" y="239944"/>
                </a:lnTo>
                <a:lnTo>
                  <a:pt x="64911" y="246640"/>
                </a:lnTo>
                <a:lnTo>
                  <a:pt x="70646" y="259161"/>
                </a:lnTo>
                <a:lnTo>
                  <a:pt x="82091" y="28289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356"/>
          <p:cNvSpPr/>
          <p:nvPr/>
        </p:nvSpPr>
        <p:spPr>
          <a:xfrm>
            <a:off x="3594734" y="3703320"/>
            <a:ext cx="265701" cy="300038"/>
          </a:xfrm>
          <a:custGeom>
            <a:avLst/>
            <a:gdLst/>
            <a:ahLst/>
            <a:cxnLst/>
            <a:rect l="0" t="0" r="0" b="0"/>
            <a:pathLst>
              <a:path w="265701" h="300038">
                <a:moveTo>
                  <a:pt x="0" y="0"/>
                </a:moveTo>
                <a:lnTo>
                  <a:pt x="9103" y="4550"/>
                </a:lnTo>
                <a:lnTo>
                  <a:pt x="16111" y="9325"/>
                </a:lnTo>
                <a:lnTo>
                  <a:pt x="19313" y="11931"/>
                </a:lnTo>
                <a:lnTo>
                  <a:pt x="25411" y="19908"/>
                </a:lnTo>
                <a:lnTo>
                  <a:pt x="28371" y="24702"/>
                </a:lnTo>
                <a:lnTo>
                  <a:pt x="30344" y="29803"/>
                </a:lnTo>
                <a:lnTo>
                  <a:pt x="31660" y="35108"/>
                </a:lnTo>
                <a:lnTo>
                  <a:pt x="32537" y="40551"/>
                </a:lnTo>
                <a:lnTo>
                  <a:pt x="33121" y="48941"/>
                </a:lnTo>
                <a:lnTo>
                  <a:pt x="33511" y="59297"/>
                </a:lnTo>
                <a:lnTo>
                  <a:pt x="34060" y="96627"/>
                </a:lnTo>
                <a:lnTo>
                  <a:pt x="34137" y="110138"/>
                </a:lnTo>
                <a:lnTo>
                  <a:pt x="32283" y="126765"/>
                </a:lnTo>
                <a:lnTo>
                  <a:pt x="29142" y="145470"/>
                </a:lnTo>
                <a:lnTo>
                  <a:pt x="22477" y="179905"/>
                </a:lnTo>
                <a:lnTo>
                  <a:pt x="20700" y="190422"/>
                </a:lnTo>
                <a:lnTo>
                  <a:pt x="19515" y="198386"/>
                </a:lnTo>
                <a:lnTo>
                  <a:pt x="17773" y="205599"/>
                </a:lnTo>
                <a:lnTo>
                  <a:pt x="15659" y="212314"/>
                </a:lnTo>
                <a:lnTo>
                  <a:pt x="13296" y="218695"/>
                </a:lnTo>
                <a:lnTo>
                  <a:pt x="10769" y="224854"/>
                </a:lnTo>
                <a:lnTo>
                  <a:pt x="8132" y="230865"/>
                </a:lnTo>
                <a:lnTo>
                  <a:pt x="5422" y="236777"/>
                </a:lnTo>
                <a:lnTo>
                  <a:pt x="4567" y="240719"/>
                </a:lnTo>
                <a:lnTo>
                  <a:pt x="4950" y="243347"/>
                </a:lnTo>
                <a:lnTo>
                  <a:pt x="6158" y="245099"/>
                </a:lnTo>
                <a:lnTo>
                  <a:pt x="7499" y="249585"/>
                </a:lnTo>
                <a:lnTo>
                  <a:pt x="8361" y="255675"/>
                </a:lnTo>
                <a:lnTo>
                  <a:pt x="8510" y="252180"/>
                </a:lnTo>
                <a:lnTo>
                  <a:pt x="9483" y="250035"/>
                </a:lnTo>
                <a:lnTo>
                  <a:pt x="13105" y="245111"/>
                </a:lnTo>
                <a:lnTo>
                  <a:pt x="14452" y="241512"/>
                </a:lnTo>
                <a:lnTo>
                  <a:pt x="15948" y="232433"/>
                </a:lnTo>
                <a:lnTo>
                  <a:pt x="18253" y="226393"/>
                </a:lnTo>
                <a:lnTo>
                  <a:pt x="21693" y="219509"/>
                </a:lnTo>
                <a:lnTo>
                  <a:pt x="25893" y="212061"/>
                </a:lnTo>
                <a:lnTo>
                  <a:pt x="35638" y="193627"/>
                </a:lnTo>
                <a:lnTo>
                  <a:pt x="52866" y="159850"/>
                </a:lnTo>
                <a:lnTo>
                  <a:pt x="57152" y="154191"/>
                </a:lnTo>
                <a:lnTo>
                  <a:pt x="61914" y="149466"/>
                </a:lnTo>
                <a:lnTo>
                  <a:pt x="66994" y="145364"/>
                </a:lnTo>
                <a:lnTo>
                  <a:pt x="73238" y="140724"/>
                </a:lnTo>
                <a:lnTo>
                  <a:pt x="87795" y="130489"/>
                </a:lnTo>
                <a:lnTo>
                  <a:pt x="94726" y="126045"/>
                </a:lnTo>
                <a:lnTo>
                  <a:pt x="101250" y="122130"/>
                </a:lnTo>
                <a:lnTo>
                  <a:pt x="107506" y="118567"/>
                </a:lnTo>
                <a:lnTo>
                  <a:pt x="113580" y="116192"/>
                </a:lnTo>
                <a:lnTo>
                  <a:pt x="119536" y="114609"/>
                </a:lnTo>
                <a:lnTo>
                  <a:pt x="125411" y="113553"/>
                </a:lnTo>
                <a:lnTo>
                  <a:pt x="131232" y="112850"/>
                </a:lnTo>
                <a:lnTo>
                  <a:pt x="137018" y="112380"/>
                </a:lnTo>
                <a:lnTo>
                  <a:pt x="142780" y="112068"/>
                </a:lnTo>
                <a:lnTo>
                  <a:pt x="156803" y="111720"/>
                </a:lnTo>
                <a:lnTo>
                  <a:pt x="164543" y="111628"/>
                </a:lnTo>
                <a:lnTo>
                  <a:pt x="171608" y="113471"/>
                </a:lnTo>
                <a:lnTo>
                  <a:pt x="178223" y="116604"/>
                </a:lnTo>
                <a:lnTo>
                  <a:pt x="184538" y="120599"/>
                </a:lnTo>
                <a:lnTo>
                  <a:pt x="190653" y="124214"/>
                </a:lnTo>
                <a:lnTo>
                  <a:pt x="196635" y="127577"/>
                </a:lnTo>
                <a:lnTo>
                  <a:pt x="202528" y="130771"/>
                </a:lnTo>
                <a:lnTo>
                  <a:pt x="208361" y="134806"/>
                </a:lnTo>
                <a:lnTo>
                  <a:pt x="214155" y="139400"/>
                </a:lnTo>
                <a:lnTo>
                  <a:pt x="219923" y="144368"/>
                </a:lnTo>
                <a:lnTo>
                  <a:pt x="225673" y="148633"/>
                </a:lnTo>
                <a:lnTo>
                  <a:pt x="231411" y="152429"/>
                </a:lnTo>
                <a:lnTo>
                  <a:pt x="237142" y="155911"/>
                </a:lnTo>
                <a:lnTo>
                  <a:pt x="241915" y="160138"/>
                </a:lnTo>
                <a:lnTo>
                  <a:pt x="246049" y="164861"/>
                </a:lnTo>
                <a:lnTo>
                  <a:pt x="249758" y="169915"/>
                </a:lnTo>
                <a:lnTo>
                  <a:pt x="253183" y="175189"/>
                </a:lnTo>
                <a:lnTo>
                  <a:pt x="256419" y="180610"/>
                </a:lnTo>
                <a:lnTo>
                  <a:pt x="259528" y="186129"/>
                </a:lnTo>
                <a:lnTo>
                  <a:pt x="261602" y="191713"/>
                </a:lnTo>
                <a:lnTo>
                  <a:pt x="262984" y="197341"/>
                </a:lnTo>
                <a:lnTo>
                  <a:pt x="263905" y="202998"/>
                </a:lnTo>
                <a:lnTo>
                  <a:pt x="264519" y="209627"/>
                </a:lnTo>
                <a:lnTo>
                  <a:pt x="264929" y="216904"/>
                </a:lnTo>
                <a:lnTo>
                  <a:pt x="265384" y="231656"/>
                </a:lnTo>
                <a:lnTo>
                  <a:pt x="265676" y="259190"/>
                </a:lnTo>
                <a:lnTo>
                  <a:pt x="265700" y="267091"/>
                </a:lnTo>
                <a:lnTo>
                  <a:pt x="264763" y="273310"/>
                </a:lnTo>
                <a:lnTo>
                  <a:pt x="263187" y="278409"/>
                </a:lnTo>
                <a:lnTo>
                  <a:pt x="259847" y="286615"/>
                </a:lnTo>
                <a:lnTo>
                  <a:pt x="258957" y="290137"/>
                </a:lnTo>
                <a:lnTo>
                  <a:pt x="257175" y="30003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357"/>
          <p:cNvSpPr/>
          <p:nvPr/>
        </p:nvSpPr>
        <p:spPr>
          <a:xfrm>
            <a:off x="3937634" y="3849052"/>
            <a:ext cx="274321" cy="17146"/>
          </a:xfrm>
          <a:custGeom>
            <a:avLst/>
            <a:gdLst/>
            <a:ahLst/>
            <a:cxnLst/>
            <a:rect l="0" t="0" r="0" b="0"/>
            <a:pathLst>
              <a:path w="274321" h="17146">
                <a:moveTo>
                  <a:pt x="0" y="17145"/>
                </a:moveTo>
                <a:lnTo>
                  <a:pt x="18204" y="12594"/>
                </a:lnTo>
                <a:lnTo>
                  <a:pt x="25471" y="11254"/>
                </a:lnTo>
                <a:lnTo>
                  <a:pt x="32221" y="10360"/>
                </a:lnTo>
                <a:lnTo>
                  <a:pt x="38626" y="9764"/>
                </a:lnTo>
                <a:lnTo>
                  <a:pt x="81302" y="9102"/>
                </a:lnTo>
                <a:lnTo>
                  <a:pt x="227142" y="8619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358"/>
          <p:cNvSpPr/>
          <p:nvPr/>
        </p:nvSpPr>
        <p:spPr>
          <a:xfrm>
            <a:off x="4040504" y="3746182"/>
            <a:ext cx="68581" cy="282894"/>
          </a:xfrm>
          <a:custGeom>
            <a:avLst/>
            <a:gdLst/>
            <a:ahLst/>
            <a:cxnLst/>
            <a:rect l="0" t="0" r="0" b="0"/>
            <a:pathLst>
              <a:path w="68581" h="282894">
                <a:moveTo>
                  <a:pt x="0" y="0"/>
                </a:moveTo>
                <a:lnTo>
                  <a:pt x="4551" y="18204"/>
                </a:lnTo>
                <a:lnTo>
                  <a:pt x="7797" y="26423"/>
                </a:lnTo>
                <a:lnTo>
                  <a:pt x="11866" y="34760"/>
                </a:lnTo>
                <a:lnTo>
                  <a:pt x="16483" y="43176"/>
                </a:lnTo>
                <a:lnTo>
                  <a:pt x="20514" y="51644"/>
                </a:lnTo>
                <a:lnTo>
                  <a:pt x="24154" y="60147"/>
                </a:lnTo>
                <a:lnTo>
                  <a:pt x="27532" y="68673"/>
                </a:lnTo>
                <a:lnTo>
                  <a:pt x="30738" y="76262"/>
                </a:lnTo>
                <a:lnTo>
                  <a:pt x="36839" y="89774"/>
                </a:lnTo>
                <a:lnTo>
                  <a:pt x="45629" y="108092"/>
                </a:lnTo>
                <a:lnTo>
                  <a:pt x="47565" y="113971"/>
                </a:lnTo>
                <a:lnTo>
                  <a:pt x="48855" y="119796"/>
                </a:lnTo>
                <a:lnTo>
                  <a:pt x="49715" y="125584"/>
                </a:lnTo>
                <a:lnTo>
                  <a:pt x="50288" y="132300"/>
                </a:lnTo>
                <a:lnTo>
                  <a:pt x="50671" y="139635"/>
                </a:lnTo>
                <a:lnTo>
                  <a:pt x="51096" y="154453"/>
                </a:lnTo>
                <a:lnTo>
                  <a:pt x="51391" y="185381"/>
                </a:lnTo>
                <a:lnTo>
                  <a:pt x="51434" y="229783"/>
                </a:lnTo>
                <a:lnTo>
                  <a:pt x="52387" y="235104"/>
                </a:lnTo>
                <a:lnTo>
                  <a:pt x="53975" y="240556"/>
                </a:lnTo>
                <a:lnTo>
                  <a:pt x="55986" y="246096"/>
                </a:lnTo>
                <a:lnTo>
                  <a:pt x="57326" y="250741"/>
                </a:lnTo>
                <a:lnTo>
                  <a:pt x="58817" y="258443"/>
                </a:lnTo>
                <a:lnTo>
                  <a:pt x="59479" y="265041"/>
                </a:lnTo>
                <a:lnTo>
                  <a:pt x="59655" y="268134"/>
                </a:lnTo>
                <a:lnTo>
                  <a:pt x="60725" y="270196"/>
                </a:lnTo>
                <a:lnTo>
                  <a:pt x="62391" y="271571"/>
                </a:lnTo>
                <a:lnTo>
                  <a:pt x="68580" y="28289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359"/>
          <p:cNvSpPr/>
          <p:nvPr/>
        </p:nvSpPr>
        <p:spPr>
          <a:xfrm>
            <a:off x="4254817" y="3677749"/>
            <a:ext cx="428626" cy="299892"/>
          </a:xfrm>
          <a:custGeom>
            <a:avLst/>
            <a:gdLst/>
            <a:ahLst/>
            <a:cxnLst/>
            <a:rect l="0" t="0" r="0" b="0"/>
            <a:pathLst>
              <a:path w="428626" h="299892">
                <a:moveTo>
                  <a:pt x="0" y="34143"/>
                </a:moveTo>
                <a:lnTo>
                  <a:pt x="12735" y="27299"/>
                </a:lnTo>
                <a:lnTo>
                  <a:pt x="19313" y="22211"/>
                </a:lnTo>
                <a:lnTo>
                  <a:pt x="25258" y="19521"/>
                </a:lnTo>
                <a:lnTo>
                  <a:pt x="33031" y="16775"/>
                </a:lnTo>
                <a:lnTo>
                  <a:pt x="42023" y="13992"/>
                </a:lnTo>
                <a:lnTo>
                  <a:pt x="62175" y="8360"/>
                </a:lnTo>
                <a:lnTo>
                  <a:pt x="72882" y="5524"/>
                </a:lnTo>
                <a:lnTo>
                  <a:pt x="81925" y="3634"/>
                </a:lnTo>
                <a:lnTo>
                  <a:pt x="89860" y="2374"/>
                </a:lnTo>
                <a:lnTo>
                  <a:pt x="97054" y="1533"/>
                </a:lnTo>
                <a:lnTo>
                  <a:pt x="104707" y="973"/>
                </a:lnTo>
                <a:lnTo>
                  <a:pt x="112668" y="600"/>
                </a:lnTo>
                <a:lnTo>
                  <a:pt x="129132" y="185"/>
                </a:lnTo>
                <a:lnTo>
                  <a:pt x="145975" y="0"/>
                </a:lnTo>
                <a:lnTo>
                  <a:pt x="156372" y="904"/>
                </a:lnTo>
                <a:lnTo>
                  <a:pt x="168065" y="2459"/>
                </a:lnTo>
                <a:lnTo>
                  <a:pt x="180624" y="4448"/>
                </a:lnTo>
                <a:lnTo>
                  <a:pt x="190901" y="6726"/>
                </a:lnTo>
                <a:lnTo>
                  <a:pt x="199657" y="9198"/>
                </a:lnTo>
                <a:lnTo>
                  <a:pt x="207400" y="11798"/>
                </a:lnTo>
                <a:lnTo>
                  <a:pt x="214466" y="13531"/>
                </a:lnTo>
                <a:lnTo>
                  <a:pt x="227398" y="15457"/>
                </a:lnTo>
                <a:lnTo>
                  <a:pt x="236956" y="18854"/>
                </a:lnTo>
                <a:lnTo>
                  <a:pt x="247692" y="26120"/>
                </a:lnTo>
                <a:lnTo>
                  <a:pt x="256905" y="34306"/>
                </a:lnTo>
                <a:lnTo>
                  <a:pt x="259853" y="37109"/>
                </a:lnTo>
                <a:lnTo>
                  <a:pt x="261818" y="39931"/>
                </a:lnTo>
                <a:lnTo>
                  <a:pt x="264001" y="45605"/>
                </a:lnTo>
                <a:lnTo>
                  <a:pt x="265230" y="54155"/>
                </a:lnTo>
                <a:lnTo>
                  <a:pt x="263498" y="58915"/>
                </a:lnTo>
                <a:lnTo>
                  <a:pt x="260438" y="64945"/>
                </a:lnTo>
                <a:lnTo>
                  <a:pt x="256493" y="71823"/>
                </a:lnTo>
                <a:lnTo>
                  <a:pt x="252910" y="77360"/>
                </a:lnTo>
                <a:lnTo>
                  <a:pt x="246390" y="86053"/>
                </a:lnTo>
                <a:lnTo>
                  <a:pt x="243317" y="90657"/>
                </a:lnTo>
                <a:lnTo>
                  <a:pt x="240317" y="95632"/>
                </a:lnTo>
                <a:lnTo>
                  <a:pt x="237364" y="100853"/>
                </a:lnTo>
                <a:lnTo>
                  <a:pt x="232537" y="105286"/>
                </a:lnTo>
                <a:lnTo>
                  <a:pt x="219555" y="112752"/>
                </a:lnTo>
                <a:lnTo>
                  <a:pt x="203520" y="123697"/>
                </a:lnTo>
                <a:lnTo>
                  <a:pt x="135867" y="172438"/>
                </a:lnTo>
                <a:lnTo>
                  <a:pt x="121058" y="182537"/>
                </a:lnTo>
                <a:lnTo>
                  <a:pt x="109280" y="190222"/>
                </a:lnTo>
                <a:lnTo>
                  <a:pt x="101429" y="196298"/>
                </a:lnTo>
                <a:lnTo>
                  <a:pt x="92704" y="205590"/>
                </a:lnTo>
                <a:lnTo>
                  <a:pt x="89425" y="210353"/>
                </a:lnTo>
                <a:lnTo>
                  <a:pt x="86287" y="215434"/>
                </a:lnTo>
                <a:lnTo>
                  <a:pt x="83242" y="220726"/>
                </a:lnTo>
                <a:lnTo>
                  <a:pt x="79859" y="229147"/>
                </a:lnTo>
                <a:lnTo>
                  <a:pt x="78957" y="232725"/>
                </a:lnTo>
                <a:lnTo>
                  <a:pt x="79307" y="235111"/>
                </a:lnTo>
                <a:lnTo>
                  <a:pt x="80494" y="236702"/>
                </a:lnTo>
                <a:lnTo>
                  <a:pt x="84353" y="239422"/>
                </a:lnTo>
                <a:lnTo>
                  <a:pt x="89243" y="243806"/>
                </a:lnTo>
                <a:lnTo>
                  <a:pt x="91880" y="245356"/>
                </a:lnTo>
                <a:lnTo>
                  <a:pt x="102048" y="248490"/>
                </a:lnTo>
                <a:lnTo>
                  <a:pt x="114887" y="252598"/>
                </a:lnTo>
                <a:lnTo>
                  <a:pt x="125169" y="255028"/>
                </a:lnTo>
                <a:lnTo>
                  <a:pt x="137739" y="257599"/>
                </a:lnTo>
                <a:lnTo>
                  <a:pt x="151833" y="260266"/>
                </a:lnTo>
                <a:lnTo>
                  <a:pt x="165039" y="262045"/>
                </a:lnTo>
                <a:lnTo>
                  <a:pt x="177654" y="263230"/>
                </a:lnTo>
                <a:lnTo>
                  <a:pt x="189873" y="264020"/>
                </a:lnTo>
                <a:lnTo>
                  <a:pt x="208497" y="266452"/>
                </a:lnTo>
                <a:lnTo>
                  <a:pt x="325213" y="284775"/>
                </a:lnTo>
                <a:lnTo>
                  <a:pt x="342538" y="286956"/>
                </a:lnTo>
                <a:lnTo>
                  <a:pt x="356946" y="288410"/>
                </a:lnTo>
                <a:lnTo>
                  <a:pt x="428625" y="29989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360"/>
          <p:cNvSpPr/>
          <p:nvPr/>
        </p:nvSpPr>
        <p:spPr>
          <a:xfrm>
            <a:off x="3363277" y="3883342"/>
            <a:ext cx="197169" cy="8574"/>
          </a:xfrm>
          <a:custGeom>
            <a:avLst/>
            <a:gdLst/>
            <a:ahLst/>
            <a:cxnLst/>
            <a:rect l="0" t="0" r="0" b="0"/>
            <a:pathLst>
              <a:path w="197169" h="8574">
                <a:moveTo>
                  <a:pt x="0" y="8573"/>
                </a:moveTo>
                <a:lnTo>
                  <a:pt x="18203" y="4022"/>
                </a:lnTo>
                <a:lnTo>
                  <a:pt x="25470" y="2681"/>
                </a:lnTo>
                <a:lnTo>
                  <a:pt x="32220" y="1787"/>
                </a:lnTo>
                <a:lnTo>
                  <a:pt x="38625" y="1192"/>
                </a:lnTo>
                <a:lnTo>
                  <a:pt x="78762" y="530"/>
                </a:lnTo>
                <a:lnTo>
                  <a:pt x="19716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361"/>
          <p:cNvSpPr/>
          <p:nvPr/>
        </p:nvSpPr>
        <p:spPr>
          <a:xfrm>
            <a:off x="2643187" y="4440554"/>
            <a:ext cx="300039" cy="240032"/>
          </a:xfrm>
          <a:custGeom>
            <a:avLst/>
            <a:gdLst/>
            <a:ahLst/>
            <a:cxnLst/>
            <a:rect l="0" t="0" r="0" b="0"/>
            <a:pathLst>
              <a:path w="300039" h="240032">
                <a:moveTo>
                  <a:pt x="0" y="0"/>
                </a:moveTo>
                <a:lnTo>
                  <a:pt x="4551" y="0"/>
                </a:lnTo>
                <a:lnTo>
                  <a:pt x="6844" y="953"/>
                </a:lnTo>
                <a:lnTo>
                  <a:pt x="15600" y="7382"/>
                </a:lnTo>
                <a:lnTo>
                  <a:pt x="22731" y="14229"/>
                </a:lnTo>
                <a:lnTo>
                  <a:pt x="38453" y="29882"/>
                </a:lnTo>
                <a:lnTo>
                  <a:pt x="40875" y="33257"/>
                </a:lnTo>
                <a:lnTo>
                  <a:pt x="43443" y="37412"/>
                </a:lnTo>
                <a:lnTo>
                  <a:pt x="46107" y="42086"/>
                </a:lnTo>
                <a:lnTo>
                  <a:pt x="48836" y="45202"/>
                </a:lnTo>
                <a:lnTo>
                  <a:pt x="51607" y="47280"/>
                </a:lnTo>
                <a:lnTo>
                  <a:pt x="59131" y="51494"/>
                </a:lnTo>
                <a:lnTo>
                  <a:pt x="72001" y="59717"/>
                </a:lnTo>
                <a:lnTo>
                  <a:pt x="77528" y="63624"/>
                </a:lnTo>
                <a:lnTo>
                  <a:pt x="86209" y="70505"/>
                </a:lnTo>
                <a:lnTo>
                  <a:pt x="93243" y="76739"/>
                </a:lnTo>
                <a:lnTo>
                  <a:pt x="99544" y="82684"/>
                </a:lnTo>
                <a:lnTo>
                  <a:pt x="105519" y="88501"/>
                </a:lnTo>
                <a:lnTo>
                  <a:pt x="113890" y="94262"/>
                </a:lnTo>
                <a:lnTo>
                  <a:pt x="118789" y="97131"/>
                </a:lnTo>
                <a:lnTo>
                  <a:pt x="123960" y="99997"/>
                </a:lnTo>
                <a:lnTo>
                  <a:pt x="134786" y="105721"/>
                </a:lnTo>
                <a:lnTo>
                  <a:pt x="139387" y="109533"/>
                </a:lnTo>
                <a:lnTo>
                  <a:pt x="143408" y="113980"/>
                </a:lnTo>
                <a:lnTo>
                  <a:pt x="147040" y="118849"/>
                </a:lnTo>
                <a:lnTo>
                  <a:pt x="151367" y="123048"/>
                </a:lnTo>
                <a:lnTo>
                  <a:pt x="156156" y="126800"/>
                </a:lnTo>
                <a:lnTo>
                  <a:pt x="161254" y="130253"/>
                </a:lnTo>
                <a:lnTo>
                  <a:pt x="169458" y="136630"/>
                </a:lnTo>
                <a:lnTo>
                  <a:pt x="177232" y="143592"/>
                </a:lnTo>
                <a:lnTo>
                  <a:pt x="187037" y="153037"/>
                </a:lnTo>
                <a:lnTo>
                  <a:pt x="192319" y="157270"/>
                </a:lnTo>
                <a:lnTo>
                  <a:pt x="197745" y="161044"/>
                </a:lnTo>
                <a:lnTo>
                  <a:pt x="203268" y="164513"/>
                </a:lnTo>
                <a:lnTo>
                  <a:pt x="206949" y="167778"/>
                </a:lnTo>
                <a:lnTo>
                  <a:pt x="209404" y="170907"/>
                </a:lnTo>
                <a:lnTo>
                  <a:pt x="211040" y="173946"/>
                </a:lnTo>
                <a:lnTo>
                  <a:pt x="217938" y="179862"/>
                </a:lnTo>
                <a:lnTo>
                  <a:pt x="242439" y="195972"/>
                </a:lnTo>
                <a:lnTo>
                  <a:pt x="247351" y="200181"/>
                </a:lnTo>
                <a:lnTo>
                  <a:pt x="250626" y="203939"/>
                </a:lnTo>
                <a:lnTo>
                  <a:pt x="252809" y="207397"/>
                </a:lnTo>
                <a:lnTo>
                  <a:pt x="257122" y="211608"/>
                </a:lnTo>
                <a:lnTo>
                  <a:pt x="262854" y="216320"/>
                </a:lnTo>
                <a:lnTo>
                  <a:pt x="269534" y="221366"/>
                </a:lnTo>
                <a:lnTo>
                  <a:pt x="274939" y="225682"/>
                </a:lnTo>
                <a:lnTo>
                  <a:pt x="283485" y="233019"/>
                </a:lnTo>
                <a:lnTo>
                  <a:pt x="290458" y="236914"/>
                </a:lnTo>
                <a:lnTo>
                  <a:pt x="300038" y="24003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362"/>
          <p:cNvSpPr/>
          <p:nvPr/>
        </p:nvSpPr>
        <p:spPr>
          <a:xfrm>
            <a:off x="2651759" y="4431982"/>
            <a:ext cx="222886" cy="257176"/>
          </a:xfrm>
          <a:custGeom>
            <a:avLst/>
            <a:gdLst/>
            <a:ahLst/>
            <a:cxnLst/>
            <a:rect l="0" t="0" r="0" b="0"/>
            <a:pathLst>
              <a:path w="222886" h="257176">
                <a:moveTo>
                  <a:pt x="222885" y="0"/>
                </a:moveTo>
                <a:lnTo>
                  <a:pt x="218335" y="9102"/>
                </a:lnTo>
                <a:lnTo>
                  <a:pt x="213184" y="17498"/>
                </a:lnTo>
                <a:lnTo>
                  <a:pt x="197301" y="42067"/>
                </a:lnTo>
                <a:lnTo>
                  <a:pt x="175002" y="74577"/>
                </a:lnTo>
                <a:lnTo>
                  <a:pt x="162388" y="92580"/>
                </a:lnTo>
                <a:lnTo>
                  <a:pt x="152074" y="106488"/>
                </a:lnTo>
                <a:lnTo>
                  <a:pt x="143293" y="117664"/>
                </a:lnTo>
                <a:lnTo>
                  <a:pt x="135534" y="127021"/>
                </a:lnTo>
                <a:lnTo>
                  <a:pt x="129409" y="135163"/>
                </a:lnTo>
                <a:lnTo>
                  <a:pt x="124373" y="142496"/>
                </a:lnTo>
                <a:lnTo>
                  <a:pt x="120063" y="149290"/>
                </a:lnTo>
                <a:lnTo>
                  <a:pt x="115284" y="155724"/>
                </a:lnTo>
                <a:lnTo>
                  <a:pt x="110194" y="161918"/>
                </a:lnTo>
                <a:lnTo>
                  <a:pt x="104895" y="167953"/>
                </a:lnTo>
                <a:lnTo>
                  <a:pt x="99458" y="173881"/>
                </a:lnTo>
                <a:lnTo>
                  <a:pt x="88336" y="185548"/>
                </a:lnTo>
                <a:lnTo>
                  <a:pt x="37141" y="237167"/>
                </a:lnTo>
                <a:lnTo>
                  <a:pt x="30476" y="241932"/>
                </a:lnTo>
                <a:lnTo>
                  <a:pt x="23175" y="246060"/>
                </a:lnTo>
                <a:lnTo>
                  <a:pt x="0" y="25717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363"/>
          <p:cNvSpPr/>
          <p:nvPr/>
        </p:nvSpPr>
        <p:spPr>
          <a:xfrm>
            <a:off x="2943225" y="4495720"/>
            <a:ext cx="360046" cy="30560"/>
          </a:xfrm>
          <a:custGeom>
            <a:avLst/>
            <a:gdLst/>
            <a:ahLst/>
            <a:cxnLst/>
            <a:rect l="0" t="0" r="0" b="0"/>
            <a:pathLst>
              <a:path w="360046" h="30560">
                <a:moveTo>
                  <a:pt x="0" y="30559"/>
                </a:moveTo>
                <a:lnTo>
                  <a:pt x="13652" y="26009"/>
                </a:lnTo>
                <a:lnTo>
                  <a:pt x="21483" y="23716"/>
                </a:lnTo>
                <a:lnTo>
                  <a:pt x="40345" y="18628"/>
                </a:lnTo>
                <a:lnTo>
                  <a:pt x="63968" y="13192"/>
                </a:lnTo>
                <a:lnTo>
                  <a:pt x="76936" y="10409"/>
                </a:lnTo>
                <a:lnTo>
                  <a:pt x="90343" y="8553"/>
                </a:lnTo>
                <a:lnTo>
                  <a:pt x="104043" y="7316"/>
                </a:lnTo>
                <a:lnTo>
                  <a:pt x="130061" y="5942"/>
                </a:lnTo>
                <a:lnTo>
                  <a:pt x="151150" y="5331"/>
                </a:lnTo>
                <a:lnTo>
                  <a:pt x="163631" y="4215"/>
                </a:lnTo>
                <a:lnTo>
                  <a:pt x="177668" y="2520"/>
                </a:lnTo>
                <a:lnTo>
                  <a:pt x="192740" y="436"/>
                </a:lnTo>
                <a:lnTo>
                  <a:pt x="209455" y="0"/>
                </a:lnTo>
                <a:lnTo>
                  <a:pt x="227267" y="662"/>
                </a:lnTo>
                <a:lnTo>
                  <a:pt x="260075" y="2984"/>
                </a:lnTo>
                <a:lnTo>
                  <a:pt x="281006" y="4016"/>
                </a:lnTo>
                <a:lnTo>
                  <a:pt x="292112" y="5244"/>
                </a:lnTo>
                <a:lnTo>
                  <a:pt x="304279" y="7015"/>
                </a:lnTo>
                <a:lnTo>
                  <a:pt x="317152" y="9148"/>
                </a:lnTo>
                <a:lnTo>
                  <a:pt x="326687" y="10570"/>
                </a:lnTo>
                <a:lnTo>
                  <a:pt x="333996" y="11518"/>
                </a:lnTo>
                <a:lnTo>
                  <a:pt x="339821" y="12150"/>
                </a:lnTo>
                <a:lnTo>
                  <a:pt x="344658" y="13524"/>
                </a:lnTo>
                <a:lnTo>
                  <a:pt x="348834" y="15393"/>
                </a:lnTo>
                <a:lnTo>
                  <a:pt x="360045" y="2198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364"/>
          <p:cNvSpPr/>
          <p:nvPr/>
        </p:nvSpPr>
        <p:spPr>
          <a:xfrm>
            <a:off x="3114675" y="4397692"/>
            <a:ext cx="60008" cy="274321"/>
          </a:xfrm>
          <a:custGeom>
            <a:avLst/>
            <a:gdLst/>
            <a:ahLst/>
            <a:cxnLst/>
            <a:rect l="0" t="0" r="0" b="0"/>
            <a:pathLst>
              <a:path w="60008" h="274321">
                <a:moveTo>
                  <a:pt x="0" y="0"/>
                </a:moveTo>
                <a:lnTo>
                  <a:pt x="0" y="48522"/>
                </a:lnTo>
                <a:lnTo>
                  <a:pt x="1904" y="55208"/>
                </a:lnTo>
                <a:lnTo>
                  <a:pt x="5079" y="62523"/>
                </a:lnTo>
                <a:lnTo>
                  <a:pt x="9101" y="70257"/>
                </a:lnTo>
                <a:lnTo>
                  <a:pt x="11783" y="77318"/>
                </a:lnTo>
                <a:lnTo>
                  <a:pt x="13570" y="83930"/>
                </a:lnTo>
                <a:lnTo>
                  <a:pt x="16508" y="100167"/>
                </a:lnTo>
                <a:lnTo>
                  <a:pt x="20989" y="126434"/>
                </a:lnTo>
                <a:lnTo>
                  <a:pt x="23518" y="137630"/>
                </a:lnTo>
                <a:lnTo>
                  <a:pt x="26156" y="146998"/>
                </a:lnTo>
                <a:lnTo>
                  <a:pt x="28867" y="155149"/>
                </a:lnTo>
                <a:lnTo>
                  <a:pt x="31627" y="169155"/>
                </a:lnTo>
                <a:lnTo>
                  <a:pt x="34419" y="187065"/>
                </a:lnTo>
                <a:lnTo>
                  <a:pt x="37233" y="207578"/>
                </a:lnTo>
                <a:lnTo>
                  <a:pt x="40062" y="223158"/>
                </a:lnTo>
                <a:lnTo>
                  <a:pt x="42900" y="235449"/>
                </a:lnTo>
                <a:lnTo>
                  <a:pt x="45745" y="245549"/>
                </a:lnTo>
                <a:lnTo>
                  <a:pt x="47642" y="253234"/>
                </a:lnTo>
                <a:lnTo>
                  <a:pt x="48906" y="259310"/>
                </a:lnTo>
                <a:lnTo>
                  <a:pt x="49749" y="264313"/>
                </a:lnTo>
                <a:lnTo>
                  <a:pt x="51263" y="267649"/>
                </a:lnTo>
                <a:lnTo>
                  <a:pt x="53225" y="269873"/>
                </a:lnTo>
                <a:lnTo>
                  <a:pt x="60007" y="2743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365"/>
          <p:cNvSpPr/>
          <p:nvPr/>
        </p:nvSpPr>
        <p:spPr>
          <a:xfrm>
            <a:off x="3337559" y="4320540"/>
            <a:ext cx="300039" cy="350619"/>
          </a:xfrm>
          <a:custGeom>
            <a:avLst/>
            <a:gdLst/>
            <a:ahLst/>
            <a:cxnLst/>
            <a:rect l="0" t="0" r="0" b="0"/>
            <a:pathLst>
              <a:path w="300039" h="350619">
                <a:moveTo>
                  <a:pt x="0" y="0"/>
                </a:moveTo>
                <a:lnTo>
                  <a:pt x="9102" y="4550"/>
                </a:lnTo>
                <a:lnTo>
                  <a:pt x="12736" y="7796"/>
                </a:lnTo>
                <a:lnTo>
                  <a:pt x="19313" y="16482"/>
                </a:lnTo>
                <a:lnTo>
                  <a:pt x="22401" y="23370"/>
                </a:lnTo>
                <a:lnTo>
                  <a:pt x="25411" y="31773"/>
                </a:lnTo>
                <a:lnTo>
                  <a:pt x="28371" y="41184"/>
                </a:lnTo>
                <a:lnTo>
                  <a:pt x="31297" y="53174"/>
                </a:lnTo>
                <a:lnTo>
                  <a:pt x="34200" y="66882"/>
                </a:lnTo>
                <a:lnTo>
                  <a:pt x="37088" y="81735"/>
                </a:lnTo>
                <a:lnTo>
                  <a:pt x="42836" y="108399"/>
                </a:lnTo>
                <a:lnTo>
                  <a:pt x="45703" y="120843"/>
                </a:lnTo>
                <a:lnTo>
                  <a:pt x="47614" y="135807"/>
                </a:lnTo>
                <a:lnTo>
                  <a:pt x="48888" y="152450"/>
                </a:lnTo>
                <a:lnTo>
                  <a:pt x="49737" y="170213"/>
                </a:lnTo>
                <a:lnTo>
                  <a:pt x="53221" y="217890"/>
                </a:lnTo>
                <a:lnTo>
                  <a:pt x="56991" y="265432"/>
                </a:lnTo>
                <a:lnTo>
                  <a:pt x="58667" y="292912"/>
                </a:lnTo>
                <a:lnTo>
                  <a:pt x="58162" y="303860"/>
                </a:lnTo>
                <a:lnTo>
                  <a:pt x="56872" y="314015"/>
                </a:lnTo>
                <a:lnTo>
                  <a:pt x="55060" y="323643"/>
                </a:lnTo>
                <a:lnTo>
                  <a:pt x="53852" y="331015"/>
                </a:lnTo>
                <a:lnTo>
                  <a:pt x="52510" y="341745"/>
                </a:lnTo>
                <a:lnTo>
                  <a:pt x="51753" y="348590"/>
                </a:lnTo>
                <a:lnTo>
                  <a:pt x="50695" y="349551"/>
                </a:lnTo>
                <a:lnTo>
                  <a:pt x="49037" y="350191"/>
                </a:lnTo>
                <a:lnTo>
                  <a:pt x="46979" y="350618"/>
                </a:lnTo>
                <a:lnTo>
                  <a:pt x="45607" y="349950"/>
                </a:lnTo>
                <a:lnTo>
                  <a:pt x="44693" y="348552"/>
                </a:lnTo>
                <a:lnTo>
                  <a:pt x="44082" y="346668"/>
                </a:lnTo>
                <a:lnTo>
                  <a:pt x="43405" y="339494"/>
                </a:lnTo>
                <a:lnTo>
                  <a:pt x="43224" y="334914"/>
                </a:lnTo>
                <a:lnTo>
                  <a:pt x="42970" y="310266"/>
                </a:lnTo>
                <a:lnTo>
                  <a:pt x="43887" y="302093"/>
                </a:lnTo>
                <a:lnTo>
                  <a:pt x="45451" y="294741"/>
                </a:lnTo>
                <a:lnTo>
                  <a:pt x="47446" y="287934"/>
                </a:lnTo>
                <a:lnTo>
                  <a:pt x="54804" y="264701"/>
                </a:lnTo>
                <a:lnTo>
                  <a:pt x="58444" y="257430"/>
                </a:lnTo>
                <a:lnTo>
                  <a:pt x="62775" y="250677"/>
                </a:lnTo>
                <a:lnTo>
                  <a:pt x="67568" y="244271"/>
                </a:lnTo>
                <a:lnTo>
                  <a:pt x="73620" y="235237"/>
                </a:lnTo>
                <a:lnTo>
                  <a:pt x="87966" y="212499"/>
                </a:lnTo>
                <a:lnTo>
                  <a:pt x="94839" y="202626"/>
                </a:lnTo>
                <a:lnTo>
                  <a:pt x="101326" y="194139"/>
                </a:lnTo>
                <a:lnTo>
                  <a:pt x="107556" y="186576"/>
                </a:lnTo>
                <a:lnTo>
                  <a:pt x="113614" y="179629"/>
                </a:lnTo>
                <a:lnTo>
                  <a:pt x="119558" y="173093"/>
                </a:lnTo>
                <a:lnTo>
                  <a:pt x="125425" y="166829"/>
                </a:lnTo>
                <a:lnTo>
                  <a:pt x="132195" y="161703"/>
                </a:lnTo>
                <a:lnTo>
                  <a:pt x="139565" y="157332"/>
                </a:lnTo>
                <a:lnTo>
                  <a:pt x="185377" y="134479"/>
                </a:lnTo>
                <a:lnTo>
                  <a:pt x="194468" y="131206"/>
                </a:lnTo>
                <a:lnTo>
                  <a:pt x="198225" y="130333"/>
                </a:lnTo>
                <a:lnTo>
                  <a:pt x="202635" y="130704"/>
                </a:lnTo>
                <a:lnTo>
                  <a:pt x="207480" y="131903"/>
                </a:lnTo>
                <a:lnTo>
                  <a:pt x="212616" y="133655"/>
                </a:lnTo>
                <a:lnTo>
                  <a:pt x="217944" y="135776"/>
                </a:lnTo>
                <a:lnTo>
                  <a:pt x="223401" y="138142"/>
                </a:lnTo>
                <a:lnTo>
                  <a:pt x="228945" y="140672"/>
                </a:lnTo>
                <a:lnTo>
                  <a:pt x="233592" y="144264"/>
                </a:lnTo>
                <a:lnTo>
                  <a:pt x="241296" y="153334"/>
                </a:lnTo>
                <a:lnTo>
                  <a:pt x="250436" y="163716"/>
                </a:lnTo>
                <a:lnTo>
                  <a:pt x="255540" y="169152"/>
                </a:lnTo>
                <a:lnTo>
                  <a:pt x="259895" y="174680"/>
                </a:lnTo>
                <a:lnTo>
                  <a:pt x="263751" y="180270"/>
                </a:lnTo>
                <a:lnTo>
                  <a:pt x="267274" y="185903"/>
                </a:lnTo>
                <a:lnTo>
                  <a:pt x="269623" y="192515"/>
                </a:lnTo>
                <a:lnTo>
                  <a:pt x="271189" y="199781"/>
                </a:lnTo>
                <a:lnTo>
                  <a:pt x="272233" y="207482"/>
                </a:lnTo>
                <a:lnTo>
                  <a:pt x="273881" y="214521"/>
                </a:lnTo>
                <a:lnTo>
                  <a:pt x="275932" y="221119"/>
                </a:lnTo>
                <a:lnTo>
                  <a:pt x="278252" y="227423"/>
                </a:lnTo>
                <a:lnTo>
                  <a:pt x="279800" y="234482"/>
                </a:lnTo>
                <a:lnTo>
                  <a:pt x="280830" y="242047"/>
                </a:lnTo>
                <a:lnTo>
                  <a:pt x="281518" y="249947"/>
                </a:lnTo>
                <a:lnTo>
                  <a:pt x="282929" y="259976"/>
                </a:lnTo>
                <a:lnTo>
                  <a:pt x="288513" y="293036"/>
                </a:lnTo>
                <a:lnTo>
                  <a:pt x="289497" y="300132"/>
                </a:lnTo>
                <a:lnTo>
                  <a:pt x="290591" y="310557"/>
                </a:lnTo>
                <a:lnTo>
                  <a:pt x="291077" y="318365"/>
                </a:lnTo>
                <a:lnTo>
                  <a:pt x="292159" y="321781"/>
                </a:lnTo>
                <a:lnTo>
                  <a:pt x="293832" y="325010"/>
                </a:lnTo>
                <a:lnTo>
                  <a:pt x="300038" y="33432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366"/>
          <p:cNvSpPr/>
          <p:nvPr/>
        </p:nvSpPr>
        <p:spPr>
          <a:xfrm>
            <a:off x="3731895" y="4483417"/>
            <a:ext cx="308610" cy="25719"/>
          </a:xfrm>
          <a:custGeom>
            <a:avLst/>
            <a:gdLst/>
            <a:ahLst/>
            <a:cxnLst/>
            <a:rect l="0" t="0" r="0" b="0"/>
            <a:pathLst>
              <a:path w="308610" h="25719">
                <a:moveTo>
                  <a:pt x="0" y="0"/>
                </a:moveTo>
                <a:lnTo>
                  <a:pt x="227822" y="0"/>
                </a:lnTo>
                <a:lnTo>
                  <a:pt x="236654" y="953"/>
                </a:lnTo>
                <a:lnTo>
                  <a:pt x="244447" y="2540"/>
                </a:lnTo>
                <a:lnTo>
                  <a:pt x="251547" y="4551"/>
                </a:lnTo>
                <a:lnTo>
                  <a:pt x="257233" y="5891"/>
                </a:lnTo>
                <a:lnTo>
                  <a:pt x="261975" y="6785"/>
                </a:lnTo>
                <a:lnTo>
                  <a:pt x="266090" y="7381"/>
                </a:lnTo>
                <a:lnTo>
                  <a:pt x="270738" y="8731"/>
                </a:lnTo>
                <a:lnTo>
                  <a:pt x="275742" y="10583"/>
                </a:lnTo>
                <a:lnTo>
                  <a:pt x="280983" y="12770"/>
                </a:lnTo>
                <a:lnTo>
                  <a:pt x="285429" y="14229"/>
                </a:lnTo>
                <a:lnTo>
                  <a:pt x="289346" y="15201"/>
                </a:lnTo>
                <a:lnTo>
                  <a:pt x="308609" y="2571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367"/>
          <p:cNvSpPr/>
          <p:nvPr/>
        </p:nvSpPr>
        <p:spPr>
          <a:xfrm>
            <a:off x="3844528" y="4389120"/>
            <a:ext cx="50245" cy="282893"/>
          </a:xfrm>
          <a:custGeom>
            <a:avLst/>
            <a:gdLst/>
            <a:ahLst/>
            <a:cxnLst/>
            <a:rect l="0" t="0" r="0" b="0"/>
            <a:pathLst>
              <a:path w="50245" h="282893">
                <a:moveTo>
                  <a:pt x="7381" y="0"/>
                </a:moveTo>
                <a:lnTo>
                  <a:pt x="2831" y="13652"/>
                </a:lnTo>
                <a:lnTo>
                  <a:pt x="1490" y="18626"/>
                </a:lnTo>
                <a:lnTo>
                  <a:pt x="0" y="26693"/>
                </a:lnTo>
                <a:lnTo>
                  <a:pt x="556" y="33988"/>
                </a:lnTo>
                <a:lnTo>
                  <a:pt x="1879" y="43614"/>
                </a:lnTo>
                <a:lnTo>
                  <a:pt x="15396" y="129688"/>
                </a:lnTo>
                <a:lnTo>
                  <a:pt x="18440" y="151229"/>
                </a:lnTo>
                <a:lnTo>
                  <a:pt x="20469" y="167494"/>
                </a:lnTo>
                <a:lnTo>
                  <a:pt x="21822" y="180242"/>
                </a:lnTo>
                <a:lnTo>
                  <a:pt x="23676" y="190647"/>
                </a:lnTo>
                <a:lnTo>
                  <a:pt x="25864" y="199487"/>
                </a:lnTo>
                <a:lnTo>
                  <a:pt x="28276" y="207287"/>
                </a:lnTo>
                <a:lnTo>
                  <a:pt x="29883" y="214391"/>
                </a:lnTo>
                <a:lnTo>
                  <a:pt x="30955" y="221032"/>
                </a:lnTo>
                <a:lnTo>
                  <a:pt x="31670" y="227364"/>
                </a:lnTo>
                <a:lnTo>
                  <a:pt x="34051" y="234444"/>
                </a:lnTo>
                <a:lnTo>
                  <a:pt x="37544" y="242021"/>
                </a:lnTo>
                <a:lnTo>
                  <a:pt x="50244" y="28289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368"/>
          <p:cNvSpPr/>
          <p:nvPr/>
        </p:nvSpPr>
        <p:spPr>
          <a:xfrm>
            <a:off x="4057650" y="4346769"/>
            <a:ext cx="385763" cy="265038"/>
          </a:xfrm>
          <a:custGeom>
            <a:avLst/>
            <a:gdLst/>
            <a:ahLst/>
            <a:cxnLst/>
            <a:rect l="0" t="0" r="0" b="0"/>
            <a:pathLst>
              <a:path w="385763" h="265038">
                <a:moveTo>
                  <a:pt x="0" y="76641"/>
                </a:moveTo>
                <a:lnTo>
                  <a:pt x="0" y="62988"/>
                </a:lnTo>
                <a:lnTo>
                  <a:pt x="1904" y="58014"/>
                </a:lnTo>
                <a:lnTo>
                  <a:pt x="5079" y="53745"/>
                </a:lnTo>
                <a:lnTo>
                  <a:pt x="13687" y="45510"/>
                </a:lnTo>
                <a:lnTo>
                  <a:pt x="23863" y="35500"/>
                </a:lnTo>
                <a:lnTo>
                  <a:pt x="34736" y="27241"/>
                </a:lnTo>
                <a:lnTo>
                  <a:pt x="40302" y="23705"/>
                </a:lnTo>
                <a:lnTo>
                  <a:pt x="47823" y="20395"/>
                </a:lnTo>
                <a:lnTo>
                  <a:pt x="56647" y="17236"/>
                </a:lnTo>
                <a:lnTo>
                  <a:pt x="66340" y="14178"/>
                </a:lnTo>
                <a:lnTo>
                  <a:pt x="74706" y="11186"/>
                </a:lnTo>
                <a:lnTo>
                  <a:pt x="82189" y="8239"/>
                </a:lnTo>
                <a:lnTo>
                  <a:pt x="89082" y="5322"/>
                </a:lnTo>
                <a:lnTo>
                  <a:pt x="95583" y="3377"/>
                </a:lnTo>
                <a:lnTo>
                  <a:pt x="101822" y="2081"/>
                </a:lnTo>
                <a:lnTo>
                  <a:pt x="107886" y="1217"/>
                </a:lnTo>
                <a:lnTo>
                  <a:pt x="115739" y="640"/>
                </a:lnTo>
                <a:lnTo>
                  <a:pt x="124784" y="256"/>
                </a:lnTo>
                <a:lnTo>
                  <a:pt x="134624" y="0"/>
                </a:lnTo>
                <a:lnTo>
                  <a:pt x="144042" y="782"/>
                </a:lnTo>
                <a:lnTo>
                  <a:pt x="153178" y="2256"/>
                </a:lnTo>
                <a:lnTo>
                  <a:pt x="162126" y="4191"/>
                </a:lnTo>
                <a:lnTo>
                  <a:pt x="169044" y="6433"/>
                </a:lnTo>
                <a:lnTo>
                  <a:pt x="179270" y="11464"/>
                </a:lnTo>
                <a:lnTo>
                  <a:pt x="185236" y="15093"/>
                </a:lnTo>
                <a:lnTo>
                  <a:pt x="199484" y="24204"/>
                </a:lnTo>
                <a:lnTo>
                  <a:pt x="204427" y="29300"/>
                </a:lnTo>
                <a:lnTo>
                  <a:pt x="207722" y="34603"/>
                </a:lnTo>
                <a:lnTo>
                  <a:pt x="209919" y="40043"/>
                </a:lnTo>
                <a:lnTo>
                  <a:pt x="210431" y="47480"/>
                </a:lnTo>
                <a:lnTo>
                  <a:pt x="209820" y="56247"/>
                </a:lnTo>
                <a:lnTo>
                  <a:pt x="208460" y="65903"/>
                </a:lnTo>
                <a:lnTo>
                  <a:pt x="206601" y="76149"/>
                </a:lnTo>
                <a:lnTo>
                  <a:pt x="204408" y="86791"/>
                </a:lnTo>
                <a:lnTo>
                  <a:pt x="201995" y="97694"/>
                </a:lnTo>
                <a:lnTo>
                  <a:pt x="199433" y="107822"/>
                </a:lnTo>
                <a:lnTo>
                  <a:pt x="196772" y="117430"/>
                </a:lnTo>
                <a:lnTo>
                  <a:pt x="194047" y="126694"/>
                </a:lnTo>
                <a:lnTo>
                  <a:pt x="190324" y="135727"/>
                </a:lnTo>
                <a:lnTo>
                  <a:pt x="185937" y="144607"/>
                </a:lnTo>
                <a:lnTo>
                  <a:pt x="181108" y="153384"/>
                </a:lnTo>
                <a:lnTo>
                  <a:pt x="173126" y="165903"/>
                </a:lnTo>
                <a:lnTo>
                  <a:pt x="151557" y="197593"/>
                </a:lnTo>
                <a:lnTo>
                  <a:pt x="142948" y="209663"/>
                </a:lnTo>
                <a:lnTo>
                  <a:pt x="136256" y="218662"/>
                </a:lnTo>
                <a:lnTo>
                  <a:pt x="130842" y="225614"/>
                </a:lnTo>
                <a:lnTo>
                  <a:pt x="124376" y="232154"/>
                </a:lnTo>
                <a:lnTo>
                  <a:pt x="117207" y="238419"/>
                </a:lnTo>
                <a:lnTo>
                  <a:pt x="109570" y="244500"/>
                </a:lnTo>
                <a:lnTo>
                  <a:pt x="103527" y="249507"/>
                </a:lnTo>
                <a:lnTo>
                  <a:pt x="94271" y="257610"/>
                </a:lnTo>
                <a:lnTo>
                  <a:pt x="86983" y="261846"/>
                </a:lnTo>
                <a:lnTo>
                  <a:pt x="83706" y="262976"/>
                </a:lnTo>
                <a:lnTo>
                  <a:pt x="82474" y="263729"/>
                </a:lnTo>
                <a:lnTo>
                  <a:pt x="82605" y="264232"/>
                </a:lnTo>
                <a:lnTo>
                  <a:pt x="83645" y="264566"/>
                </a:lnTo>
                <a:lnTo>
                  <a:pt x="94210" y="265037"/>
                </a:lnTo>
                <a:lnTo>
                  <a:pt x="104101" y="262607"/>
                </a:lnTo>
                <a:lnTo>
                  <a:pt x="109405" y="260626"/>
                </a:lnTo>
                <a:lnTo>
                  <a:pt x="118657" y="259305"/>
                </a:lnTo>
                <a:lnTo>
                  <a:pt x="130539" y="258424"/>
                </a:lnTo>
                <a:lnTo>
                  <a:pt x="144176" y="257837"/>
                </a:lnTo>
                <a:lnTo>
                  <a:pt x="159935" y="256494"/>
                </a:lnTo>
                <a:lnTo>
                  <a:pt x="195224" y="252460"/>
                </a:lnTo>
                <a:lnTo>
                  <a:pt x="213969" y="251004"/>
                </a:lnTo>
                <a:lnTo>
                  <a:pt x="233134" y="250033"/>
                </a:lnTo>
                <a:lnTo>
                  <a:pt x="252577" y="249386"/>
                </a:lnTo>
                <a:lnTo>
                  <a:pt x="269350" y="249906"/>
                </a:lnTo>
                <a:lnTo>
                  <a:pt x="284341" y="251206"/>
                </a:lnTo>
                <a:lnTo>
                  <a:pt x="298146" y="253025"/>
                </a:lnTo>
                <a:lnTo>
                  <a:pt x="309253" y="254238"/>
                </a:lnTo>
                <a:lnTo>
                  <a:pt x="318564" y="255047"/>
                </a:lnTo>
                <a:lnTo>
                  <a:pt x="333036" y="255945"/>
                </a:lnTo>
                <a:lnTo>
                  <a:pt x="338229" y="256184"/>
                </a:lnTo>
                <a:lnTo>
                  <a:pt x="385762" y="25666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369"/>
          <p:cNvSpPr/>
          <p:nvPr/>
        </p:nvSpPr>
        <p:spPr>
          <a:xfrm>
            <a:off x="4563427" y="4427043"/>
            <a:ext cx="351474" cy="4940"/>
          </a:xfrm>
          <a:custGeom>
            <a:avLst/>
            <a:gdLst/>
            <a:ahLst/>
            <a:cxnLst/>
            <a:rect l="0" t="0" r="0" b="0"/>
            <a:pathLst>
              <a:path w="351474" h="4940">
                <a:moveTo>
                  <a:pt x="0" y="4939"/>
                </a:moveTo>
                <a:lnTo>
                  <a:pt x="122404" y="4939"/>
                </a:lnTo>
                <a:lnTo>
                  <a:pt x="134942" y="3987"/>
                </a:lnTo>
                <a:lnTo>
                  <a:pt x="169194" y="389"/>
                </a:lnTo>
                <a:lnTo>
                  <a:pt x="194712" y="0"/>
                </a:lnTo>
                <a:lnTo>
                  <a:pt x="225057" y="694"/>
                </a:lnTo>
                <a:lnTo>
                  <a:pt x="314966" y="4101"/>
                </a:lnTo>
                <a:lnTo>
                  <a:pt x="351473" y="493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370"/>
          <p:cNvSpPr/>
          <p:nvPr/>
        </p:nvSpPr>
        <p:spPr>
          <a:xfrm>
            <a:off x="5114154" y="4123372"/>
            <a:ext cx="169364" cy="503939"/>
          </a:xfrm>
          <a:custGeom>
            <a:avLst/>
            <a:gdLst/>
            <a:ahLst/>
            <a:cxnLst/>
            <a:rect l="0" t="0" r="0" b="0"/>
            <a:pathLst>
              <a:path w="169364" h="503939">
                <a:moveTo>
                  <a:pt x="160791" y="0"/>
                </a:moveTo>
                <a:lnTo>
                  <a:pt x="151689" y="0"/>
                </a:lnTo>
                <a:lnTo>
                  <a:pt x="148055" y="953"/>
                </a:lnTo>
                <a:lnTo>
                  <a:pt x="144680" y="2540"/>
                </a:lnTo>
                <a:lnTo>
                  <a:pt x="141478" y="4551"/>
                </a:lnTo>
                <a:lnTo>
                  <a:pt x="138390" y="6844"/>
                </a:lnTo>
                <a:lnTo>
                  <a:pt x="135380" y="9325"/>
                </a:lnTo>
                <a:lnTo>
                  <a:pt x="132420" y="11932"/>
                </a:lnTo>
                <a:lnTo>
                  <a:pt x="129494" y="13670"/>
                </a:lnTo>
                <a:lnTo>
                  <a:pt x="126592" y="14828"/>
                </a:lnTo>
                <a:lnTo>
                  <a:pt x="123703" y="15600"/>
                </a:lnTo>
                <a:lnTo>
                  <a:pt x="120826" y="18020"/>
                </a:lnTo>
                <a:lnTo>
                  <a:pt x="117955" y="21538"/>
                </a:lnTo>
                <a:lnTo>
                  <a:pt x="115088" y="25789"/>
                </a:lnTo>
                <a:lnTo>
                  <a:pt x="112225" y="30528"/>
                </a:lnTo>
                <a:lnTo>
                  <a:pt x="109363" y="35592"/>
                </a:lnTo>
                <a:lnTo>
                  <a:pt x="106504" y="40873"/>
                </a:lnTo>
                <a:lnTo>
                  <a:pt x="102692" y="45346"/>
                </a:lnTo>
                <a:lnTo>
                  <a:pt x="98245" y="49281"/>
                </a:lnTo>
                <a:lnTo>
                  <a:pt x="93376" y="52856"/>
                </a:lnTo>
                <a:lnTo>
                  <a:pt x="89178" y="57145"/>
                </a:lnTo>
                <a:lnTo>
                  <a:pt x="85426" y="61909"/>
                </a:lnTo>
                <a:lnTo>
                  <a:pt x="81973" y="66990"/>
                </a:lnTo>
                <a:lnTo>
                  <a:pt x="78718" y="72283"/>
                </a:lnTo>
                <a:lnTo>
                  <a:pt x="75595" y="77716"/>
                </a:lnTo>
                <a:lnTo>
                  <a:pt x="72561" y="83244"/>
                </a:lnTo>
                <a:lnTo>
                  <a:pt x="68633" y="88833"/>
                </a:lnTo>
                <a:lnTo>
                  <a:pt x="64110" y="94465"/>
                </a:lnTo>
                <a:lnTo>
                  <a:pt x="59189" y="100124"/>
                </a:lnTo>
                <a:lnTo>
                  <a:pt x="54004" y="108659"/>
                </a:lnTo>
                <a:lnTo>
                  <a:pt x="48642" y="119112"/>
                </a:lnTo>
                <a:lnTo>
                  <a:pt x="43162" y="130843"/>
                </a:lnTo>
                <a:lnTo>
                  <a:pt x="38557" y="141521"/>
                </a:lnTo>
                <a:lnTo>
                  <a:pt x="34534" y="151498"/>
                </a:lnTo>
                <a:lnTo>
                  <a:pt x="30900" y="161006"/>
                </a:lnTo>
                <a:lnTo>
                  <a:pt x="26572" y="176870"/>
                </a:lnTo>
                <a:lnTo>
                  <a:pt x="21781" y="196971"/>
                </a:lnTo>
                <a:lnTo>
                  <a:pt x="16683" y="219897"/>
                </a:lnTo>
                <a:lnTo>
                  <a:pt x="12331" y="242800"/>
                </a:lnTo>
                <a:lnTo>
                  <a:pt x="4956" y="288569"/>
                </a:lnTo>
                <a:lnTo>
                  <a:pt x="2608" y="305727"/>
                </a:lnTo>
                <a:lnTo>
                  <a:pt x="1043" y="319070"/>
                </a:lnTo>
                <a:lnTo>
                  <a:pt x="0" y="329871"/>
                </a:lnTo>
                <a:lnTo>
                  <a:pt x="1209" y="342787"/>
                </a:lnTo>
                <a:lnTo>
                  <a:pt x="3921" y="357112"/>
                </a:lnTo>
                <a:lnTo>
                  <a:pt x="7633" y="372377"/>
                </a:lnTo>
                <a:lnTo>
                  <a:pt x="11061" y="385412"/>
                </a:lnTo>
                <a:lnTo>
                  <a:pt x="17409" y="407514"/>
                </a:lnTo>
                <a:lnTo>
                  <a:pt x="21388" y="416456"/>
                </a:lnTo>
                <a:lnTo>
                  <a:pt x="25945" y="424323"/>
                </a:lnTo>
                <a:lnTo>
                  <a:pt x="30889" y="431472"/>
                </a:lnTo>
                <a:lnTo>
                  <a:pt x="35137" y="437190"/>
                </a:lnTo>
                <a:lnTo>
                  <a:pt x="38921" y="441955"/>
                </a:lnTo>
                <a:lnTo>
                  <a:pt x="42397" y="446085"/>
                </a:lnTo>
                <a:lnTo>
                  <a:pt x="46619" y="449789"/>
                </a:lnTo>
                <a:lnTo>
                  <a:pt x="51339" y="453212"/>
                </a:lnTo>
                <a:lnTo>
                  <a:pt x="56390" y="456446"/>
                </a:lnTo>
                <a:lnTo>
                  <a:pt x="60710" y="459556"/>
                </a:lnTo>
                <a:lnTo>
                  <a:pt x="64543" y="462580"/>
                </a:lnTo>
                <a:lnTo>
                  <a:pt x="68051" y="465549"/>
                </a:lnTo>
                <a:lnTo>
                  <a:pt x="71341" y="468481"/>
                </a:lnTo>
                <a:lnTo>
                  <a:pt x="77538" y="474279"/>
                </a:lnTo>
                <a:lnTo>
                  <a:pt x="82429" y="477159"/>
                </a:lnTo>
                <a:lnTo>
                  <a:pt x="88547" y="480031"/>
                </a:lnTo>
                <a:lnTo>
                  <a:pt x="95483" y="482898"/>
                </a:lnTo>
                <a:lnTo>
                  <a:pt x="101060" y="484809"/>
                </a:lnTo>
                <a:lnTo>
                  <a:pt x="105730" y="486084"/>
                </a:lnTo>
                <a:lnTo>
                  <a:pt x="109796" y="486934"/>
                </a:lnTo>
                <a:lnTo>
                  <a:pt x="113459" y="488453"/>
                </a:lnTo>
                <a:lnTo>
                  <a:pt x="116854" y="490417"/>
                </a:lnTo>
                <a:lnTo>
                  <a:pt x="120069" y="492680"/>
                </a:lnTo>
                <a:lnTo>
                  <a:pt x="123165" y="494189"/>
                </a:lnTo>
                <a:lnTo>
                  <a:pt x="126182" y="495194"/>
                </a:lnTo>
                <a:lnTo>
                  <a:pt x="129146" y="495865"/>
                </a:lnTo>
                <a:lnTo>
                  <a:pt x="132075" y="496311"/>
                </a:lnTo>
                <a:lnTo>
                  <a:pt x="134979" y="496609"/>
                </a:lnTo>
                <a:lnTo>
                  <a:pt x="137868" y="496808"/>
                </a:lnTo>
                <a:lnTo>
                  <a:pt x="141699" y="497893"/>
                </a:lnTo>
                <a:lnTo>
                  <a:pt x="146157" y="499569"/>
                </a:lnTo>
                <a:lnTo>
                  <a:pt x="156455" y="503938"/>
                </a:lnTo>
                <a:lnTo>
                  <a:pt x="169363" y="49720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371"/>
          <p:cNvSpPr/>
          <p:nvPr/>
        </p:nvSpPr>
        <p:spPr>
          <a:xfrm>
            <a:off x="5317807" y="4286250"/>
            <a:ext cx="351473" cy="248603"/>
          </a:xfrm>
          <a:custGeom>
            <a:avLst/>
            <a:gdLst/>
            <a:ahLst/>
            <a:cxnLst/>
            <a:rect l="0" t="0" r="0" b="0"/>
            <a:pathLst>
              <a:path w="351473" h="248603">
                <a:moveTo>
                  <a:pt x="0" y="0"/>
                </a:moveTo>
                <a:lnTo>
                  <a:pt x="28371" y="28370"/>
                </a:lnTo>
                <a:lnTo>
                  <a:pt x="34154" y="33201"/>
                </a:lnTo>
                <a:lnTo>
                  <a:pt x="50740" y="46188"/>
                </a:lnTo>
                <a:lnTo>
                  <a:pt x="58591" y="52699"/>
                </a:lnTo>
                <a:lnTo>
                  <a:pt x="65731" y="58946"/>
                </a:lnTo>
                <a:lnTo>
                  <a:pt x="72396" y="65014"/>
                </a:lnTo>
                <a:lnTo>
                  <a:pt x="85411" y="74775"/>
                </a:lnTo>
                <a:lnTo>
                  <a:pt x="122733" y="100861"/>
                </a:lnTo>
                <a:lnTo>
                  <a:pt x="261576" y="194302"/>
                </a:lnTo>
                <a:lnTo>
                  <a:pt x="273444" y="201924"/>
                </a:lnTo>
                <a:lnTo>
                  <a:pt x="283261" y="207959"/>
                </a:lnTo>
                <a:lnTo>
                  <a:pt x="351472" y="24860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372"/>
          <p:cNvSpPr/>
          <p:nvPr/>
        </p:nvSpPr>
        <p:spPr>
          <a:xfrm>
            <a:off x="5386387" y="4269104"/>
            <a:ext cx="222886" cy="248604"/>
          </a:xfrm>
          <a:custGeom>
            <a:avLst/>
            <a:gdLst/>
            <a:ahLst/>
            <a:cxnLst/>
            <a:rect l="0" t="0" r="0" b="0"/>
            <a:pathLst>
              <a:path w="222886" h="248604">
                <a:moveTo>
                  <a:pt x="222885" y="0"/>
                </a:moveTo>
                <a:lnTo>
                  <a:pt x="213783" y="9102"/>
                </a:lnTo>
                <a:lnTo>
                  <a:pt x="209197" y="12736"/>
                </a:lnTo>
                <a:lnTo>
                  <a:pt x="204235" y="16111"/>
                </a:lnTo>
                <a:lnTo>
                  <a:pt x="199022" y="19313"/>
                </a:lnTo>
                <a:lnTo>
                  <a:pt x="192689" y="26211"/>
                </a:lnTo>
                <a:lnTo>
                  <a:pt x="185609" y="35572"/>
                </a:lnTo>
                <a:lnTo>
                  <a:pt x="178032" y="46575"/>
                </a:lnTo>
                <a:lnTo>
                  <a:pt x="169170" y="58672"/>
                </a:lnTo>
                <a:lnTo>
                  <a:pt x="149164" y="84814"/>
                </a:lnTo>
                <a:lnTo>
                  <a:pt x="87218" y="164213"/>
                </a:lnTo>
                <a:lnTo>
                  <a:pt x="79101" y="174246"/>
                </a:lnTo>
                <a:lnTo>
                  <a:pt x="71784" y="182839"/>
                </a:lnTo>
                <a:lnTo>
                  <a:pt x="59526" y="196514"/>
                </a:lnTo>
                <a:lnTo>
                  <a:pt x="50903" y="205768"/>
                </a:lnTo>
                <a:lnTo>
                  <a:pt x="27811" y="229298"/>
                </a:lnTo>
                <a:lnTo>
                  <a:pt x="14701" y="242462"/>
                </a:lnTo>
                <a:lnTo>
                  <a:pt x="11705" y="244509"/>
                </a:lnTo>
                <a:lnTo>
                  <a:pt x="8757" y="245873"/>
                </a:lnTo>
                <a:lnTo>
                  <a:pt x="0" y="24860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373"/>
          <p:cNvSpPr/>
          <p:nvPr/>
        </p:nvSpPr>
        <p:spPr>
          <a:xfrm>
            <a:off x="5746432" y="4329146"/>
            <a:ext cx="342901" cy="25684"/>
          </a:xfrm>
          <a:custGeom>
            <a:avLst/>
            <a:gdLst/>
            <a:ahLst/>
            <a:cxnLst/>
            <a:rect l="0" t="0" r="0" b="0"/>
            <a:pathLst>
              <a:path w="342901" h="25684">
                <a:moveTo>
                  <a:pt x="0" y="25683"/>
                </a:moveTo>
                <a:lnTo>
                  <a:pt x="9102" y="21133"/>
                </a:lnTo>
                <a:lnTo>
                  <a:pt x="12735" y="19792"/>
                </a:lnTo>
                <a:lnTo>
                  <a:pt x="16111" y="18899"/>
                </a:lnTo>
                <a:lnTo>
                  <a:pt x="19313" y="18303"/>
                </a:lnTo>
                <a:lnTo>
                  <a:pt x="27951" y="17641"/>
                </a:lnTo>
                <a:lnTo>
                  <a:pt x="32921" y="17464"/>
                </a:lnTo>
                <a:lnTo>
                  <a:pt x="40045" y="16394"/>
                </a:lnTo>
                <a:lnTo>
                  <a:pt x="48604" y="14728"/>
                </a:lnTo>
                <a:lnTo>
                  <a:pt x="58121" y="12665"/>
                </a:lnTo>
                <a:lnTo>
                  <a:pt x="69227" y="11289"/>
                </a:lnTo>
                <a:lnTo>
                  <a:pt x="81394" y="10372"/>
                </a:lnTo>
                <a:lnTo>
                  <a:pt x="94268" y="9761"/>
                </a:lnTo>
                <a:lnTo>
                  <a:pt x="106660" y="8401"/>
                </a:lnTo>
                <a:lnTo>
                  <a:pt x="118732" y="6542"/>
                </a:lnTo>
                <a:lnTo>
                  <a:pt x="130589" y="4350"/>
                </a:lnTo>
                <a:lnTo>
                  <a:pt x="140400" y="2889"/>
                </a:lnTo>
                <a:lnTo>
                  <a:pt x="148845" y="1915"/>
                </a:lnTo>
                <a:lnTo>
                  <a:pt x="156380" y="1265"/>
                </a:lnTo>
                <a:lnTo>
                  <a:pt x="164261" y="832"/>
                </a:lnTo>
                <a:lnTo>
                  <a:pt x="180637" y="351"/>
                </a:lnTo>
                <a:lnTo>
                  <a:pt x="210447" y="42"/>
                </a:lnTo>
                <a:lnTo>
                  <a:pt x="233232" y="0"/>
                </a:lnTo>
                <a:lnTo>
                  <a:pt x="245023" y="941"/>
                </a:lnTo>
                <a:lnTo>
                  <a:pt x="256694" y="2521"/>
                </a:lnTo>
                <a:lnTo>
                  <a:pt x="268284" y="4527"/>
                </a:lnTo>
                <a:lnTo>
                  <a:pt x="277916" y="5864"/>
                </a:lnTo>
                <a:lnTo>
                  <a:pt x="286243" y="6756"/>
                </a:lnTo>
                <a:lnTo>
                  <a:pt x="293699" y="7350"/>
                </a:lnTo>
                <a:lnTo>
                  <a:pt x="299622" y="8699"/>
                </a:lnTo>
                <a:lnTo>
                  <a:pt x="304523" y="10550"/>
                </a:lnTo>
                <a:lnTo>
                  <a:pt x="308743" y="12737"/>
                </a:lnTo>
                <a:lnTo>
                  <a:pt x="312509" y="14195"/>
                </a:lnTo>
                <a:lnTo>
                  <a:pt x="315972" y="15167"/>
                </a:lnTo>
                <a:lnTo>
                  <a:pt x="319233" y="15815"/>
                </a:lnTo>
                <a:lnTo>
                  <a:pt x="323311" y="17200"/>
                </a:lnTo>
                <a:lnTo>
                  <a:pt x="327936" y="19075"/>
                </a:lnTo>
                <a:lnTo>
                  <a:pt x="342900" y="2568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374"/>
          <p:cNvSpPr/>
          <p:nvPr/>
        </p:nvSpPr>
        <p:spPr>
          <a:xfrm>
            <a:off x="5857875" y="4251960"/>
            <a:ext cx="94298" cy="291466"/>
          </a:xfrm>
          <a:custGeom>
            <a:avLst/>
            <a:gdLst/>
            <a:ahLst/>
            <a:cxnLst/>
            <a:rect l="0" t="0" r="0" b="0"/>
            <a:pathLst>
              <a:path w="94298" h="291466">
                <a:moveTo>
                  <a:pt x="0" y="0"/>
                </a:moveTo>
                <a:lnTo>
                  <a:pt x="0" y="18203"/>
                </a:lnTo>
                <a:lnTo>
                  <a:pt x="952" y="24518"/>
                </a:lnTo>
                <a:lnTo>
                  <a:pt x="2540" y="29680"/>
                </a:lnTo>
                <a:lnTo>
                  <a:pt x="4550" y="34074"/>
                </a:lnTo>
                <a:lnTo>
                  <a:pt x="5891" y="38908"/>
                </a:lnTo>
                <a:lnTo>
                  <a:pt x="6785" y="44037"/>
                </a:lnTo>
                <a:lnTo>
                  <a:pt x="7380" y="49360"/>
                </a:lnTo>
                <a:lnTo>
                  <a:pt x="8730" y="54814"/>
                </a:lnTo>
                <a:lnTo>
                  <a:pt x="10583" y="60355"/>
                </a:lnTo>
                <a:lnTo>
                  <a:pt x="12770" y="65954"/>
                </a:lnTo>
                <a:lnTo>
                  <a:pt x="17740" y="79795"/>
                </a:lnTo>
                <a:lnTo>
                  <a:pt x="20399" y="87487"/>
                </a:lnTo>
                <a:lnTo>
                  <a:pt x="23124" y="96424"/>
                </a:lnTo>
                <a:lnTo>
                  <a:pt x="28693" y="116515"/>
                </a:lnTo>
                <a:lnTo>
                  <a:pt x="31511" y="125301"/>
                </a:lnTo>
                <a:lnTo>
                  <a:pt x="34342" y="133064"/>
                </a:lnTo>
                <a:lnTo>
                  <a:pt x="37182" y="140144"/>
                </a:lnTo>
                <a:lnTo>
                  <a:pt x="39075" y="149627"/>
                </a:lnTo>
                <a:lnTo>
                  <a:pt x="40337" y="160711"/>
                </a:lnTo>
                <a:lnTo>
                  <a:pt x="41179" y="172863"/>
                </a:lnTo>
                <a:lnTo>
                  <a:pt x="42693" y="182870"/>
                </a:lnTo>
                <a:lnTo>
                  <a:pt x="44654" y="191446"/>
                </a:lnTo>
                <a:lnTo>
                  <a:pt x="46914" y="199068"/>
                </a:lnTo>
                <a:lnTo>
                  <a:pt x="49374" y="205102"/>
                </a:lnTo>
                <a:lnTo>
                  <a:pt x="51966" y="210077"/>
                </a:lnTo>
                <a:lnTo>
                  <a:pt x="54646" y="214346"/>
                </a:lnTo>
                <a:lnTo>
                  <a:pt x="56433" y="219098"/>
                </a:lnTo>
                <a:lnTo>
                  <a:pt x="57624" y="224170"/>
                </a:lnTo>
                <a:lnTo>
                  <a:pt x="58418" y="229456"/>
                </a:lnTo>
                <a:lnTo>
                  <a:pt x="59901" y="234886"/>
                </a:lnTo>
                <a:lnTo>
                  <a:pt x="61841" y="240411"/>
                </a:lnTo>
                <a:lnTo>
                  <a:pt x="64087" y="245999"/>
                </a:lnTo>
                <a:lnTo>
                  <a:pt x="66537" y="250677"/>
                </a:lnTo>
                <a:lnTo>
                  <a:pt x="69123" y="254747"/>
                </a:lnTo>
                <a:lnTo>
                  <a:pt x="71799" y="258414"/>
                </a:lnTo>
                <a:lnTo>
                  <a:pt x="74536" y="262763"/>
                </a:lnTo>
                <a:lnTo>
                  <a:pt x="77313" y="267568"/>
                </a:lnTo>
                <a:lnTo>
                  <a:pt x="80117" y="272676"/>
                </a:lnTo>
                <a:lnTo>
                  <a:pt x="81986" y="277034"/>
                </a:lnTo>
                <a:lnTo>
                  <a:pt x="83232" y="280892"/>
                </a:lnTo>
                <a:lnTo>
                  <a:pt x="94297" y="29146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375"/>
          <p:cNvSpPr/>
          <p:nvPr/>
        </p:nvSpPr>
        <p:spPr>
          <a:xfrm>
            <a:off x="6115050" y="4218177"/>
            <a:ext cx="222885" cy="256524"/>
          </a:xfrm>
          <a:custGeom>
            <a:avLst/>
            <a:gdLst/>
            <a:ahLst/>
            <a:cxnLst/>
            <a:rect l="0" t="0" r="0" b="0"/>
            <a:pathLst>
              <a:path w="222885" h="256524">
                <a:moveTo>
                  <a:pt x="0" y="42355"/>
                </a:moveTo>
                <a:lnTo>
                  <a:pt x="4550" y="33253"/>
                </a:lnTo>
                <a:lnTo>
                  <a:pt x="9325" y="26245"/>
                </a:lnTo>
                <a:lnTo>
                  <a:pt x="11931" y="23042"/>
                </a:lnTo>
                <a:lnTo>
                  <a:pt x="16526" y="19955"/>
                </a:lnTo>
                <a:lnTo>
                  <a:pt x="22447" y="16944"/>
                </a:lnTo>
                <a:lnTo>
                  <a:pt x="29252" y="13984"/>
                </a:lnTo>
                <a:lnTo>
                  <a:pt x="37599" y="11059"/>
                </a:lnTo>
                <a:lnTo>
                  <a:pt x="46973" y="8156"/>
                </a:lnTo>
                <a:lnTo>
                  <a:pt x="57033" y="5268"/>
                </a:lnTo>
                <a:lnTo>
                  <a:pt x="66597" y="3343"/>
                </a:lnTo>
                <a:lnTo>
                  <a:pt x="75831" y="2059"/>
                </a:lnTo>
                <a:lnTo>
                  <a:pt x="91804" y="634"/>
                </a:lnTo>
                <a:lnTo>
                  <a:pt x="102079" y="0"/>
                </a:lnTo>
                <a:lnTo>
                  <a:pt x="106153" y="783"/>
                </a:lnTo>
                <a:lnTo>
                  <a:pt x="109821" y="2258"/>
                </a:lnTo>
                <a:lnTo>
                  <a:pt x="116437" y="6437"/>
                </a:lnTo>
                <a:lnTo>
                  <a:pt x="122552" y="11469"/>
                </a:lnTo>
                <a:lnTo>
                  <a:pt x="124564" y="14144"/>
                </a:lnTo>
                <a:lnTo>
                  <a:pt x="126799" y="19657"/>
                </a:lnTo>
                <a:lnTo>
                  <a:pt x="127395" y="23413"/>
                </a:lnTo>
                <a:lnTo>
                  <a:pt x="127792" y="27822"/>
                </a:lnTo>
                <a:lnTo>
                  <a:pt x="128057" y="32666"/>
                </a:lnTo>
                <a:lnTo>
                  <a:pt x="126329" y="41611"/>
                </a:lnTo>
                <a:lnTo>
                  <a:pt x="123271" y="53289"/>
                </a:lnTo>
                <a:lnTo>
                  <a:pt x="119329" y="66789"/>
                </a:lnTo>
                <a:lnTo>
                  <a:pt x="114795" y="79599"/>
                </a:lnTo>
                <a:lnTo>
                  <a:pt x="109867" y="91950"/>
                </a:lnTo>
                <a:lnTo>
                  <a:pt x="104677" y="103993"/>
                </a:lnTo>
                <a:lnTo>
                  <a:pt x="95502" y="120594"/>
                </a:lnTo>
                <a:lnTo>
                  <a:pt x="83670" y="140235"/>
                </a:lnTo>
                <a:lnTo>
                  <a:pt x="70068" y="161901"/>
                </a:lnTo>
                <a:lnTo>
                  <a:pt x="60047" y="177297"/>
                </a:lnTo>
                <a:lnTo>
                  <a:pt x="52413" y="188514"/>
                </a:lnTo>
                <a:lnTo>
                  <a:pt x="46372" y="196944"/>
                </a:lnTo>
                <a:lnTo>
                  <a:pt x="41392" y="203517"/>
                </a:lnTo>
                <a:lnTo>
                  <a:pt x="37120" y="208852"/>
                </a:lnTo>
                <a:lnTo>
                  <a:pt x="33319" y="213361"/>
                </a:lnTo>
                <a:lnTo>
                  <a:pt x="21476" y="228530"/>
                </a:lnTo>
                <a:lnTo>
                  <a:pt x="4242" y="251109"/>
                </a:lnTo>
                <a:lnTo>
                  <a:pt x="3780" y="252962"/>
                </a:lnTo>
                <a:lnTo>
                  <a:pt x="4425" y="254198"/>
                </a:lnTo>
                <a:lnTo>
                  <a:pt x="5807" y="255021"/>
                </a:lnTo>
                <a:lnTo>
                  <a:pt x="9883" y="255935"/>
                </a:lnTo>
                <a:lnTo>
                  <a:pt x="16774" y="256342"/>
                </a:lnTo>
                <a:lnTo>
                  <a:pt x="29363" y="256523"/>
                </a:lnTo>
                <a:lnTo>
                  <a:pt x="39578" y="255619"/>
                </a:lnTo>
                <a:lnTo>
                  <a:pt x="52103" y="254063"/>
                </a:lnTo>
                <a:lnTo>
                  <a:pt x="66168" y="252074"/>
                </a:lnTo>
                <a:lnTo>
                  <a:pt x="77449" y="250748"/>
                </a:lnTo>
                <a:lnTo>
                  <a:pt x="86875" y="249864"/>
                </a:lnTo>
                <a:lnTo>
                  <a:pt x="95064" y="249274"/>
                </a:lnTo>
                <a:lnTo>
                  <a:pt x="102429" y="248881"/>
                </a:lnTo>
                <a:lnTo>
                  <a:pt x="115691" y="248444"/>
                </a:lnTo>
                <a:lnTo>
                  <a:pt x="123800" y="247376"/>
                </a:lnTo>
                <a:lnTo>
                  <a:pt x="133015" y="245710"/>
                </a:lnTo>
                <a:lnTo>
                  <a:pt x="142969" y="243648"/>
                </a:lnTo>
                <a:lnTo>
                  <a:pt x="171810" y="238816"/>
                </a:lnTo>
                <a:lnTo>
                  <a:pt x="222884" y="2309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376"/>
          <p:cNvSpPr/>
          <p:nvPr/>
        </p:nvSpPr>
        <p:spPr>
          <a:xfrm>
            <a:off x="6286500" y="4140517"/>
            <a:ext cx="202818" cy="497206"/>
          </a:xfrm>
          <a:custGeom>
            <a:avLst/>
            <a:gdLst/>
            <a:ahLst/>
            <a:cxnLst/>
            <a:rect l="0" t="0" r="0" b="0"/>
            <a:pathLst>
              <a:path w="202818" h="497206">
                <a:moveTo>
                  <a:pt x="0" y="0"/>
                </a:moveTo>
                <a:lnTo>
                  <a:pt x="18203" y="4551"/>
                </a:lnTo>
                <a:lnTo>
                  <a:pt x="25470" y="6844"/>
                </a:lnTo>
                <a:lnTo>
                  <a:pt x="32220" y="9325"/>
                </a:lnTo>
                <a:lnTo>
                  <a:pt x="38625" y="11932"/>
                </a:lnTo>
                <a:lnTo>
                  <a:pt x="46704" y="15575"/>
                </a:lnTo>
                <a:lnTo>
                  <a:pt x="65842" y="24702"/>
                </a:lnTo>
                <a:lnTo>
                  <a:pt x="76280" y="30756"/>
                </a:lnTo>
                <a:lnTo>
                  <a:pt x="87048" y="37649"/>
                </a:lnTo>
                <a:lnTo>
                  <a:pt x="98037" y="45102"/>
                </a:lnTo>
                <a:lnTo>
                  <a:pt x="109173" y="53880"/>
                </a:lnTo>
                <a:lnTo>
                  <a:pt x="120407" y="63543"/>
                </a:lnTo>
                <a:lnTo>
                  <a:pt x="141144" y="82534"/>
                </a:lnTo>
                <a:lnTo>
                  <a:pt x="156710" y="97325"/>
                </a:lnTo>
                <a:lnTo>
                  <a:pt x="162576" y="103935"/>
                </a:lnTo>
                <a:lnTo>
                  <a:pt x="167439" y="110248"/>
                </a:lnTo>
                <a:lnTo>
                  <a:pt x="171633" y="116361"/>
                </a:lnTo>
                <a:lnTo>
                  <a:pt x="175382" y="122342"/>
                </a:lnTo>
                <a:lnTo>
                  <a:pt x="178834" y="128234"/>
                </a:lnTo>
                <a:lnTo>
                  <a:pt x="182087" y="134067"/>
                </a:lnTo>
                <a:lnTo>
                  <a:pt x="186161" y="143670"/>
                </a:lnTo>
                <a:lnTo>
                  <a:pt x="190783" y="155788"/>
                </a:lnTo>
                <a:lnTo>
                  <a:pt x="195768" y="169581"/>
                </a:lnTo>
                <a:lnTo>
                  <a:pt x="199092" y="181634"/>
                </a:lnTo>
                <a:lnTo>
                  <a:pt x="201308" y="192527"/>
                </a:lnTo>
                <a:lnTo>
                  <a:pt x="202785" y="202646"/>
                </a:lnTo>
                <a:lnTo>
                  <a:pt x="202817" y="213202"/>
                </a:lnTo>
                <a:lnTo>
                  <a:pt x="201886" y="224050"/>
                </a:lnTo>
                <a:lnTo>
                  <a:pt x="200313" y="235092"/>
                </a:lnTo>
                <a:lnTo>
                  <a:pt x="199264" y="245311"/>
                </a:lnTo>
                <a:lnTo>
                  <a:pt x="198566" y="254980"/>
                </a:lnTo>
                <a:lnTo>
                  <a:pt x="198099" y="264285"/>
                </a:lnTo>
                <a:lnTo>
                  <a:pt x="195884" y="274297"/>
                </a:lnTo>
                <a:lnTo>
                  <a:pt x="192501" y="284783"/>
                </a:lnTo>
                <a:lnTo>
                  <a:pt x="184616" y="305640"/>
                </a:lnTo>
                <a:lnTo>
                  <a:pt x="177936" y="324435"/>
                </a:lnTo>
                <a:lnTo>
                  <a:pt x="171012" y="341068"/>
                </a:lnTo>
                <a:lnTo>
                  <a:pt x="150617" y="387488"/>
                </a:lnTo>
                <a:lnTo>
                  <a:pt x="141369" y="405963"/>
                </a:lnTo>
                <a:lnTo>
                  <a:pt x="133298" y="420184"/>
                </a:lnTo>
                <a:lnTo>
                  <a:pt x="126013" y="431571"/>
                </a:lnTo>
                <a:lnTo>
                  <a:pt x="120203" y="440114"/>
                </a:lnTo>
                <a:lnTo>
                  <a:pt x="115378" y="446761"/>
                </a:lnTo>
                <a:lnTo>
                  <a:pt x="111209" y="452146"/>
                </a:lnTo>
                <a:lnTo>
                  <a:pt x="106524" y="458593"/>
                </a:lnTo>
                <a:lnTo>
                  <a:pt x="96239" y="473377"/>
                </a:lnTo>
                <a:lnTo>
                  <a:pt x="91781" y="478462"/>
                </a:lnTo>
                <a:lnTo>
                  <a:pt x="87858" y="481852"/>
                </a:lnTo>
                <a:lnTo>
                  <a:pt x="84289" y="484113"/>
                </a:lnTo>
                <a:lnTo>
                  <a:pt x="80957" y="486572"/>
                </a:lnTo>
                <a:lnTo>
                  <a:pt x="77784" y="489163"/>
                </a:lnTo>
                <a:lnTo>
                  <a:pt x="60007" y="49720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377"/>
          <p:cNvSpPr/>
          <p:nvPr/>
        </p:nvSpPr>
        <p:spPr>
          <a:xfrm>
            <a:off x="2566034" y="4697729"/>
            <a:ext cx="3960497" cy="122009"/>
          </a:xfrm>
          <a:custGeom>
            <a:avLst/>
            <a:gdLst/>
            <a:ahLst/>
            <a:cxnLst/>
            <a:rect l="0" t="0" r="0" b="0"/>
            <a:pathLst>
              <a:path w="3960497" h="122009">
                <a:moveTo>
                  <a:pt x="0" y="102871"/>
                </a:moveTo>
                <a:lnTo>
                  <a:pt x="25471" y="103824"/>
                </a:lnTo>
                <a:lnTo>
                  <a:pt x="38626" y="107422"/>
                </a:lnTo>
                <a:lnTo>
                  <a:pt x="56742" y="110252"/>
                </a:lnTo>
                <a:lnTo>
                  <a:pt x="68399" y="108373"/>
                </a:lnTo>
                <a:lnTo>
                  <a:pt x="74174" y="106539"/>
                </a:lnTo>
                <a:lnTo>
                  <a:pt x="86597" y="104364"/>
                </a:lnTo>
                <a:lnTo>
                  <a:pt x="123260" y="99407"/>
                </a:lnTo>
                <a:lnTo>
                  <a:pt x="169343" y="95812"/>
                </a:lnTo>
                <a:lnTo>
                  <a:pt x="216789" y="93645"/>
                </a:lnTo>
                <a:lnTo>
                  <a:pt x="443891" y="79702"/>
                </a:lnTo>
                <a:lnTo>
                  <a:pt x="472140" y="76947"/>
                </a:lnTo>
                <a:lnTo>
                  <a:pt x="494783" y="74159"/>
                </a:lnTo>
                <a:lnTo>
                  <a:pt x="555501" y="68520"/>
                </a:lnTo>
                <a:lnTo>
                  <a:pt x="679896" y="57450"/>
                </a:lnTo>
                <a:lnTo>
                  <a:pt x="847089" y="41194"/>
                </a:lnTo>
                <a:lnTo>
                  <a:pt x="875241" y="37940"/>
                </a:lnTo>
                <a:lnTo>
                  <a:pt x="898771" y="34818"/>
                </a:lnTo>
                <a:lnTo>
                  <a:pt x="919221" y="31785"/>
                </a:lnTo>
                <a:lnTo>
                  <a:pt x="967343" y="25874"/>
                </a:lnTo>
                <a:lnTo>
                  <a:pt x="1016670" y="20072"/>
                </a:lnTo>
                <a:lnTo>
                  <a:pt x="1057644" y="14319"/>
                </a:lnTo>
                <a:lnTo>
                  <a:pt x="1092364" y="11127"/>
                </a:lnTo>
                <a:lnTo>
                  <a:pt x="1323815" y="2782"/>
                </a:lnTo>
                <a:lnTo>
                  <a:pt x="1442383" y="550"/>
                </a:lnTo>
                <a:lnTo>
                  <a:pt x="2165275" y="0"/>
                </a:lnTo>
                <a:lnTo>
                  <a:pt x="2228535" y="2541"/>
                </a:lnTo>
                <a:lnTo>
                  <a:pt x="2296337" y="5892"/>
                </a:lnTo>
                <a:lnTo>
                  <a:pt x="2453908" y="8220"/>
                </a:lnTo>
                <a:lnTo>
                  <a:pt x="2501914" y="10956"/>
                </a:lnTo>
                <a:lnTo>
                  <a:pt x="2551189" y="14395"/>
                </a:lnTo>
                <a:lnTo>
                  <a:pt x="2610108" y="17283"/>
                </a:lnTo>
                <a:lnTo>
                  <a:pt x="2626850" y="19142"/>
                </a:lnTo>
                <a:lnTo>
                  <a:pt x="2642774" y="21334"/>
                </a:lnTo>
                <a:lnTo>
                  <a:pt x="2673391" y="23748"/>
                </a:lnTo>
                <a:lnTo>
                  <a:pt x="2895086" y="37265"/>
                </a:lnTo>
                <a:lnTo>
                  <a:pt x="3117485" y="55696"/>
                </a:lnTo>
                <a:lnTo>
                  <a:pt x="3197604" y="59156"/>
                </a:lnTo>
                <a:lnTo>
                  <a:pt x="3368942" y="66681"/>
                </a:lnTo>
                <a:lnTo>
                  <a:pt x="3422310" y="68689"/>
                </a:lnTo>
                <a:lnTo>
                  <a:pt x="3533275" y="75174"/>
                </a:lnTo>
                <a:lnTo>
                  <a:pt x="3646730" y="83359"/>
                </a:lnTo>
                <a:lnTo>
                  <a:pt x="3680074" y="85626"/>
                </a:lnTo>
                <a:lnTo>
                  <a:pt x="3732522" y="91305"/>
                </a:lnTo>
                <a:lnTo>
                  <a:pt x="3798324" y="94988"/>
                </a:lnTo>
                <a:lnTo>
                  <a:pt x="3823332" y="98732"/>
                </a:lnTo>
                <a:lnTo>
                  <a:pt x="3833811" y="101064"/>
                </a:lnTo>
                <a:lnTo>
                  <a:pt x="3842701" y="103571"/>
                </a:lnTo>
                <a:lnTo>
                  <a:pt x="3850534" y="106195"/>
                </a:lnTo>
                <a:lnTo>
                  <a:pt x="3875210" y="109888"/>
                </a:lnTo>
                <a:lnTo>
                  <a:pt x="3897364" y="112088"/>
                </a:lnTo>
                <a:lnTo>
                  <a:pt x="3911483" y="115858"/>
                </a:lnTo>
                <a:lnTo>
                  <a:pt x="3930945" y="118783"/>
                </a:lnTo>
                <a:lnTo>
                  <a:pt x="3940377" y="122008"/>
                </a:lnTo>
                <a:lnTo>
                  <a:pt x="3960496" y="12001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378"/>
          <p:cNvSpPr/>
          <p:nvPr/>
        </p:nvSpPr>
        <p:spPr>
          <a:xfrm>
            <a:off x="3817724" y="4783454"/>
            <a:ext cx="231122" cy="385764"/>
          </a:xfrm>
          <a:custGeom>
            <a:avLst/>
            <a:gdLst/>
            <a:ahLst/>
            <a:cxnLst/>
            <a:rect l="0" t="0" r="0" b="0"/>
            <a:pathLst>
              <a:path w="231122" h="385764">
                <a:moveTo>
                  <a:pt x="8468" y="0"/>
                </a:moveTo>
                <a:lnTo>
                  <a:pt x="3917" y="4552"/>
                </a:lnTo>
                <a:lnTo>
                  <a:pt x="2576" y="6844"/>
                </a:lnTo>
                <a:lnTo>
                  <a:pt x="1087" y="11932"/>
                </a:lnTo>
                <a:lnTo>
                  <a:pt x="131" y="22959"/>
                </a:lnTo>
                <a:lnTo>
                  <a:pt x="0" y="28620"/>
                </a:lnTo>
                <a:lnTo>
                  <a:pt x="918" y="31462"/>
                </a:lnTo>
                <a:lnTo>
                  <a:pt x="4477" y="37161"/>
                </a:lnTo>
                <a:lnTo>
                  <a:pt x="6695" y="47949"/>
                </a:lnTo>
                <a:lnTo>
                  <a:pt x="7286" y="54826"/>
                </a:lnTo>
                <a:lnTo>
                  <a:pt x="8632" y="61316"/>
                </a:lnTo>
                <a:lnTo>
                  <a:pt x="10483" y="67548"/>
                </a:lnTo>
                <a:lnTo>
                  <a:pt x="14126" y="79551"/>
                </a:lnTo>
                <a:lnTo>
                  <a:pt x="15745" y="91237"/>
                </a:lnTo>
                <a:lnTo>
                  <a:pt x="16177" y="98925"/>
                </a:lnTo>
                <a:lnTo>
                  <a:pt x="16657" y="117627"/>
                </a:lnTo>
                <a:lnTo>
                  <a:pt x="17007" y="159309"/>
                </a:lnTo>
                <a:lnTo>
                  <a:pt x="17970" y="170976"/>
                </a:lnTo>
                <a:lnTo>
                  <a:pt x="22925" y="218088"/>
                </a:lnTo>
                <a:lnTo>
                  <a:pt x="23821" y="229212"/>
                </a:lnTo>
                <a:lnTo>
                  <a:pt x="24418" y="238534"/>
                </a:lnTo>
                <a:lnTo>
                  <a:pt x="25082" y="253970"/>
                </a:lnTo>
                <a:lnTo>
                  <a:pt x="25259" y="260754"/>
                </a:lnTo>
                <a:lnTo>
                  <a:pt x="26329" y="269086"/>
                </a:lnTo>
                <a:lnTo>
                  <a:pt x="27996" y="278451"/>
                </a:lnTo>
                <a:lnTo>
                  <a:pt x="30059" y="288504"/>
                </a:lnTo>
                <a:lnTo>
                  <a:pt x="31434" y="296159"/>
                </a:lnTo>
                <a:lnTo>
                  <a:pt x="32963" y="307204"/>
                </a:lnTo>
                <a:lnTo>
                  <a:pt x="33823" y="318777"/>
                </a:lnTo>
                <a:lnTo>
                  <a:pt x="34078" y="328239"/>
                </a:lnTo>
                <a:lnTo>
                  <a:pt x="34164" y="338064"/>
                </a:lnTo>
                <a:lnTo>
                  <a:pt x="35132" y="330143"/>
                </a:lnTo>
                <a:lnTo>
                  <a:pt x="38734" y="307703"/>
                </a:lnTo>
                <a:lnTo>
                  <a:pt x="41028" y="295623"/>
                </a:lnTo>
                <a:lnTo>
                  <a:pt x="46116" y="272041"/>
                </a:lnTo>
                <a:lnTo>
                  <a:pt x="49760" y="258513"/>
                </a:lnTo>
                <a:lnTo>
                  <a:pt x="58887" y="228243"/>
                </a:lnTo>
                <a:lnTo>
                  <a:pt x="65893" y="212169"/>
                </a:lnTo>
                <a:lnTo>
                  <a:pt x="74374" y="195739"/>
                </a:lnTo>
                <a:lnTo>
                  <a:pt x="83838" y="179070"/>
                </a:lnTo>
                <a:lnTo>
                  <a:pt x="91100" y="167005"/>
                </a:lnTo>
                <a:lnTo>
                  <a:pt x="96893" y="158009"/>
                </a:lnTo>
                <a:lnTo>
                  <a:pt x="101708" y="151060"/>
                </a:lnTo>
                <a:lnTo>
                  <a:pt x="105871" y="145474"/>
                </a:lnTo>
                <a:lnTo>
                  <a:pt x="113036" y="136728"/>
                </a:lnTo>
                <a:lnTo>
                  <a:pt x="117232" y="133062"/>
                </a:lnTo>
                <a:lnTo>
                  <a:pt x="121935" y="129666"/>
                </a:lnTo>
                <a:lnTo>
                  <a:pt x="126975" y="126449"/>
                </a:lnTo>
                <a:lnTo>
                  <a:pt x="131288" y="123352"/>
                </a:lnTo>
                <a:lnTo>
                  <a:pt x="135115" y="120335"/>
                </a:lnTo>
                <a:lnTo>
                  <a:pt x="138620" y="117371"/>
                </a:lnTo>
                <a:lnTo>
                  <a:pt x="142860" y="115395"/>
                </a:lnTo>
                <a:lnTo>
                  <a:pt x="147593" y="114078"/>
                </a:lnTo>
                <a:lnTo>
                  <a:pt x="152653" y="113200"/>
                </a:lnTo>
                <a:lnTo>
                  <a:pt x="157932" y="112614"/>
                </a:lnTo>
                <a:lnTo>
                  <a:pt x="163355" y="112224"/>
                </a:lnTo>
                <a:lnTo>
                  <a:pt x="168876" y="111964"/>
                </a:lnTo>
                <a:lnTo>
                  <a:pt x="173509" y="112743"/>
                </a:lnTo>
                <a:lnTo>
                  <a:pt x="177550" y="114215"/>
                </a:lnTo>
                <a:lnTo>
                  <a:pt x="184581" y="118390"/>
                </a:lnTo>
                <a:lnTo>
                  <a:pt x="190880" y="123421"/>
                </a:lnTo>
                <a:lnTo>
                  <a:pt x="194846" y="126095"/>
                </a:lnTo>
                <a:lnTo>
                  <a:pt x="199395" y="128831"/>
                </a:lnTo>
                <a:lnTo>
                  <a:pt x="204333" y="131608"/>
                </a:lnTo>
                <a:lnTo>
                  <a:pt x="207625" y="135364"/>
                </a:lnTo>
                <a:lnTo>
                  <a:pt x="209819" y="139773"/>
                </a:lnTo>
                <a:lnTo>
                  <a:pt x="211282" y="144617"/>
                </a:lnTo>
                <a:lnTo>
                  <a:pt x="214162" y="150704"/>
                </a:lnTo>
                <a:lnTo>
                  <a:pt x="217988" y="157620"/>
                </a:lnTo>
                <a:lnTo>
                  <a:pt x="222443" y="165087"/>
                </a:lnTo>
                <a:lnTo>
                  <a:pt x="225413" y="171971"/>
                </a:lnTo>
                <a:lnTo>
                  <a:pt x="227393" y="178465"/>
                </a:lnTo>
                <a:lnTo>
                  <a:pt x="228713" y="184700"/>
                </a:lnTo>
                <a:lnTo>
                  <a:pt x="229593" y="191713"/>
                </a:lnTo>
                <a:lnTo>
                  <a:pt x="230180" y="199246"/>
                </a:lnTo>
                <a:lnTo>
                  <a:pt x="230571" y="207126"/>
                </a:lnTo>
                <a:lnTo>
                  <a:pt x="231006" y="228581"/>
                </a:lnTo>
                <a:lnTo>
                  <a:pt x="231121" y="240970"/>
                </a:lnTo>
                <a:lnTo>
                  <a:pt x="229294" y="254945"/>
                </a:lnTo>
                <a:lnTo>
                  <a:pt x="226170" y="269976"/>
                </a:lnTo>
                <a:lnTo>
                  <a:pt x="222183" y="285712"/>
                </a:lnTo>
                <a:lnTo>
                  <a:pt x="219524" y="298107"/>
                </a:lnTo>
                <a:lnTo>
                  <a:pt x="217752" y="308276"/>
                </a:lnTo>
                <a:lnTo>
                  <a:pt x="216571" y="316960"/>
                </a:lnTo>
                <a:lnTo>
                  <a:pt x="214831" y="323702"/>
                </a:lnTo>
                <a:lnTo>
                  <a:pt x="210358" y="333733"/>
                </a:lnTo>
                <a:lnTo>
                  <a:pt x="196932" y="360344"/>
                </a:lnTo>
                <a:lnTo>
                  <a:pt x="179918" y="38576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379"/>
          <p:cNvSpPr/>
          <p:nvPr/>
        </p:nvSpPr>
        <p:spPr>
          <a:xfrm>
            <a:off x="6612255" y="4732022"/>
            <a:ext cx="308611" cy="8571"/>
          </a:xfrm>
          <a:custGeom>
            <a:avLst/>
            <a:gdLst/>
            <a:ahLst/>
            <a:cxnLst/>
            <a:rect l="0" t="0" r="0" b="0"/>
            <a:pathLst>
              <a:path w="308611" h="8571">
                <a:moveTo>
                  <a:pt x="0" y="8570"/>
                </a:moveTo>
                <a:lnTo>
                  <a:pt x="4551" y="8570"/>
                </a:lnTo>
                <a:lnTo>
                  <a:pt x="11605" y="7618"/>
                </a:lnTo>
                <a:lnTo>
                  <a:pt x="34685" y="4019"/>
                </a:lnTo>
                <a:lnTo>
                  <a:pt x="45030" y="2678"/>
                </a:lnTo>
                <a:lnTo>
                  <a:pt x="53833" y="1785"/>
                </a:lnTo>
                <a:lnTo>
                  <a:pt x="61606" y="1189"/>
                </a:lnTo>
                <a:lnTo>
                  <a:pt x="68693" y="792"/>
                </a:lnTo>
                <a:lnTo>
                  <a:pt x="81648" y="351"/>
                </a:lnTo>
                <a:lnTo>
                  <a:pt x="287859" y="0"/>
                </a:lnTo>
                <a:lnTo>
                  <a:pt x="292871" y="952"/>
                </a:lnTo>
                <a:lnTo>
                  <a:pt x="297165" y="2539"/>
                </a:lnTo>
                <a:lnTo>
                  <a:pt x="308610" y="857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380"/>
          <p:cNvSpPr/>
          <p:nvPr/>
        </p:nvSpPr>
        <p:spPr>
          <a:xfrm>
            <a:off x="6606963" y="4852068"/>
            <a:ext cx="313903" cy="17112"/>
          </a:xfrm>
          <a:custGeom>
            <a:avLst/>
            <a:gdLst/>
            <a:ahLst/>
            <a:cxnLst/>
            <a:rect l="0" t="0" r="0" b="0"/>
            <a:pathLst>
              <a:path w="313903" h="17112">
                <a:moveTo>
                  <a:pt x="13864" y="17111"/>
                </a:moveTo>
                <a:lnTo>
                  <a:pt x="212" y="17111"/>
                </a:lnTo>
                <a:lnTo>
                  <a:pt x="0" y="16159"/>
                </a:lnTo>
                <a:lnTo>
                  <a:pt x="3669" y="14572"/>
                </a:lnTo>
                <a:lnTo>
                  <a:pt x="9925" y="12561"/>
                </a:lnTo>
                <a:lnTo>
                  <a:pt x="17906" y="11220"/>
                </a:lnTo>
                <a:lnTo>
                  <a:pt x="27035" y="10327"/>
                </a:lnTo>
                <a:lnTo>
                  <a:pt x="36933" y="9730"/>
                </a:lnTo>
                <a:lnTo>
                  <a:pt x="45436" y="8381"/>
                </a:lnTo>
                <a:lnTo>
                  <a:pt x="53010" y="6529"/>
                </a:lnTo>
                <a:lnTo>
                  <a:pt x="59964" y="4341"/>
                </a:lnTo>
                <a:lnTo>
                  <a:pt x="67457" y="2883"/>
                </a:lnTo>
                <a:lnTo>
                  <a:pt x="75310" y="1911"/>
                </a:lnTo>
                <a:lnTo>
                  <a:pt x="83403" y="1263"/>
                </a:lnTo>
                <a:lnTo>
                  <a:pt x="96418" y="831"/>
                </a:lnTo>
                <a:lnTo>
                  <a:pt x="154953" y="223"/>
                </a:lnTo>
                <a:lnTo>
                  <a:pt x="267146" y="0"/>
                </a:lnTo>
                <a:lnTo>
                  <a:pt x="277969" y="942"/>
                </a:lnTo>
                <a:lnTo>
                  <a:pt x="286137" y="2522"/>
                </a:lnTo>
                <a:lnTo>
                  <a:pt x="313902" y="853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381"/>
          <p:cNvSpPr/>
          <p:nvPr/>
        </p:nvSpPr>
        <p:spPr>
          <a:xfrm>
            <a:off x="7092315" y="4329112"/>
            <a:ext cx="265748" cy="385764"/>
          </a:xfrm>
          <a:custGeom>
            <a:avLst/>
            <a:gdLst/>
            <a:ahLst/>
            <a:cxnLst/>
            <a:rect l="0" t="0" r="0" b="0"/>
            <a:pathLst>
              <a:path w="265748" h="385764">
                <a:moveTo>
                  <a:pt x="0" y="0"/>
                </a:moveTo>
                <a:lnTo>
                  <a:pt x="4551" y="13653"/>
                </a:lnTo>
                <a:lnTo>
                  <a:pt x="6843" y="17675"/>
                </a:lnTo>
                <a:lnTo>
                  <a:pt x="9325" y="20355"/>
                </a:lnTo>
                <a:lnTo>
                  <a:pt x="11931" y="22143"/>
                </a:lnTo>
                <a:lnTo>
                  <a:pt x="17368" y="29209"/>
                </a:lnTo>
                <a:lnTo>
                  <a:pt x="24863" y="40604"/>
                </a:lnTo>
                <a:lnTo>
                  <a:pt x="45150" y="68440"/>
                </a:lnTo>
                <a:lnTo>
                  <a:pt x="61024" y="89791"/>
                </a:lnTo>
                <a:lnTo>
                  <a:pt x="67352" y="99865"/>
                </a:lnTo>
                <a:lnTo>
                  <a:pt x="72524" y="109439"/>
                </a:lnTo>
                <a:lnTo>
                  <a:pt x="76924" y="118680"/>
                </a:lnTo>
                <a:lnTo>
                  <a:pt x="83667" y="129602"/>
                </a:lnTo>
                <a:lnTo>
                  <a:pt x="91973" y="141647"/>
                </a:lnTo>
                <a:lnTo>
                  <a:pt x="109457" y="165824"/>
                </a:lnTo>
                <a:lnTo>
                  <a:pt x="130962" y="196454"/>
                </a:lnTo>
                <a:lnTo>
                  <a:pt x="146788" y="218123"/>
                </a:lnTo>
                <a:lnTo>
                  <a:pt x="165886" y="242994"/>
                </a:lnTo>
                <a:lnTo>
                  <a:pt x="195519" y="281231"/>
                </a:lnTo>
                <a:lnTo>
                  <a:pt x="204641" y="293215"/>
                </a:lnTo>
                <a:lnTo>
                  <a:pt x="210722" y="303109"/>
                </a:lnTo>
                <a:lnTo>
                  <a:pt x="214776" y="311610"/>
                </a:lnTo>
                <a:lnTo>
                  <a:pt x="217479" y="319183"/>
                </a:lnTo>
                <a:lnTo>
                  <a:pt x="220233" y="326136"/>
                </a:lnTo>
                <a:lnTo>
                  <a:pt x="223022" y="332677"/>
                </a:lnTo>
                <a:lnTo>
                  <a:pt x="225834" y="338942"/>
                </a:lnTo>
                <a:lnTo>
                  <a:pt x="229614" y="345976"/>
                </a:lnTo>
                <a:lnTo>
                  <a:pt x="234038" y="353524"/>
                </a:lnTo>
                <a:lnTo>
                  <a:pt x="238893" y="361412"/>
                </a:lnTo>
                <a:lnTo>
                  <a:pt x="246826" y="372718"/>
                </a:lnTo>
                <a:lnTo>
                  <a:pt x="250277" y="377066"/>
                </a:lnTo>
                <a:lnTo>
                  <a:pt x="253528" y="379965"/>
                </a:lnTo>
                <a:lnTo>
                  <a:pt x="256648" y="381898"/>
                </a:lnTo>
                <a:lnTo>
                  <a:pt x="265747" y="38576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382"/>
          <p:cNvSpPr/>
          <p:nvPr/>
        </p:nvSpPr>
        <p:spPr>
          <a:xfrm>
            <a:off x="7109459" y="4371975"/>
            <a:ext cx="197169" cy="325755"/>
          </a:xfrm>
          <a:custGeom>
            <a:avLst/>
            <a:gdLst/>
            <a:ahLst/>
            <a:cxnLst/>
            <a:rect l="0" t="0" r="0" b="0"/>
            <a:pathLst>
              <a:path w="197169" h="325755">
                <a:moveTo>
                  <a:pt x="197168" y="0"/>
                </a:moveTo>
                <a:lnTo>
                  <a:pt x="183516" y="9101"/>
                </a:lnTo>
                <a:lnTo>
                  <a:pt x="179494" y="13687"/>
                </a:lnTo>
                <a:lnTo>
                  <a:pt x="176813" y="18650"/>
                </a:lnTo>
                <a:lnTo>
                  <a:pt x="175026" y="23863"/>
                </a:lnTo>
                <a:lnTo>
                  <a:pt x="171929" y="31149"/>
                </a:lnTo>
                <a:lnTo>
                  <a:pt x="163408" y="49404"/>
                </a:lnTo>
                <a:lnTo>
                  <a:pt x="152452" y="71999"/>
                </a:lnTo>
                <a:lnTo>
                  <a:pt x="149260" y="79432"/>
                </a:lnTo>
                <a:lnTo>
                  <a:pt x="146179" y="87245"/>
                </a:lnTo>
                <a:lnTo>
                  <a:pt x="143174" y="95311"/>
                </a:lnTo>
                <a:lnTo>
                  <a:pt x="138311" y="105450"/>
                </a:lnTo>
                <a:lnTo>
                  <a:pt x="132213" y="116973"/>
                </a:lnTo>
                <a:lnTo>
                  <a:pt x="125290" y="129416"/>
                </a:lnTo>
                <a:lnTo>
                  <a:pt x="116864" y="142475"/>
                </a:lnTo>
                <a:lnTo>
                  <a:pt x="107437" y="155943"/>
                </a:lnTo>
                <a:lnTo>
                  <a:pt x="97342" y="169684"/>
                </a:lnTo>
                <a:lnTo>
                  <a:pt x="88707" y="183608"/>
                </a:lnTo>
                <a:lnTo>
                  <a:pt x="81047" y="197653"/>
                </a:lnTo>
                <a:lnTo>
                  <a:pt x="74033" y="211778"/>
                </a:lnTo>
                <a:lnTo>
                  <a:pt x="68405" y="222148"/>
                </a:lnTo>
                <a:lnTo>
                  <a:pt x="63701" y="230013"/>
                </a:lnTo>
                <a:lnTo>
                  <a:pt x="59613" y="236210"/>
                </a:lnTo>
                <a:lnTo>
                  <a:pt x="55935" y="242246"/>
                </a:lnTo>
                <a:lnTo>
                  <a:pt x="52530" y="248175"/>
                </a:lnTo>
                <a:lnTo>
                  <a:pt x="49308" y="254032"/>
                </a:lnTo>
                <a:lnTo>
                  <a:pt x="43188" y="263080"/>
                </a:lnTo>
                <a:lnTo>
                  <a:pt x="40222" y="266827"/>
                </a:lnTo>
                <a:lnTo>
                  <a:pt x="36340" y="272182"/>
                </a:lnTo>
                <a:lnTo>
                  <a:pt x="26947" y="285752"/>
                </a:lnTo>
                <a:lnTo>
                  <a:pt x="22728" y="292419"/>
                </a:lnTo>
                <a:lnTo>
                  <a:pt x="18962" y="298768"/>
                </a:lnTo>
                <a:lnTo>
                  <a:pt x="15499" y="304906"/>
                </a:lnTo>
                <a:lnTo>
                  <a:pt x="11651" y="314266"/>
                </a:lnTo>
                <a:lnTo>
                  <a:pt x="0" y="32575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383"/>
          <p:cNvSpPr/>
          <p:nvPr/>
        </p:nvSpPr>
        <p:spPr>
          <a:xfrm>
            <a:off x="7280909" y="4522440"/>
            <a:ext cx="317184" cy="29558"/>
          </a:xfrm>
          <a:custGeom>
            <a:avLst/>
            <a:gdLst/>
            <a:ahLst/>
            <a:cxnLst/>
            <a:rect l="0" t="0" r="0" b="0"/>
            <a:pathLst>
              <a:path w="317184" h="29558">
                <a:moveTo>
                  <a:pt x="0" y="29557"/>
                </a:moveTo>
                <a:lnTo>
                  <a:pt x="13653" y="25007"/>
                </a:lnTo>
                <a:lnTo>
                  <a:pt x="24342" y="22713"/>
                </a:lnTo>
                <a:lnTo>
                  <a:pt x="38136" y="20232"/>
                </a:lnTo>
                <a:lnTo>
                  <a:pt x="89405" y="12189"/>
                </a:lnTo>
                <a:lnTo>
                  <a:pt x="125461" y="6598"/>
                </a:lnTo>
                <a:lnTo>
                  <a:pt x="157361" y="938"/>
                </a:lnTo>
                <a:lnTo>
                  <a:pt x="174440" y="0"/>
                </a:lnTo>
                <a:lnTo>
                  <a:pt x="192493" y="328"/>
                </a:lnTo>
                <a:lnTo>
                  <a:pt x="225571" y="2279"/>
                </a:lnTo>
                <a:lnTo>
                  <a:pt x="246622" y="3146"/>
                </a:lnTo>
                <a:lnTo>
                  <a:pt x="255855" y="5282"/>
                </a:lnTo>
                <a:lnTo>
                  <a:pt x="264867" y="8611"/>
                </a:lnTo>
                <a:lnTo>
                  <a:pt x="273733" y="12736"/>
                </a:lnTo>
                <a:lnTo>
                  <a:pt x="280596" y="15486"/>
                </a:lnTo>
                <a:lnTo>
                  <a:pt x="286125" y="17318"/>
                </a:lnTo>
                <a:lnTo>
                  <a:pt x="290762" y="18540"/>
                </a:lnTo>
                <a:lnTo>
                  <a:pt x="295759" y="19355"/>
                </a:lnTo>
                <a:lnTo>
                  <a:pt x="300995" y="19899"/>
                </a:lnTo>
                <a:lnTo>
                  <a:pt x="317183" y="2098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384"/>
          <p:cNvSpPr/>
          <p:nvPr/>
        </p:nvSpPr>
        <p:spPr>
          <a:xfrm>
            <a:off x="7435215" y="4423410"/>
            <a:ext cx="77153" cy="248603"/>
          </a:xfrm>
          <a:custGeom>
            <a:avLst/>
            <a:gdLst/>
            <a:ahLst/>
            <a:cxnLst/>
            <a:rect l="0" t="0" r="0" b="0"/>
            <a:pathLst>
              <a:path w="77153" h="248603">
                <a:moveTo>
                  <a:pt x="0" y="0"/>
                </a:moveTo>
                <a:lnTo>
                  <a:pt x="0" y="4551"/>
                </a:lnTo>
                <a:lnTo>
                  <a:pt x="952" y="6844"/>
                </a:lnTo>
                <a:lnTo>
                  <a:pt x="2540" y="9324"/>
                </a:lnTo>
                <a:lnTo>
                  <a:pt x="4551" y="11931"/>
                </a:lnTo>
                <a:lnTo>
                  <a:pt x="5891" y="15574"/>
                </a:lnTo>
                <a:lnTo>
                  <a:pt x="6785" y="19908"/>
                </a:lnTo>
                <a:lnTo>
                  <a:pt x="7381" y="24701"/>
                </a:lnTo>
                <a:lnTo>
                  <a:pt x="10635" y="32660"/>
                </a:lnTo>
                <a:lnTo>
                  <a:pt x="15663" y="42728"/>
                </a:lnTo>
                <a:lnTo>
                  <a:pt x="21872" y="54203"/>
                </a:lnTo>
                <a:lnTo>
                  <a:pt x="26011" y="63757"/>
                </a:lnTo>
                <a:lnTo>
                  <a:pt x="28771" y="72032"/>
                </a:lnTo>
                <a:lnTo>
                  <a:pt x="30610" y="79454"/>
                </a:lnTo>
                <a:lnTo>
                  <a:pt x="32789" y="86307"/>
                </a:lnTo>
                <a:lnTo>
                  <a:pt x="35194" y="92780"/>
                </a:lnTo>
                <a:lnTo>
                  <a:pt x="37751" y="99001"/>
                </a:lnTo>
                <a:lnTo>
                  <a:pt x="39455" y="106005"/>
                </a:lnTo>
                <a:lnTo>
                  <a:pt x="40590" y="113533"/>
                </a:lnTo>
                <a:lnTo>
                  <a:pt x="41348" y="121409"/>
                </a:lnTo>
                <a:lnTo>
                  <a:pt x="42805" y="130469"/>
                </a:lnTo>
                <a:lnTo>
                  <a:pt x="44729" y="140319"/>
                </a:lnTo>
                <a:lnTo>
                  <a:pt x="46964" y="150696"/>
                </a:lnTo>
                <a:lnTo>
                  <a:pt x="48454" y="159519"/>
                </a:lnTo>
                <a:lnTo>
                  <a:pt x="49448" y="167306"/>
                </a:lnTo>
                <a:lnTo>
                  <a:pt x="50111" y="174402"/>
                </a:lnTo>
                <a:lnTo>
                  <a:pt x="51504" y="183895"/>
                </a:lnTo>
                <a:lnTo>
                  <a:pt x="55593" y="207143"/>
                </a:lnTo>
                <a:lnTo>
                  <a:pt x="58017" y="216200"/>
                </a:lnTo>
                <a:lnTo>
                  <a:pt x="60585" y="223191"/>
                </a:lnTo>
                <a:lnTo>
                  <a:pt x="63251" y="228804"/>
                </a:lnTo>
                <a:lnTo>
                  <a:pt x="65979" y="233498"/>
                </a:lnTo>
                <a:lnTo>
                  <a:pt x="68751" y="237580"/>
                </a:lnTo>
                <a:lnTo>
                  <a:pt x="77152" y="24860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385"/>
          <p:cNvSpPr/>
          <p:nvPr/>
        </p:nvSpPr>
        <p:spPr>
          <a:xfrm>
            <a:off x="7606665" y="4294822"/>
            <a:ext cx="222886" cy="342901"/>
          </a:xfrm>
          <a:custGeom>
            <a:avLst/>
            <a:gdLst/>
            <a:ahLst/>
            <a:cxnLst/>
            <a:rect l="0" t="0" r="0" b="0"/>
            <a:pathLst>
              <a:path w="222886" h="342901">
                <a:moveTo>
                  <a:pt x="0" y="0"/>
                </a:moveTo>
                <a:lnTo>
                  <a:pt x="18203" y="4551"/>
                </a:lnTo>
                <a:lnTo>
                  <a:pt x="24518" y="7796"/>
                </a:lnTo>
                <a:lnTo>
                  <a:pt x="29680" y="11865"/>
                </a:lnTo>
                <a:lnTo>
                  <a:pt x="41496" y="24153"/>
                </a:lnTo>
                <a:lnTo>
                  <a:pt x="44809" y="27532"/>
                </a:lnTo>
                <a:lnTo>
                  <a:pt x="47018" y="32642"/>
                </a:lnTo>
                <a:lnTo>
                  <a:pt x="48490" y="38906"/>
                </a:lnTo>
                <a:lnTo>
                  <a:pt x="49471" y="45940"/>
                </a:lnTo>
                <a:lnTo>
                  <a:pt x="51078" y="52534"/>
                </a:lnTo>
                <a:lnTo>
                  <a:pt x="53102" y="58835"/>
                </a:lnTo>
                <a:lnTo>
                  <a:pt x="55404" y="64941"/>
                </a:lnTo>
                <a:lnTo>
                  <a:pt x="63194" y="87187"/>
                </a:lnTo>
                <a:lnTo>
                  <a:pt x="64989" y="98130"/>
                </a:lnTo>
                <a:lnTo>
                  <a:pt x="66186" y="111140"/>
                </a:lnTo>
                <a:lnTo>
                  <a:pt x="66984" y="125528"/>
                </a:lnTo>
                <a:lnTo>
                  <a:pt x="67871" y="182155"/>
                </a:lnTo>
                <a:lnTo>
                  <a:pt x="68107" y="218592"/>
                </a:lnTo>
                <a:lnTo>
                  <a:pt x="67313" y="246693"/>
                </a:lnTo>
                <a:lnTo>
                  <a:pt x="65830" y="269237"/>
                </a:lnTo>
                <a:lnTo>
                  <a:pt x="61158" y="314591"/>
                </a:lnTo>
                <a:lnTo>
                  <a:pt x="60774" y="316408"/>
                </a:lnTo>
                <a:lnTo>
                  <a:pt x="60518" y="315714"/>
                </a:lnTo>
                <a:lnTo>
                  <a:pt x="60348" y="313346"/>
                </a:lnTo>
                <a:lnTo>
                  <a:pt x="62140" y="305100"/>
                </a:lnTo>
                <a:lnTo>
                  <a:pt x="69209" y="278157"/>
                </a:lnTo>
                <a:lnTo>
                  <a:pt x="74714" y="264496"/>
                </a:lnTo>
                <a:lnTo>
                  <a:pt x="81242" y="251578"/>
                </a:lnTo>
                <a:lnTo>
                  <a:pt x="88451" y="239156"/>
                </a:lnTo>
                <a:lnTo>
                  <a:pt x="95162" y="229923"/>
                </a:lnTo>
                <a:lnTo>
                  <a:pt x="101542" y="222815"/>
                </a:lnTo>
                <a:lnTo>
                  <a:pt x="113709" y="211424"/>
                </a:lnTo>
                <a:lnTo>
                  <a:pt x="125467" y="200011"/>
                </a:lnTo>
                <a:lnTo>
                  <a:pt x="130317" y="196206"/>
                </a:lnTo>
                <a:lnTo>
                  <a:pt x="134503" y="193669"/>
                </a:lnTo>
                <a:lnTo>
                  <a:pt x="138246" y="191978"/>
                </a:lnTo>
                <a:lnTo>
                  <a:pt x="142647" y="190850"/>
                </a:lnTo>
                <a:lnTo>
                  <a:pt x="147484" y="190098"/>
                </a:lnTo>
                <a:lnTo>
                  <a:pt x="152616" y="189597"/>
                </a:lnTo>
                <a:lnTo>
                  <a:pt x="157941" y="189263"/>
                </a:lnTo>
                <a:lnTo>
                  <a:pt x="168939" y="188892"/>
                </a:lnTo>
                <a:lnTo>
                  <a:pt x="173586" y="189746"/>
                </a:lnTo>
                <a:lnTo>
                  <a:pt x="177636" y="191267"/>
                </a:lnTo>
                <a:lnTo>
                  <a:pt x="181289" y="193234"/>
                </a:lnTo>
                <a:lnTo>
                  <a:pt x="187887" y="197959"/>
                </a:lnTo>
                <a:lnTo>
                  <a:pt x="193996" y="203234"/>
                </a:lnTo>
                <a:lnTo>
                  <a:pt x="199885" y="208754"/>
                </a:lnTo>
                <a:lnTo>
                  <a:pt x="205678" y="216922"/>
                </a:lnTo>
                <a:lnTo>
                  <a:pt x="208555" y="221767"/>
                </a:lnTo>
                <a:lnTo>
                  <a:pt x="210474" y="228808"/>
                </a:lnTo>
                <a:lnTo>
                  <a:pt x="211753" y="237311"/>
                </a:lnTo>
                <a:lnTo>
                  <a:pt x="212607" y="246789"/>
                </a:lnTo>
                <a:lnTo>
                  <a:pt x="214128" y="255014"/>
                </a:lnTo>
                <a:lnTo>
                  <a:pt x="216094" y="262402"/>
                </a:lnTo>
                <a:lnTo>
                  <a:pt x="218358" y="269232"/>
                </a:lnTo>
                <a:lnTo>
                  <a:pt x="219867" y="277595"/>
                </a:lnTo>
                <a:lnTo>
                  <a:pt x="220873" y="286981"/>
                </a:lnTo>
                <a:lnTo>
                  <a:pt x="221543" y="297048"/>
                </a:lnTo>
                <a:lnTo>
                  <a:pt x="222288" y="313314"/>
                </a:lnTo>
                <a:lnTo>
                  <a:pt x="222885" y="3429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386"/>
          <p:cNvSpPr/>
          <p:nvPr/>
        </p:nvSpPr>
        <p:spPr>
          <a:xfrm>
            <a:off x="7872412" y="4466278"/>
            <a:ext cx="231458" cy="17140"/>
          </a:xfrm>
          <a:custGeom>
            <a:avLst/>
            <a:gdLst/>
            <a:ahLst/>
            <a:cxnLst/>
            <a:rect l="0" t="0" r="0" b="0"/>
            <a:pathLst>
              <a:path w="231458" h="17140">
                <a:moveTo>
                  <a:pt x="0" y="17139"/>
                </a:moveTo>
                <a:lnTo>
                  <a:pt x="13653" y="8038"/>
                </a:lnTo>
                <a:lnTo>
                  <a:pt x="18627" y="5356"/>
                </a:lnTo>
                <a:lnTo>
                  <a:pt x="22896" y="3569"/>
                </a:lnTo>
                <a:lnTo>
                  <a:pt x="26694" y="2377"/>
                </a:lnTo>
                <a:lnTo>
                  <a:pt x="31131" y="1583"/>
                </a:lnTo>
                <a:lnTo>
                  <a:pt x="35994" y="1053"/>
                </a:lnTo>
                <a:lnTo>
                  <a:pt x="41141" y="700"/>
                </a:lnTo>
                <a:lnTo>
                  <a:pt x="46477" y="465"/>
                </a:lnTo>
                <a:lnTo>
                  <a:pt x="57486" y="204"/>
                </a:lnTo>
                <a:lnTo>
                  <a:pt x="146862" y="0"/>
                </a:lnTo>
                <a:lnTo>
                  <a:pt x="156963" y="950"/>
                </a:lnTo>
                <a:lnTo>
                  <a:pt x="168459" y="2536"/>
                </a:lnTo>
                <a:lnTo>
                  <a:pt x="180887" y="4547"/>
                </a:lnTo>
                <a:lnTo>
                  <a:pt x="190124" y="5887"/>
                </a:lnTo>
                <a:lnTo>
                  <a:pt x="197234" y="6780"/>
                </a:lnTo>
                <a:lnTo>
                  <a:pt x="231457" y="1713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387"/>
          <p:cNvSpPr/>
          <p:nvPr/>
        </p:nvSpPr>
        <p:spPr>
          <a:xfrm>
            <a:off x="7966721" y="4371975"/>
            <a:ext cx="17135" cy="282893"/>
          </a:xfrm>
          <a:custGeom>
            <a:avLst/>
            <a:gdLst/>
            <a:ahLst/>
            <a:cxnLst/>
            <a:rect l="0" t="0" r="0" b="0"/>
            <a:pathLst>
              <a:path w="17135" h="282893">
                <a:moveTo>
                  <a:pt x="17134" y="0"/>
                </a:moveTo>
                <a:lnTo>
                  <a:pt x="12582" y="9101"/>
                </a:lnTo>
                <a:lnTo>
                  <a:pt x="10290" y="12735"/>
                </a:lnTo>
                <a:lnTo>
                  <a:pt x="7809" y="16110"/>
                </a:lnTo>
                <a:lnTo>
                  <a:pt x="5202" y="19312"/>
                </a:lnTo>
                <a:lnTo>
                  <a:pt x="3464" y="22400"/>
                </a:lnTo>
                <a:lnTo>
                  <a:pt x="2305" y="25410"/>
                </a:lnTo>
                <a:lnTo>
                  <a:pt x="1533" y="28370"/>
                </a:lnTo>
                <a:lnTo>
                  <a:pt x="1019" y="32248"/>
                </a:lnTo>
                <a:lnTo>
                  <a:pt x="675" y="36739"/>
                </a:lnTo>
                <a:lnTo>
                  <a:pt x="294" y="45856"/>
                </a:lnTo>
                <a:lnTo>
                  <a:pt x="125" y="53083"/>
                </a:lnTo>
                <a:lnTo>
                  <a:pt x="0" y="87813"/>
                </a:lnTo>
                <a:lnTo>
                  <a:pt x="950" y="94737"/>
                </a:lnTo>
                <a:lnTo>
                  <a:pt x="2533" y="101258"/>
                </a:lnTo>
                <a:lnTo>
                  <a:pt x="4542" y="107510"/>
                </a:lnTo>
                <a:lnTo>
                  <a:pt x="5882" y="116441"/>
                </a:lnTo>
                <a:lnTo>
                  <a:pt x="6775" y="127157"/>
                </a:lnTo>
                <a:lnTo>
                  <a:pt x="7370" y="139063"/>
                </a:lnTo>
                <a:lnTo>
                  <a:pt x="8031" y="167533"/>
                </a:lnTo>
                <a:lnTo>
                  <a:pt x="8559" y="267598"/>
                </a:lnTo>
                <a:lnTo>
                  <a:pt x="9513" y="270791"/>
                </a:lnTo>
                <a:lnTo>
                  <a:pt x="11100" y="273872"/>
                </a:lnTo>
                <a:lnTo>
                  <a:pt x="17134" y="28289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388"/>
          <p:cNvSpPr/>
          <p:nvPr/>
        </p:nvSpPr>
        <p:spPr>
          <a:xfrm>
            <a:off x="8112442" y="4286369"/>
            <a:ext cx="171451" cy="351172"/>
          </a:xfrm>
          <a:custGeom>
            <a:avLst/>
            <a:gdLst/>
            <a:ahLst/>
            <a:cxnLst/>
            <a:rect l="0" t="0" r="0" b="0"/>
            <a:pathLst>
              <a:path w="171451" h="351172">
                <a:moveTo>
                  <a:pt x="0" y="34171"/>
                </a:moveTo>
                <a:lnTo>
                  <a:pt x="19312" y="14858"/>
                </a:lnTo>
                <a:lnTo>
                  <a:pt x="22400" y="12723"/>
                </a:lnTo>
                <a:lnTo>
                  <a:pt x="25411" y="11300"/>
                </a:lnTo>
                <a:lnTo>
                  <a:pt x="46189" y="4465"/>
                </a:lnTo>
                <a:lnTo>
                  <a:pt x="52700" y="2937"/>
                </a:lnTo>
                <a:lnTo>
                  <a:pt x="58946" y="1918"/>
                </a:lnTo>
                <a:lnTo>
                  <a:pt x="65015" y="1239"/>
                </a:lnTo>
                <a:lnTo>
                  <a:pt x="70966" y="786"/>
                </a:lnTo>
                <a:lnTo>
                  <a:pt x="76838" y="484"/>
                </a:lnTo>
                <a:lnTo>
                  <a:pt x="82658" y="283"/>
                </a:lnTo>
                <a:lnTo>
                  <a:pt x="104502" y="0"/>
                </a:lnTo>
                <a:lnTo>
                  <a:pt x="110625" y="913"/>
                </a:lnTo>
                <a:lnTo>
                  <a:pt x="115661" y="2474"/>
                </a:lnTo>
                <a:lnTo>
                  <a:pt x="119969" y="4467"/>
                </a:lnTo>
                <a:lnTo>
                  <a:pt x="124747" y="5796"/>
                </a:lnTo>
                <a:lnTo>
                  <a:pt x="129837" y="6681"/>
                </a:lnTo>
                <a:lnTo>
                  <a:pt x="135135" y="7272"/>
                </a:lnTo>
                <a:lnTo>
                  <a:pt x="139620" y="8618"/>
                </a:lnTo>
                <a:lnTo>
                  <a:pt x="143563" y="10468"/>
                </a:lnTo>
                <a:lnTo>
                  <a:pt x="147143" y="12654"/>
                </a:lnTo>
                <a:lnTo>
                  <a:pt x="149530" y="15064"/>
                </a:lnTo>
                <a:lnTo>
                  <a:pt x="151122" y="17623"/>
                </a:lnTo>
                <a:lnTo>
                  <a:pt x="153843" y="25864"/>
                </a:lnTo>
                <a:lnTo>
                  <a:pt x="158227" y="42226"/>
                </a:lnTo>
                <a:lnTo>
                  <a:pt x="159777" y="50019"/>
                </a:lnTo>
                <a:lnTo>
                  <a:pt x="160811" y="57118"/>
                </a:lnTo>
                <a:lnTo>
                  <a:pt x="161499" y="63757"/>
                </a:lnTo>
                <a:lnTo>
                  <a:pt x="160054" y="71992"/>
                </a:lnTo>
                <a:lnTo>
                  <a:pt x="157185" y="81293"/>
                </a:lnTo>
                <a:lnTo>
                  <a:pt x="153368" y="91303"/>
                </a:lnTo>
                <a:lnTo>
                  <a:pt x="147012" y="105596"/>
                </a:lnTo>
                <a:lnTo>
                  <a:pt x="129791" y="141798"/>
                </a:lnTo>
                <a:lnTo>
                  <a:pt x="116055" y="166882"/>
                </a:lnTo>
                <a:lnTo>
                  <a:pt x="80473" y="227773"/>
                </a:lnTo>
                <a:lnTo>
                  <a:pt x="66031" y="250869"/>
                </a:lnTo>
                <a:lnTo>
                  <a:pt x="54498" y="268171"/>
                </a:lnTo>
                <a:lnTo>
                  <a:pt x="44904" y="281611"/>
                </a:lnTo>
                <a:lnTo>
                  <a:pt x="37556" y="293428"/>
                </a:lnTo>
                <a:lnTo>
                  <a:pt x="31705" y="304164"/>
                </a:lnTo>
                <a:lnTo>
                  <a:pt x="26852" y="314179"/>
                </a:lnTo>
                <a:lnTo>
                  <a:pt x="22664" y="321808"/>
                </a:lnTo>
                <a:lnTo>
                  <a:pt x="18919" y="327846"/>
                </a:lnTo>
                <a:lnTo>
                  <a:pt x="15470" y="332824"/>
                </a:lnTo>
                <a:lnTo>
                  <a:pt x="11638" y="340895"/>
                </a:lnTo>
                <a:lnTo>
                  <a:pt x="10616" y="344382"/>
                </a:lnTo>
                <a:lnTo>
                  <a:pt x="10887" y="346705"/>
                </a:lnTo>
                <a:lnTo>
                  <a:pt x="12021" y="348255"/>
                </a:lnTo>
                <a:lnTo>
                  <a:pt x="13728" y="349287"/>
                </a:lnTo>
                <a:lnTo>
                  <a:pt x="16772" y="349976"/>
                </a:lnTo>
                <a:lnTo>
                  <a:pt x="20707" y="350435"/>
                </a:lnTo>
                <a:lnTo>
                  <a:pt x="25234" y="350741"/>
                </a:lnTo>
                <a:lnTo>
                  <a:pt x="31111" y="350945"/>
                </a:lnTo>
                <a:lnTo>
                  <a:pt x="45259" y="351171"/>
                </a:lnTo>
                <a:lnTo>
                  <a:pt x="51128" y="350280"/>
                </a:lnTo>
                <a:lnTo>
                  <a:pt x="55993" y="348733"/>
                </a:lnTo>
                <a:lnTo>
                  <a:pt x="60189" y="346748"/>
                </a:lnTo>
                <a:lnTo>
                  <a:pt x="64891" y="345426"/>
                </a:lnTo>
                <a:lnTo>
                  <a:pt x="69931" y="344544"/>
                </a:lnTo>
                <a:lnTo>
                  <a:pt x="75196" y="343956"/>
                </a:lnTo>
                <a:lnTo>
                  <a:pt x="83468" y="343565"/>
                </a:lnTo>
                <a:lnTo>
                  <a:pt x="93745" y="343303"/>
                </a:lnTo>
                <a:lnTo>
                  <a:pt x="171450" y="34278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389"/>
          <p:cNvSpPr/>
          <p:nvPr/>
        </p:nvSpPr>
        <p:spPr>
          <a:xfrm>
            <a:off x="8283892" y="4500562"/>
            <a:ext cx="180024" cy="8574"/>
          </a:xfrm>
          <a:custGeom>
            <a:avLst/>
            <a:gdLst/>
            <a:ahLst/>
            <a:cxnLst/>
            <a:rect l="0" t="0" r="0" b="0"/>
            <a:pathLst>
              <a:path w="180024" h="8574">
                <a:moveTo>
                  <a:pt x="0" y="0"/>
                </a:moveTo>
                <a:lnTo>
                  <a:pt x="13653" y="4551"/>
                </a:lnTo>
                <a:lnTo>
                  <a:pt x="18627" y="5892"/>
                </a:lnTo>
                <a:lnTo>
                  <a:pt x="22895" y="6785"/>
                </a:lnTo>
                <a:lnTo>
                  <a:pt x="26694" y="7381"/>
                </a:lnTo>
                <a:lnTo>
                  <a:pt x="33989" y="7778"/>
                </a:lnTo>
                <a:lnTo>
                  <a:pt x="54794" y="8219"/>
                </a:lnTo>
                <a:lnTo>
                  <a:pt x="67961" y="7385"/>
                </a:lnTo>
                <a:lnTo>
                  <a:pt x="82455" y="5876"/>
                </a:lnTo>
                <a:lnTo>
                  <a:pt x="180023" y="857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390"/>
          <p:cNvSpPr/>
          <p:nvPr/>
        </p:nvSpPr>
        <p:spPr>
          <a:xfrm>
            <a:off x="8481059" y="4406265"/>
            <a:ext cx="188597" cy="197168"/>
          </a:xfrm>
          <a:custGeom>
            <a:avLst/>
            <a:gdLst/>
            <a:ahLst/>
            <a:cxnLst/>
            <a:rect l="0" t="0" r="0" b="0"/>
            <a:pathLst>
              <a:path w="188597" h="197168">
                <a:moveTo>
                  <a:pt x="0" y="0"/>
                </a:moveTo>
                <a:lnTo>
                  <a:pt x="0" y="4551"/>
                </a:lnTo>
                <a:lnTo>
                  <a:pt x="953" y="6843"/>
                </a:lnTo>
                <a:lnTo>
                  <a:pt x="4551" y="11931"/>
                </a:lnTo>
                <a:lnTo>
                  <a:pt x="7798" y="15574"/>
                </a:lnTo>
                <a:lnTo>
                  <a:pt x="16483" y="24702"/>
                </a:lnTo>
                <a:lnTo>
                  <a:pt x="27533" y="35999"/>
                </a:lnTo>
                <a:lnTo>
                  <a:pt x="29785" y="39240"/>
                </a:lnTo>
                <a:lnTo>
                  <a:pt x="32289" y="45379"/>
                </a:lnTo>
                <a:lnTo>
                  <a:pt x="34861" y="48350"/>
                </a:lnTo>
                <a:lnTo>
                  <a:pt x="38480" y="51283"/>
                </a:lnTo>
                <a:lnTo>
                  <a:pt x="42799" y="54191"/>
                </a:lnTo>
                <a:lnTo>
                  <a:pt x="46630" y="57082"/>
                </a:lnTo>
                <a:lnTo>
                  <a:pt x="50137" y="59963"/>
                </a:lnTo>
                <a:lnTo>
                  <a:pt x="53427" y="62835"/>
                </a:lnTo>
                <a:lnTo>
                  <a:pt x="57526" y="66655"/>
                </a:lnTo>
                <a:lnTo>
                  <a:pt x="67160" y="75979"/>
                </a:lnTo>
                <a:lnTo>
                  <a:pt x="188596" y="19716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391"/>
          <p:cNvSpPr/>
          <p:nvPr/>
        </p:nvSpPr>
        <p:spPr>
          <a:xfrm>
            <a:off x="8472487" y="4363402"/>
            <a:ext cx="180023" cy="257176"/>
          </a:xfrm>
          <a:custGeom>
            <a:avLst/>
            <a:gdLst/>
            <a:ahLst/>
            <a:cxnLst/>
            <a:rect l="0" t="0" r="0" b="0"/>
            <a:pathLst>
              <a:path w="180023" h="257176">
                <a:moveTo>
                  <a:pt x="180022" y="0"/>
                </a:moveTo>
                <a:lnTo>
                  <a:pt x="168091" y="23864"/>
                </a:lnTo>
                <a:lnTo>
                  <a:pt x="164448" y="29244"/>
                </a:lnTo>
                <a:lnTo>
                  <a:pt x="160115" y="34736"/>
                </a:lnTo>
                <a:lnTo>
                  <a:pt x="155322" y="40302"/>
                </a:lnTo>
                <a:lnTo>
                  <a:pt x="150220" y="46871"/>
                </a:lnTo>
                <a:lnTo>
                  <a:pt x="144914" y="54107"/>
                </a:lnTo>
                <a:lnTo>
                  <a:pt x="139471" y="61789"/>
                </a:lnTo>
                <a:lnTo>
                  <a:pt x="133939" y="68816"/>
                </a:lnTo>
                <a:lnTo>
                  <a:pt x="128345" y="75404"/>
                </a:lnTo>
                <a:lnTo>
                  <a:pt x="122710" y="81702"/>
                </a:lnTo>
                <a:lnTo>
                  <a:pt x="114192" y="93520"/>
                </a:lnTo>
                <a:lnTo>
                  <a:pt x="103751" y="109019"/>
                </a:lnTo>
                <a:lnTo>
                  <a:pt x="92028" y="126972"/>
                </a:lnTo>
                <a:lnTo>
                  <a:pt x="71382" y="157080"/>
                </a:lnTo>
                <a:lnTo>
                  <a:pt x="61875" y="170442"/>
                </a:lnTo>
                <a:lnTo>
                  <a:pt x="52681" y="182208"/>
                </a:lnTo>
                <a:lnTo>
                  <a:pt x="43693" y="192910"/>
                </a:lnTo>
                <a:lnTo>
                  <a:pt x="34844" y="202902"/>
                </a:lnTo>
                <a:lnTo>
                  <a:pt x="28944" y="210515"/>
                </a:lnTo>
                <a:lnTo>
                  <a:pt x="25011" y="216544"/>
                </a:lnTo>
                <a:lnTo>
                  <a:pt x="22389" y="221515"/>
                </a:lnTo>
                <a:lnTo>
                  <a:pt x="19688" y="225782"/>
                </a:lnTo>
                <a:lnTo>
                  <a:pt x="14148" y="233062"/>
                </a:lnTo>
                <a:lnTo>
                  <a:pt x="11337" y="236338"/>
                </a:lnTo>
                <a:lnTo>
                  <a:pt x="8511" y="239474"/>
                </a:lnTo>
                <a:lnTo>
                  <a:pt x="5674" y="242516"/>
                </a:lnTo>
                <a:lnTo>
                  <a:pt x="3782" y="245498"/>
                </a:lnTo>
                <a:lnTo>
                  <a:pt x="1121" y="253292"/>
                </a:lnTo>
                <a:lnTo>
                  <a:pt x="0" y="25717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392"/>
          <p:cNvSpPr/>
          <p:nvPr/>
        </p:nvSpPr>
        <p:spPr>
          <a:xfrm>
            <a:off x="8721090" y="4474845"/>
            <a:ext cx="120016" cy="8573"/>
          </a:xfrm>
          <a:custGeom>
            <a:avLst/>
            <a:gdLst/>
            <a:ahLst/>
            <a:cxnLst/>
            <a:rect l="0" t="0" r="0" b="0"/>
            <a:pathLst>
              <a:path w="120016" h="8573">
                <a:moveTo>
                  <a:pt x="0" y="0"/>
                </a:moveTo>
                <a:lnTo>
                  <a:pt x="9101" y="4550"/>
                </a:lnTo>
                <a:lnTo>
                  <a:pt x="13687" y="5891"/>
                </a:lnTo>
                <a:lnTo>
                  <a:pt x="18650" y="6785"/>
                </a:lnTo>
                <a:lnTo>
                  <a:pt x="23863" y="7381"/>
                </a:lnTo>
                <a:lnTo>
                  <a:pt x="29244" y="7778"/>
                </a:lnTo>
                <a:lnTo>
                  <a:pt x="34736" y="8042"/>
                </a:lnTo>
                <a:lnTo>
                  <a:pt x="120015" y="857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393"/>
          <p:cNvSpPr/>
          <p:nvPr/>
        </p:nvSpPr>
        <p:spPr>
          <a:xfrm>
            <a:off x="8849677" y="4312106"/>
            <a:ext cx="300039" cy="247877"/>
          </a:xfrm>
          <a:custGeom>
            <a:avLst/>
            <a:gdLst/>
            <a:ahLst/>
            <a:cxnLst/>
            <a:rect l="0" t="0" r="0" b="0"/>
            <a:pathLst>
              <a:path w="300039" h="247877">
                <a:moveTo>
                  <a:pt x="0" y="42723"/>
                </a:moveTo>
                <a:lnTo>
                  <a:pt x="4551" y="33622"/>
                </a:lnTo>
                <a:lnTo>
                  <a:pt x="6844" y="30941"/>
                </a:lnTo>
                <a:lnTo>
                  <a:pt x="9325" y="29153"/>
                </a:lnTo>
                <a:lnTo>
                  <a:pt x="11932" y="27962"/>
                </a:lnTo>
                <a:lnTo>
                  <a:pt x="13670" y="26215"/>
                </a:lnTo>
                <a:lnTo>
                  <a:pt x="14828" y="24098"/>
                </a:lnTo>
                <a:lnTo>
                  <a:pt x="15601" y="21734"/>
                </a:lnTo>
                <a:lnTo>
                  <a:pt x="17067" y="20158"/>
                </a:lnTo>
                <a:lnTo>
                  <a:pt x="18998" y="19107"/>
                </a:lnTo>
                <a:lnTo>
                  <a:pt x="24637" y="16987"/>
                </a:lnTo>
                <a:lnTo>
                  <a:pt x="33492" y="12870"/>
                </a:lnTo>
                <a:lnTo>
                  <a:pt x="41239" y="7865"/>
                </a:lnTo>
                <a:lnTo>
                  <a:pt x="44636" y="5197"/>
                </a:lnTo>
                <a:lnTo>
                  <a:pt x="48807" y="3418"/>
                </a:lnTo>
                <a:lnTo>
                  <a:pt x="53494" y="2233"/>
                </a:lnTo>
                <a:lnTo>
                  <a:pt x="58523" y="1442"/>
                </a:lnTo>
                <a:lnTo>
                  <a:pt x="64733" y="915"/>
                </a:lnTo>
                <a:lnTo>
                  <a:pt x="71730" y="564"/>
                </a:lnTo>
                <a:lnTo>
                  <a:pt x="90150" y="69"/>
                </a:lnTo>
                <a:lnTo>
                  <a:pt x="94391" y="0"/>
                </a:lnTo>
                <a:lnTo>
                  <a:pt x="99122" y="906"/>
                </a:lnTo>
                <a:lnTo>
                  <a:pt x="104181" y="2463"/>
                </a:lnTo>
                <a:lnTo>
                  <a:pt x="109459" y="4453"/>
                </a:lnTo>
                <a:lnTo>
                  <a:pt x="112978" y="6732"/>
                </a:lnTo>
                <a:lnTo>
                  <a:pt x="115324" y="9205"/>
                </a:lnTo>
                <a:lnTo>
                  <a:pt x="118883" y="14491"/>
                </a:lnTo>
                <a:lnTo>
                  <a:pt x="123640" y="20016"/>
                </a:lnTo>
                <a:lnTo>
                  <a:pt x="125289" y="24728"/>
                </a:lnTo>
                <a:lnTo>
                  <a:pt x="126389" y="30726"/>
                </a:lnTo>
                <a:lnTo>
                  <a:pt x="127122" y="37583"/>
                </a:lnTo>
                <a:lnTo>
                  <a:pt x="126658" y="44059"/>
                </a:lnTo>
                <a:lnTo>
                  <a:pt x="125396" y="50281"/>
                </a:lnTo>
                <a:lnTo>
                  <a:pt x="123602" y="56335"/>
                </a:lnTo>
                <a:lnTo>
                  <a:pt x="120501" y="65133"/>
                </a:lnTo>
                <a:lnTo>
                  <a:pt x="111976" y="87608"/>
                </a:lnTo>
                <a:lnTo>
                  <a:pt x="107988" y="97412"/>
                </a:lnTo>
                <a:lnTo>
                  <a:pt x="104378" y="105853"/>
                </a:lnTo>
                <a:lnTo>
                  <a:pt x="101018" y="113385"/>
                </a:lnTo>
                <a:lnTo>
                  <a:pt x="97825" y="121263"/>
                </a:lnTo>
                <a:lnTo>
                  <a:pt x="91738" y="137638"/>
                </a:lnTo>
                <a:lnTo>
                  <a:pt x="86876" y="146957"/>
                </a:lnTo>
                <a:lnTo>
                  <a:pt x="80777" y="156980"/>
                </a:lnTo>
                <a:lnTo>
                  <a:pt x="45907" y="209543"/>
                </a:lnTo>
                <a:lnTo>
                  <a:pt x="38225" y="219660"/>
                </a:lnTo>
                <a:lnTo>
                  <a:pt x="32151" y="226403"/>
                </a:lnTo>
                <a:lnTo>
                  <a:pt x="27149" y="230900"/>
                </a:lnTo>
                <a:lnTo>
                  <a:pt x="21591" y="238435"/>
                </a:lnTo>
                <a:lnTo>
                  <a:pt x="20110" y="241778"/>
                </a:lnTo>
                <a:lnTo>
                  <a:pt x="20074" y="244006"/>
                </a:lnTo>
                <a:lnTo>
                  <a:pt x="21002" y="245492"/>
                </a:lnTo>
                <a:lnTo>
                  <a:pt x="22574" y="246483"/>
                </a:lnTo>
                <a:lnTo>
                  <a:pt x="26861" y="247583"/>
                </a:lnTo>
                <a:lnTo>
                  <a:pt x="29337" y="247876"/>
                </a:lnTo>
                <a:lnTo>
                  <a:pt x="35751" y="246167"/>
                </a:lnTo>
                <a:lnTo>
                  <a:pt x="44789" y="243123"/>
                </a:lnTo>
                <a:lnTo>
                  <a:pt x="55577" y="239189"/>
                </a:lnTo>
                <a:lnTo>
                  <a:pt x="64674" y="236565"/>
                </a:lnTo>
                <a:lnTo>
                  <a:pt x="72644" y="234816"/>
                </a:lnTo>
                <a:lnTo>
                  <a:pt x="79862" y="233650"/>
                </a:lnTo>
                <a:lnTo>
                  <a:pt x="126427" y="227459"/>
                </a:lnTo>
                <a:lnTo>
                  <a:pt x="141435" y="225888"/>
                </a:lnTo>
                <a:lnTo>
                  <a:pt x="154298" y="224841"/>
                </a:lnTo>
                <a:lnTo>
                  <a:pt x="175257" y="223677"/>
                </a:lnTo>
                <a:lnTo>
                  <a:pt x="190921" y="223160"/>
                </a:lnTo>
                <a:lnTo>
                  <a:pt x="237756" y="222869"/>
                </a:lnTo>
                <a:lnTo>
                  <a:pt x="251848" y="223781"/>
                </a:lnTo>
                <a:lnTo>
                  <a:pt x="263149" y="225341"/>
                </a:lnTo>
                <a:lnTo>
                  <a:pt x="272588" y="227333"/>
                </a:lnTo>
                <a:lnTo>
                  <a:pt x="279833" y="228662"/>
                </a:lnTo>
                <a:lnTo>
                  <a:pt x="285615" y="229547"/>
                </a:lnTo>
                <a:lnTo>
                  <a:pt x="300038" y="23989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394"/>
          <p:cNvSpPr/>
          <p:nvPr/>
        </p:nvSpPr>
        <p:spPr>
          <a:xfrm>
            <a:off x="8686800" y="4457700"/>
            <a:ext cx="162878" cy="42863"/>
          </a:xfrm>
          <a:custGeom>
            <a:avLst/>
            <a:gdLst/>
            <a:ahLst/>
            <a:cxnLst/>
            <a:rect l="0" t="0" r="0" b="0"/>
            <a:pathLst>
              <a:path w="162878" h="42863">
                <a:moveTo>
                  <a:pt x="0" y="42862"/>
                </a:moveTo>
                <a:lnTo>
                  <a:pt x="0" y="38312"/>
                </a:lnTo>
                <a:lnTo>
                  <a:pt x="1905" y="36970"/>
                </a:lnTo>
                <a:lnTo>
                  <a:pt x="5080" y="36077"/>
                </a:lnTo>
                <a:lnTo>
                  <a:pt x="9101" y="35481"/>
                </a:lnTo>
                <a:lnTo>
                  <a:pt x="13687" y="34132"/>
                </a:lnTo>
                <a:lnTo>
                  <a:pt x="18650" y="32279"/>
                </a:lnTo>
                <a:lnTo>
                  <a:pt x="23862" y="30092"/>
                </a:lnTo>
                <a:lnTo>
                  <a:pt x="28292" y="28633"/>
                </a:lnTo>
                <a:lnTo>
                  <a:pt x="32196" y="27661"/>
                </a:lnTo>
                <a:lnTo>
                  <a:pt x="35752" y="27014"/>
                </a:lnTo>
                <a:lnTo>
                  <a:pt x="40027" y="26582"/>
                </a:lnTo>
                <a:lnTo>
                  <a:pt x="44782" y="26293"/>
                </a:lnTo>
                <a:lnTo>
                  <a:pt x="49858" y="26101"/>
                </a:lnTo>
                <a:lnTo>
                  <a:pt x="54193" y="25021"/>
                </a:lnTo>
                <a:lnTo>
                  <a:pt x="58035" y="23348"/>
                </a:lnTo>
                <a:lnTo>
                  <a:pt x="61551" y="21280"/>
                </a:lnTo>
                <a:lnTo>
                  <a:pt x="66751" y="18949"/>
                </a:lnTo>
                <a:lnTo>
                  <a:pt x="73076" y="16442"/>
                </a:lnTo>
                <a:lnTo>
                  <a:pt x="87724" y="11117"/>
                </a:lnTo>
                <a:lnTo>
                  <a:pt x="103758" y="5576"/>
                </a:lnTo>
                <a:lnTo>
                  <a:pt x="112035" y="3717"/>
                </a:lnTo>
                <a:lnTo>
                  <a:pt x="120409" y="2478"/>
                </a:lnTo>
                <a:lnTo>
                  <a:pt x="135430" y="1101"/>
                </a:lnTo>
                <a:lnTo>
                  <a:pt x="140768" y="734"/>
                </a:lnTo>
                <a:lnTo>
                  <a:pt x="16287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395"/>
          <p:cNvSpPr/>
          <p:nvPr/>
        </p:nvSpPr>
        <p:spPr>
          <a:xfrm>
            <a:off x="7392352" y="4740623"/>
            <a:ext cx="1705929" cy="51405"/>
          </a:xfrm>
          <a:custGeom>
            <a:avLst/>
            <a:gdLst/>
            <a:ahLst/>
            <a:cxnLst/>
            <a:rect l="0" t="0" r="0" b="0"/>
            <a:pathLst>
              <a:path w="1705929" h="51405">
                <a:moveTo>
                  <a:pt x="0" y="51404"/>
                </a:moveTo>
                <a:lnTo>
                  <a:pt x="249087" y="51404"/>
                </a:lnTo>
                <a:lnTo>
                  <a:pt x="272738" y="50452"/>
                </a:lnTo>
                <a:lnTo>
                  <a:pt x="324417" y="46854"/>
                </a:lnTo>
                <a:lnTo>
                  <a:pt x="391836" y="39539"/>
                </a:lnTo>
                <a:lnTo>
                  <a:pt x="429817" y="34921"/>
                </a:lnTo>
                <a:lnTo>
                  <a:pt x="460852" y="31843"/>
                </a:lnTo>
                <a:lnTo>
                  <a:pt x="487257" y="29791"/>
                </a:lnTo>
                <a:lnTo>
                  <a:pt x="510575" y="28423"/>
                </a:lnTo>
                <a:lnTo>
                  <a:pt x="531836" y="26558"/>
                </a:lnTo>
                <a:lnTo>
                  <a:pt x="551725" y="24363"/>
                </a:lnTo>
                <a:lnTo>
                  <a:pt x="570699" y="21947"/>
                </a:lnTo>
                <a:lnTo>
                  <a:pt x="588111" y="20336"/>
                </a:lnTo>
                <a:lnTo>
                  <a:pt x="604482" y="19262"/>
                </a:lnTo>
                <a:lnTo>
                  <a:pt x="620158" y="18546"/>
                </a:lnTo>
                <a:lnTo>
                  <a:pt x="636324" y="17116"/>
                </a:lnTo>
                <a:lnTo>
                  <a:pt x="652816" y="15211"/>
                </a:lnTo>
                <a:lnTo>
                  <a:pt x="669526" y="12988"/>
                </a:lnTo>
                <a:lnTo>
                  <a:pt x="686381" y="11506"/>
                </a:lnTo>
                <a:lnTo>
                  <a:pt x="703332" y="10518"/>
                </a:lnTo>
                <a:lnTo>
                  <a:pt x="738360" y="9420"/>
                </a:lnTo>
                <a:lnTo>
                  <a:pt x="857669" y="8657"/>
                </a:lnTo>
                <a:lnTo>
                  <a:pt x="883247" y="7666"/>
                </a:lnTo>
                <a:lnTo>
                  <a:pt x="906013" y="6053"/>
                </a:lnTo>
                <a:lnTo>
                  <a:pt x="926907" y="4025"/>
                </a:lnTo>
                <a:lnTo>
                  <a:pt x="953218" y="2673"/>
                </a:lnTo>
                <a:lnTo>
                  <a:pt x="1015472" y="1171"/>
                </a:lnTo>
                <a:lnTo>
                  <a:pt x="1199360" y="0"/>
                </a:lnTo>
                <a:lnTo>
                  <a:pt x="1221531" y="942"/>
                </a:lnTo>
                <a:lnTo>
                  <a:pt x="1298030" y="5867"/>
                </a:lnTo>
                <a:lnTo>
                  <a:pt x="1339855" y="7353"/>
                </a:lnTo>
                <a:lnTo>
                  <a:pt x="1362819" y="8702"/>
                </a:lnTo>
                <a:lnTo>
                  <a:pt x="1413736" y="12740"/>
                </a:lnTo>
                <a:lnTo>
                  <a:pt x="1463034" y="17710"/>
                </a:lnTo>
                <a:lnTo>
                  <a:pt x="1509393" y="23094"/>
                </a:lnTo>
                <a:lnTo>
                  <a:pt x="1613818" y="37152"/>
                </a:lnTo>
                <a:lnTo>
                  <a:pt x="1631186" y="39997"/>
                </a:lnTo>
                <a:lnTo>
                  <a:pt x="1646575" y="42847"/>
                </a:lnTo>
                <a:lnTo>
                  <a:pt x="1660645" y="45700"/>
                </a:lnTo>
                <a:lnTo>
                  <a:pt x="1671928" y="47601"/>
                </a:lnTo>
                <a:lnTo>
                  <a:pt x="1681357" y="48869"/>
                </a:lnTo>
                <a:lnTo>
                  <a:pt x="1705928" y="5140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396"/>
          <p:cNvSpPr/>
          <p:nvPr/>
        </p:nvSpPr>
        <p:spPr>
          <a:xfrm>
            <a:off x="7916467" y="4817745"/>
            <a:ext cx="211671" cy="317183"/>
          </a:xfrm>
          <a:custGeom>
            <a:avLst/>
            <a:gdLst/>
            <a:ahLst/>
            <a:cxnLst/>
            <a:rect l="0" t="0" r="0" b="0"/>
            <a:pathLst>
              <a:path w="211671" h="317183">
                <a:moveTo>
                  <a:pt x="7380" y="0"/>
                </a:moveTo>
                <a:lnTo>
                  <a:pt x="2829" y="9102"/>
                </a:lnTo>
                <a:lnTo>
                  <a:pt x="595" y="16110"/>
                </a:lnTo>
                <a:lnTo>
                  <a:pt x="0" y="19312"/>
                </a:lnTo>
                <a:lnTo>
                  <a:pt x="1507" y="28115"/>
                </a:lnTo>
                <a:lnTo>
                  <a:pt x="4417" y="40651"/>
                </a:lnTo>
                <a:lnTo>
                  <a:pt x="8262" y="55675"/>
                </a:lnTo>
                <a:lnTo>
                  <a:pt x="11778" y="73312"/>
                </a:lnTo>
                <a:lnTo>
                  <a:pt x="15075" y="92689"/>
                </a:lnTo>
                <a:lnTo>
                  <a:pt x="18224" y="113228"/>
                </a:lnTo>
                <a:lnTo>
                  <a:pt x="20325" y="128825"/>
                </a:lnTo>
                <a:lnTo>
                  <a:pt x="21725" y="141128"/>
                </a:lnTo>
                <a:lnTo>
                  <a:pt x="22658" y="151235"/>
                </a:lnTo>
                <a:lnTo>
                  <a:pt x="24233" y="160831"/>
                </a:lnTo>
                <a:lnTo>
                  <a:pt x="26236" y="170086"/>
                </a:lnTo>
                <a:lnTo>
                  <a:pt x="28524" y="179113"/>
                </a:lnTo>
                <a:lnTo>
                  <a:pt x="30048" y="188941"/>
                </a:lnTo>
                <a:lnTo>
                  <a:pt x="31064" y="199303"/>
                </a:lnTo>
                <a:lnTo>
                  <a:pt x="31743" y="210021"/>
                </a:lnTo>
                <a:lnTo>
                  <a:pt x="32495" y="237170"/>
                </a:lnTo>
                <a:lnTo>
                  <a:pt x="32978" y="273860"/>
                </a:lnTo>
                <a:lnTo>
                  <a:pt x="33970" y="273061"/>
                </a:lnTo>
                <a:lnTo>
                  <a:pt x="35585" y="268718"/>
                </a:lnTo>
                <a:lnTo>
                  <a:pt x="37613" y="262013"/>
                </a:lnTo>
                <a:lnTo>
                  <a:pt x="38966" y="256590"/>
                </a:lnTo>
                <a:lnTo>
                  <a:pt x="40469" y="248025"/>
                </a:lnTo>
                <a:lnTo>
                  <a:pt x="42774" y="241550"/>
                </a:lnTo>
                <a:lnTo>
                  <a:pt x="46215" y="233423"/>
                </a:lnTo>
                <a:lnTo>
                  <a:pt x="50415" y="224195"/>
                </a:lnTo>
                <a:lnTo>
                  <a:pt x="56073" y="214234"/>
                </a:lnTo>
                <a:lnTo>
                  <a:pt x="62701" y="203782"/>
                </a:lnTo>
                <a:lnTo>
                  <a:pt x="69980" y="193005"/>
                </a:lnTo>
                <a:lnTo>
                  <a:pt x="77688" y="182962"/>
                </a:lnTo>
                <a:lnTo>
                  <a:pt x="85684" y="173410"/>
                </a:lnTo>
                <a:lnTo>
                  <a:pt x="93873" y="164184"/>
                </a:lnTo>
                <a:lnTo>
                  <a:pt x="101237" y="157081"/>
                </a:lnTo>
                <a:lnTo>
                  <a:pt x="108051" y="151393"/>
                </a:lnTo>
                <a:lnTo>
                  <a:pt x="114500" y="146648"/>
                </a:lnTo>
                <a:lnTo>
                  <a:pt x="121655" y="143485"/>
                </a:lnTo>
                <a:lnTo>
                  <a:pt x="129284" y="141377"/>
                </a:lnTo>
                <a:lnTo>
                  <a:pt x="137226" y="139971"/>
                </a:lnTo>
                <a:lnTo>
                  <a:pt x="144427" y="139034"/>
                </a:lnTo>
                <a:lnTo>
                  <a:pt x="151132" y="138409"/>
                </a:lnTo>
                <a:lnTo>
                  <a:pt x="157508" y="137993"/>
                </a:lnTo>
                <a:lnTo>
                  <a:pt x="162709" y="138667"/>
                </a:lnTo>
                <a:lnTo>
                  <a:pt x="167131" y="140070"/>
                </a:lnTo>
                <a:lnTo>
                  <a:pt x="171031" y="141958"/>
                </a:lnTo>
                <a:lnTo>
                  <a:pt x="174584" y="144168"/>
                </a:lnTo>
                <a:lnTo>
                  <a:pt x="181071" y="149165"/>
                </a:lnTo>
                <a:lnTo>
                  <a:pt x="185086" y="152783"/>
                </a:lnTo>
                <a:lnTo>
                  <a:pt x="194628" y="161883"/>
                </a:lnTo>
                <a:lnTo>
                  <a:pt x="197935" y="166977"/>
                </a:lnTo>
                <a:lnTo>
                  <a:pt x="200139" y="172278"/>
                </a:lnTo>
                <a:lnTo>
                  <a:pt x="201609" y="177717"/>
                </a:lnTo>
                <a:lnTo>
                  <a:pt x="203541" y="183248"/>
                </a:lnTo>
                <a:lnTo>
                  <a:pt x="205781" y="188840"/>
                </a:lnTo>
                <a:lnTo>
                  <a:pt x="208228" y="194473"/>
                </a:lnTo>
                <a:lnTo>
                  <a:pt x="209858" y="202991"/>
                </a:lnTo>
                <a:lnTo>
                  <a:pt x="210946" y="213433"/>
                </a:lnTo>
                <a:lnTo>
                  <a:pt x="211670" y="225156"/>
                </a:lnTo>
                <a:lnTo>
                  <a:pt x="210249" y="238687"/>
                </a:lnTo>
                <a:lnTo>
                  <a:pt x="207396" y="253421"/>
                </a:lnTo>
                <a:lnTo>
                  <a:pt x="203589" y="268960"/>
                </a:lnTo>
                <a:lnTo>
                  <a:pt x="201051" y="280271"/>
                </a:lnTo>
                <a:lnTo>
                  <a:pt x="199360" y="288765"/>
                </a:lnTo>
                <a:lnTo>
                  <a:pt x="198231" y="295380"/>
                </a:lnTo>
                <a:lnTo>
                  <a:pt x="194437" y="305270"/>
                </a:lnTo>
                <a:lnTo>
                  <a:pt x="192093" y="309241"/>
                </a:lnTo>
                <a:lnTo>
                  <a:pt x="189577" y="311888"/>
                </a:lnTo>
                <a:lnTo>
                  <a:pt x="186947" y="313653"/>
                </a:lnTo>
                <a:lnTo>
                  <a:pt x="181485" y="315614"/>
                </a:lnTo>
                <a:lnTo>
                  <a:pt x="178695" y="316136"/>
                </a:lnTo>
                <a:lnTo>
                  <a:pt x="170258" y="31718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397"/>
          <p:cNvSpPr/>
          <p:nvPr/>
        </p:nvSpPr>
        <p:spPr>
          <a:xfrm>
            <a:off x="7868594" y="4200443"/>
            <a:ext cx="38109" cy="831615"/>
          </a:xfrm>
          <a:custGeom>
            <a:avLst/>
            <a:gdLst/>
            <a:ahLst/>
            <a:cxnLst/>
            <a:rect l="0" t="0" r="0" b="0"/>
            <a:pathLst>
              <a:path w="38109" h="831615">
                <a:moveTo>
                  <a:pt x="38108" y="831614"/>
                </a:moveTo>
                <a:lnTo>
                  <a:pt x="31264" y="816022"/>
                </a:lnTo>
                <a:lnTo>
                  <a:pt x="17957" y="753796"/>
                </a:lnTo>
                <a:lnTo>
                  <a:pt x="12324" y="691936"/>
                </a:lnTo>
                <a:lnTo>
                  <a:pt x="948" y="538487"/>
                </a:lnTo>
                <a:lnTo>
                  <a:pt x="0" y="494274"/>
                </a:lnTo>
                <a:lnTo>
                  <a:pt x="320" y="445748"/>
                </a:lnTo>
                <a:lnTo>
                  <a:pt x="3127" y="285600"/>
                </a:lnTo>
                <a:lnTo>
                  <a:pt x="3614" y="173262"/>
                </a:lnTo>
                <a:lnTo>
                  <a:pt x="5587" y="132680"/>
                </a:lnTo>
                <a:lnTo>
                  <a:pt x="8808" y="91338"/>
                </a:lnTo>
                <a:lnTo>
                  <a:pt x="18286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398"/>
          <p:cNvSpPr/>
          <p:nvPr/>
        </p:nvSpPr>
        <p:spPr>
          <a:xfrm>
            <a:off x="8283892" y="2734627"/>
            <a:ext cx="8574" cy="8574"/>
          </a:xfrm>
          <a:custGeom>
            <a:avLst/>
            <a:gdLst/>
            <a:ahLst/>
            <a:cxnLst/>
            <a:rect l="0" t="0" r="0" b="0"/>
            <a:pathLst>
              <a:path w="8574" h="8574">
                <a:moveTo>
                  <a:pt x="0" y="0"/>
                </a:moveTo>
                <a:lnTo>
                  <a:pt x="8573" y="857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399"/>
          <p:cNvSpPr/>
          <p:nvPr/>
        </p:nvSpPr>
        <p:spPr>
          <a:xfrm>
            <a:off x="6552247" y="5564849"/>
            <a:ext cx="360046" cy="24422"/>
          </a:xfrm>
          <a:custGeom>
            <a:avLst/>
            <a:gdLst/>
            <a:ahLst/>
            <a:cxnLst/>
            <a:rect l="0" t="0" r="0" b="0"/>
            <a:pathLst>
              <a:path w="360046" h="24422">
                <a:moveTo>
                  <a:pt x="0" y="15848"/>
                </a:moveTo>
                <a:lnTo>
                  <a:pt x="11932" y="15848"/>
                </a:lnTo>
                <a:lnTo>
                  <a:pt x="17479" y="14896"/>
                </a:lnTo>
                <a:lnTo>
                  <a:pt x="24988" y="13308"/>
                </a:lnTo>
                <a:lnTo>
                  <a:pt x="33804" y="11298"/>
                </a:lnTo>
                <a:lnTo>
                  <a:pt x="42538" y="9957"/>
                </a:lnTo>
                <a:lnTo>
                  <a:pt x="51219" y="9063"/>
                </a:lnTo>
                <a:lnTo>
                  <a:pt x="59864" y="8467"/>
                </a:lnTo>
                <a:lnTo>
                  <a:pt x="68484" y="7118"/>
                </a:lnTo>
                <a:lnTo>
                  <a:pt x="77089" y="5266"/>
                </a:lnTo>
                <a:lnTo>
                  <a:pt x="85683" y="3078"/>
                </a:lnTo>
                <a:lnTo>
                  <a:pt x="98079" y="1620"/>
                </a:lnTo>
                <a:lnTo>
                  <a:pt x="113011" y="647"/>
                </a:lnTo>
                <a:lnTo>
                  <a:pt x="129634" y="0"/>
                </a:lnTo>
                <a:lnTo>
                  <a:pt x="154049" y="1472"/>
                </a:lnTo>
                <a:lnTo>
                  <a:pt x="183662" y="4359"/>
                </a:lnTo>
                <a:lnTo>
                  <a:pt x="240695" y="10742"/>
                </a:lnTo>
                <a:lnTo>
                  <a:pt x="272393" y="13579"/>
                </a:lnTo>
                <a:lnTo>
                  <a:pt x="284466" y="14336"/>
                </a:lnTo>
                <a:lnTo>
                  <a:pt x="305500" y="15176"/>
                </a:lnTo>
                <a:lnTo>
                  <a:pt x="314156" y="16352"/>
                </a:lnTo>
                <a:lnTo>
                  <a:pt x="321832" y="18089"/>
                </a:lnTo>
                <a:lnTo>
                  <a:pt x="360045" y="2442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400"/>
          <p:cNvSpPr/>
          <p:nvPr/>
        </p:nvSpPr>
        <p:spPr>
          <a:xfrm>
            <a:off x="6524072" y="5649277"/>
            <a:ext cx="379648" cy="34291"/>
          </a:xfrm>
          <a:custGeom>
            <a:avLst/>
            <a:gdLst/>
            <a:ahLst/>
            <a:cxnLst/>
            <a:rect l="0" t="0" r="0" b="0"/>
            <a:pathLst>
              <a:path w="379648" h="34291">
                <a:moveTo>
                  <a:pt x="11030" y="34290"/>
                </a:moveTo>
                <a:lnTo>
                  <a:pt x="0" y="34290"/>
                </a:lnTo>
                <a:lnTo>
                  <a:pt x="819" y="34290"/>
                </a:lnTo>
                <a:lnTo>
                  <a:pt x="3270" y="33338"/>
                </a:lnTo>
                <a:lnTo>
                  <a:pt x="6809" y="31751"/>
                </a:lnTo>
                <a:lnTo>
                  <a:pt x="11074" y="29740"/>
                </a:lnTo>
                <a:lnTo>
                  <a:pt x="15821" y="28398"/>
                </a:lnTo>
                <a:lnTo>
                  <a:pt x="20892" y="27505"/>
                </a:lnTo>
                <a:lnTo>
                  <a:pt x="32558" y="26512"/>
                </a:lnTo>
                <a:lnTo>
                  <a:pt x="47268" y="26071"/>
                </a:lnTo>
                <a:lnTo>
                  <a:pt x="54239" y="25001"/>
                </a:lnTo>
                <a:lnTo>
                  <a:pt x="60791" y="23335"/>
                </a:lnTo>
                <a:lnTo>
                  <a:pt x="67064" y="21271"/>
                </a:lnTo>
                <a:lnTo>
                  <a:pt x="73151" y="18944"/>
                </a:lnTo>
                <a:lnTo>
                  <a:pt x="79114" y="16439"/>
                </a:lnTo>
                <a:lnTo>
                  <a:pt x="84994" y="13817"/>
                </a:lnTo>
                <a:lnTo>
                  <a:pt x="90820" y="12069"/>
                </a:lnTo>
                <a:lnTo>
                  <a:pt x="96608" y="10904"/>
                </a:lnTo>
                <a:lnTo>
                  <a:pt x="102373" y="10127"/>
                </a:lnTo>
                <a:lnTo>
                  <a:pt x="121477" y="6723"/>
                </a:lnTo>
                <a:lnTo>
                  <a:pt x="133238" y="4482"/>
                </a:lnTo>
                <a:lnTo>
                  <a:pt x="153463" y="2988"/>
                </a:lnTo>
                <a:lnTo>
                  <a:pt x="179328" y="1993"/>
                </a:lnTo>
                <a:lnTo>
                  <a:pt x="37964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401"/>
          <p:cNvSpPr/>
          <p:nvPr/>
        </p:nvSpPr>
        <p:spPr>
          <a:xfrm>
            <a:off x="7066597" y="5280660"/>
            <a:ext cx="248102" cy="488633"/>
          </a:xfrm>
          <a:custGeom>
            <a:avLst/>
            <a:gdLst/>
            <a:ahLst/>
            <a:cxnLst/>
            <a:rect l="0" t="0" r="0" b="0"/>
            <a:pathLst>
              <a:path w="248102" h="488633">
                <a:moveTo>
                  <a:pt x="0" y="0"/>
                </a:moveTo>
                <a:lnTo>
                  <a:pt x="19312" y="19312"/>
                </a:lnTo>
                <a:lnTo>
                  <a:pt x="25411" y="30491"/>
                </a:lnTo>
                <a:lnTo>
                  <a:pt x="28370" y="37472"/>
                </a:lnTo>
                <a:lnTo>
                  <a:pt x="30344" y="45936"/>
                </a:lnTo>
                <a:lnTo>
                  <a:pt x="31659" y="55389"/>
                </a:lnTo>
                <a:lnTo>
                  <a:pt x="32536" y="65501"/>
                </a:lnTo>
                <a:lnTo>
                  <a:pt x="39835" y="131718"/>
                </a:lnTo>
                <a:lnTo>
                  <a:pt x="40845" y="144963"/>
                </a:lnTo>
                <a:lnTo>
                  <a:pt x="41517" y="156649"/>
                </a:lnTo>
                <a:lnTo>
                  <a:pt x="42265" y="177254"/>
                </a:lnTo>
                <a:lnTo>
                  <a:pt x="42686" y="207460"/>
                </a:lnTo>
                <a:lnTo>
                  <a:pt x="42745" y="218316"/>
                </a:lnTo>
                <a:lnTo>
                  <a:pt x="41831" y="231269"/>
                </a:lnTo>
                <a:lnTo>
                  <a:pt x="40270" y="245619"/>
                </a:lnTo>
                <a:lnTo>
                  <a:pt x="38277" y="260901"/>
                </a:lnTo>
                <a:lnTo>
                  <a:pt x="36948" y="273947"/>
                </a:lnTo>
                <a:lnTo>
                  <a:pt x="36062" y="285501"/>
                </a:lnTo>
                <a:lnTo>
                  <a:pt x="35471" y="296061"/>
                </a:lnTo>
                <a:lnTo>
                  <a:pt x="34816" y="315415"/>
                </a:lnTo>
                <a:lnTo>
                  <a:pt x="34446" y="344916"/>
                </a:lnTo>
                <a:lnTo>
                  <a:pt x="34321" y="366264"/>
                </a:lnTo>
                <a:lnTo>
                  <a:pt x="35264" y="366096"/>
                </a:lnTo>
                <a:lnTo>
                  <a:pt x="38850" y="363369"/>
                </a:lnTo>
                <a:lnTo>
                  <a:pt x="40188" y="361308"/>
                </a:lnTo>
                <a:lnTo>
                  <a:pt x="44875" y="348617"/>
                </a:lnTo>
                <a:lnTo>
                  <a:pt x="52329" y="334963"/>
                </a:lnTo>
                <a:lnTo>
                  <a:pt x="68342" y="309845"/>
                </a:lnTo>
                <a:lnTo>
                  <a:pt x="76042" y="298956"/>
                </a:lnTo>
                <a:lnTo>
                  <a:pt x="83079" y="289791"/>
                </a:lnTo>
                <a:lnTo>
                  <a:pt x="89677" y="281777"/>
                </a:lnTo>
                <a:lnTo>
                  <a:pt x="95979" y="274528"/>
                </a:lnTo>
                <a:lnTo>
                  <a:pt x="102086" y="267792"/>
                </a:lnTo>
                <a:lnTo>
                  <a:pt x="108062" y="261395"/>
                </a:lnTo>
                <a:lnTo>
                  <a:pt x="113951" y="256178"/>
                </a:lnTo>
                <a:lnTo>
                  <a:pt x="119782" y="251748"/>
                </a:lnTo>
                <a:lnTo>
                  <a:pt x="125575" y="247842"/>
                </a:lnTo>
                <a:lnTo>
                  <a:pt x="130389" y="244286"/>
                </a:lnTo>
                <a:lnTo>
                  <a:pt x="134551" y="240962"/>
                </a:lnTo>
                <a:lnTo>
                  <a:pt x="138278" y="237793"/>
                </a:lnTo>
                <a:lnTo>
                  <a:pt x="142668" y="234729"/>
                </a:lnTo>
                <a:lnTo>
                  <a:pt x="147499" y="231733"/>
                </a:lnTo>
                <a:lnTo>
                  <a:pt x="152626" y="228784"/>
                </a:lnTo>
                <a:lnTo>
                  <a:pt x="157948" y="226818"/>
                </a:lnTo>
                <a:lnTo>
                  <a:pt x="163401" y="225507"/>
                </a:lnTo>
                <a:lnTo>
                  <a:pt x="168941" y="224633"/>
                </a:lnTo>
                <a:lnTo>
                  <a:pt x="174540" y="224050"/>
                </a:lnTo>
                <a:lnTo>
                  <a:pt x="180178" y="223662"/>
                </a:lnTo>
                <a:lnTo>
                  <a:pt x="190569" y="223230"/>
                </a:lnTo>
                <a:lnTo>
                  <a:pt x="198363" y="223038"/>
                </a:lnTo>
                <a:lnTo>
                  <a:pt x="201774" y="223940"/>
                </a:lnTo>
                <a:lnTo>
                  <a:pt x="208105" y="227481"/>
                </a:lnTo>
                <a:lnTo>
                  <a:pt x="214094" y="232230"/>
                </a:lnTo>
                <a:lnTo>
                  <a:pt x="219931" y="237515"/>
                </a:lnTo>
                <a:lnTo>
                  <a:pt x="225699" y="243040"/>
                </a:lnTo>
                <a:lnTo>
                  <a:pt x="231438" y="251210"/>
                </a:lnTo>
                <a:lnTo>
                  <a:pt x="237164" y="262144"/>
                </a:lnTo>
                <a:lnTo>
                  <a:pt x="242883" y="276528"/>
                </a:lnTo>
                <a:lnTo>
                  <a:pt x="244790" y="284365"/>
                </a:lnTo>
                <a:lnTo>
                  <a:pt x="246062" y="292446"/>
                </a:lnTo>
                <a:lnTo>
                  <a:pt x="246908" y="300692"/>
                </a:lnTo>
                <a:lnTo>
                  <a:pt x="247473" y="309046"/>
                </a:lnTo>
                <a:lnTo>
                  <a:pt x="247850" y="317473"/>
                </a:lnTo>
                <a:lnTo>
                  <a:pt x="248101" y="325949"/>
                </a:lnTo>
                <a:lnTo>
                  <a:pt x="247316" y="337314"/>
                </a:lnTo>
                <a:lnTo>
                  <a:pt x="245840" y="350606"/>
                </a:lnTo>
                <a:lnTo>
                  <a:pt x="243904" y="365182"/>
                </a:lnTo>
                <a:lnTo>
                  <a:pt x="241660" y="376805"/>
                </a:lnTo>
                <a:lnTo>
                  <a:pt x="239212" y="386458"/>
                </a:lnTo>
                <a:lnTo>
                  <a:pt x="236627" y="394799"/>
                </a:lnTo>
                <a:lnTo>
                  <a:pt x="231215" y="414226"/>
                </a:lnTo>
                <a:lnTo>
                  <a:pt x="228438" y="424741"/>
                </a:lnTo>
                <a:lnTo>
                  <a:pt x="226588" y="433655"/>
                </a:lnTo>
                <a:lnTo>
                  <a:pt x="224530" y="448641"/>
                </a:lnTo>
                <a:lnTo>
                  <a:pt x="221076" y="461651"/>
                </a:lnTo>
                <a:lnTo>
                  <a:pt x="217318" y="472830"/>
                </a:lnTo>
                <a:lnTo>
                  <a:pt x="216316" y="477145"/>
                </a:lnTo>
                <a:lnTo>
                  <a:pt x="214312" y="48863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402"/>
          <p:cNvSpPr/>
          <p:nvPr/>
        </p:nvSpPr>
        <p:spPr>
          <a:xfrm>
            <a:off x="6903719" y="5777865"/>
            <a:ext cx="600076" cy="34290"/>
          </a:xfrm>
          <a:custGeom>
            <a:avLst/>
            <a:gdLst/>
            <a:ahLst/>
            <a:cxnLst/>
            <a:rect l="0" t="0" r="0" b="0"/>
            <a:pathLst>
              <a:path w="600076" h="34290">
                <a:moveTo>
                  <a:pt x="0" y="34289"/>
                </a:moveTo>
                <a:lnTo>
                  <a:pt x="50059" y="34289"/>
                </a:lnTo>
                <a:lnTo>
                  <a:pt x="84808" y="32385"/>
                </a:lnTo>
                <a:lnTo>
                  <a:pt x="350082" y="10427"/>
                </a:lnTo>
                <a:lnTo>
                  <a:pt x="402933" y="7903"/>
                </a:lnTo>
                <a:lnTo>
                  <a:pt x="450550" y="7174"/>
                </a:lnTo>
                <a:lnTo>
                  <a:pt x="60007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403"/>
          <p:cNvSpPr/>
          <p:nvPr/>
        </p:nvSpPr>
        <p:spPr>
          <a:xfrm>
            <a:off x="6989798" y="5855017"/>
            <a:ext cx="186653" cy="353324"/>
          </a:xfrm>
          <a:custGeom>
            <a:avLst/>
            <a:gdLst/>
            <a:ahLst/>
            <a:cxnLst/>
            <a:rect l="0" t="0" r="0" b="0"/>
            <a:pathLst>
              <a:path w="186653" h="353324">
                <a:moveTo>
                  <a:pt x="8219" y="0"/>
                </a:moveTo>
                <a:lnTo>
                  <a:pt x="3668" y="9102"/>
                </a:lnTo>
                <a:lnTo>
                  <a:pt x="1434" y="16110"/>
                </a:lnTo>
                <a:lnTo>
                  <a:pt x="441" y="23353"/>
                </a:lnTo>
                <a:lnTo>
                  <a:pt x="0" y="32921"/>
                </a:lnTo>
                <a:lnTo>
                  <a:pt x="834" y="40045"/>
                </a:lnTo>
                <a:lnTo>
                  <a:pt x="2344" y="48604"/>
                </a:lnTo>
                <a:lnTo>
                  <a:pt x="4302" y="58121"/>
                </a:lnTo>
                <a:lnTo>
                  <a:pt x="6560" y="73037"/>
                </a:lnTo>
                <a:lnTo>
                  <a:pt x="11610" y="112471"/>
                </a:lnTo>
                <a:lnTo>
                  <a:pt x="13337" y="128321"/>
                </a:lnTo>
                <a:lnTo>
                  <a:pt x="14488" y="140792"/>
                </a:lnTo>
                <a:lnTo>
                  <a:pt x="15256" y="151012"/>
                </a:lnTo>
                <a:lnTo>
                  <a:pt x="15768" y="160682"/>
                </a:lnTo>
                <a:lnTo>
                  <a:pt x="16337" y="179047"/>
                </a:lnTo>
                <a:lnTo>
                  <a:pt x="16657" y="205451"/>
                </a:lnTo>
                <a:lnTo>
                  <a:pt x="15749" y="216977"/>
                </a:lnTo>
                <a:lnTo>
                  <a:pt x="14192" y="230377"/>
                </a:lnTo>
                <a:lnTo>
                  <a:pt x="12200" y="245025"/>
                </a:lnTo>
                <a:lnTo>
                  <a:pt x="10873" y="256695"/>
                </a:lnTo>
                <a:lnTo>
                  <a:pt x="9988" y="266380"/>
                </a:lnTo>
                <a:lnTo>
                  <a:pt x="9399" y="274742"/>
                </a:lnTo>
                <a:lnTo>
                  <a:pt x="9006" y="285079"/>
                </a:lnTo>
                <a:lnTo>
                  <a:pt x="8288" y="333363"/>
                </a:lnTo>
                <a:lnTo>
                  <a:pt x="8229" y="322583"/>
                </a:lnTo>
                <a:lnTo>
                  <a:pt x="9177" y="316973"/>
                </a:lnTo>
                <a:lnTo>
                  <a:pt x="10763" y="309423"/>
                </a:lnTo>
                <a:lnTo>
                  <a:pt x="15065" y="289921"/>
                </a:lnTo>
                <a:lnTo>
                  <a:pt x="22842" y="253120"/>
                </a:lnTo>
                <a:lnTo>
                  <a:pt x="28371" y="229337"/>
                </a:lnTo>
                <a:lnTo>
                  <a:pt x="33083" y="217662"/>
                </a:lnTo>
                <a:lnTo>
                  <a:pt x="39083" y="206068"/>
                </a:lnTo>
                <a:lnTo>
                  <a:pt x="51464" y="184931"/>
                </a:lnTo>
                <a:lnTo>
                  <a:pt x="60142" y="169186"/>
                </a:lnTo>
                <a:lnTo>
                  <a:pt x="64741" y="163274"/>
                </a:lnTo>
                <a:lnTo>
                  <a:pt x="69713" y="158379"/>
                </a:lnTo>
                <a:lnTo>
                  <a:pt x="74932" y="154164"/>
                </a:lnTo>
                <a:lnTo>
                  <a:pt x="79365" y="150401"/>
                </a:lnTo>
                <a:lnTo>
                  <a:pt x="83272" y="146940"/>
                </a:lnTo>
                <a:lnTo>
                  <a:pt x="86829" y="143680"/>
                </a:lnTo>
                <a:lnTo>
                  <a:pt x="91106" y="140554"/>
                </a:lnTo>
                <a:lnTo>
                  <a:pt x="95862" y="137518"/>
                </a:lnTo>
                <a:lnTo>
                  <a:pt x="100938" y="134541"/>
                </a:lnTo>
                <a:lnTo>
                  <a:pt x="105274" y="132557"/>
                </a:lnTo>
                <a:lnTo>
                  <a:pt x="109118" y="131233"/>
                </a:lnTo>
                <a:lnTo>
                  <a:pt x="112632" y="130351"/>
                </a:lnTo>
                <a:lnTo>
                  <a:pt x="115927" y="129764"/>
                </a:lnTo>
                <a:lnTo>
                  <a:pt x="119078" y="129372"/>
                </a:lnTo>
                <a:lnTo>
                  <a:pt x="122129" y="129110"/>
                </a:lnTo>
                <a:lnTo>
                  <a:pt x="126069" y="128936"/>
                </a:lnTo>
                <a:lnTo>
                  <a:pt x="135527" y="128742"/>
                </a:lnTo>
                <a:lnTo>
                  <a:pt x="139764" y="129644"/>
                </a:lnTo>
                <a:lnTo>
                  <a:pt x="143541" y="131197"/>
                </a:lnTo>
                <a:lnTo>
                  <a:pt x="147010" y="133185"/>
                </a:lnTo>
                <a:lnTo>
                  <a:pt x="150277" y="135462"/>
                </a:lnTo>
                <a:lnTo>
                  <a:pt x="153407" y="137933"/>
                </a:lnTo>
                <a:lnTo>
                  <a:pt x="156446" y="140533"/>
                </a:lnTo>
                <a:lnTo>
                  <a:pt x="159425" y="143219"/>
                </a:lnTo>
                <a:lnTo>
                  <a:pt x="165273" y="148743"/>
                </a:lnTo>
                <a:lnTo>
                  <a:pt x="167215" y="151550"/>
                </a:lnTo>
                <a:lnTo>
                  <a:pt x="170899" y="160050"/>
                </a:lnTo>
                <a:lnTo>
                  <a:pt x="175135" y="165749"/>
                </a:lnTo>
                <a:lnTo>
                  <a:pt x="180194" y="173996"/>
                </a:lnTo>
                <a:lnTo>
                  <a:pt x="182877" y="178863"/>
                </a:lnTo>
                <a:lnTo>
                  <a:pt x="184665" y="184964"/>
                </a:lnTo>
                <a:lnTo>
                  <a:pt x="185857" y="191889"/>
                </a:lnTo>
                <a:lnTo>
                  <a:pt x="186652" y="199364"/>
                </a:lnTo>
                <a:lnTo>
                  <a:pt x="186229" y="211014"/>
                </a:lnTo>
                <a:lnTo>
                  <a:pt x="184995" y="225449"/>
                </a:lnTo>
                <a:lnTo>
                  <a:pt x="183219" y="241739"/>
                </a:lnTo>
                <a:lnTo>
                  <a:pt x="181084" y="256409"/>
                </a:lnTo>
                <a:lnTo>
                  <a:pt x="178707" y="270000"/>
                </a:lnTo>
                <a:lnTo>
                  <a:pt x="176170" y="282870"/>
                </a:lnTo>
                <a:lnTo>
                  <a:pt x="172574" y="297165"/>
                </a:lnTo>
                <a:lnTo>
                  <a:pt x="168272" y="312410"/>
                </a:lnTo>
                <a:lnTo>
                  <a:pt x="163498" y="328288"/>
                </a:lnTo>
                <a:lnTo>
                  <a:pt x="159364" y="338874"/>
                </a:lnTo>
                <a:lnTo>
                  <a:pt x="155654" y="345931"/>
                </a:lnTo>
                <a:lnTo>
                  <a:pt x="150898" y="352820"/>
                </a:lnTo>
                <a:lnTo>
                  <a:pt x="150964" y="353323"/>
                </a:lnTo>
                <a:lnTo>
                  <a:pt x="153952" y="35147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404"/>
          <p:cNvSpPr/>
          <p:nvPr/>
        </p:nvSpPr>
        <p:spPr>
          <a:xfrm>
            <a:off x="7546657" y="5649523"/>
            <a:ext cx="274321" cy="51190"/>
          </a:xfrm>
          <a:custGeom>
            <a:avLst/>
            <a:gdLst/>
            <a:ahLst/>
            <a:cxnLst/>
            <a:rect l="0" t="0" r="0" b="0"/>
            <a:pathLst>
              <a:path w="274321" h="51190">
                <a:moveTo>
                  <a:pt x="0" y="51189"/>
                </a:moveTo>
                <a:lnTo>
                  <a:pt x="11932" y="51189"/>
                </a:lnTo>
                <a:lnTo>
                  <a:pt x="14622" y="50237"/>
                </a:lnTo>
                <a:lnTo>
                  <a:pt x="17368" y="48649"/>
                </a:lnTo>
                <a:lnTo>
                  <a:pt x="20151" y="46639"/>
                </a:lnTo>
                <a:lnTo>
                  <a:pt x="23912" y="45297"/>
                </a:lnTo>
                <a:lnTo>
                  <a:pt x="28324" y="44404"/>
                </a:lnTo>
                <a:lnTo>
                  <a:pt x="33171" y="43808"/>
                </a:lnTo>
                <a:lnTo>
                  <a:pt x="40211" y="41506"/>
                </a:lnTo>
                <a:lnTo>
                  <a:pt x="48715" y="38066"/>
                </a:lnTo>
                <a:lnTo>
                  <a:pt x="58195" y="33868"/>
                </a:lnTo>
                <a:lnTo>
                  <a:pt x="66419" y="31069"/>
                </a:lnTo>
                <a:lnTo>
                  <a:pt x="73807" y="29203"/>
                </a:lnTo>
                <a:lnTo>
                  <a:pt x="80637" y="27959"/>
                </a:lnTo>
                <a:lnTo>
                  <a:pt x="87095" y="26178"/>
                </a:lnTo>
                <a:lnTo>
                  <a:pt x="93306" y="24038"/>
                </a:lnTo>
                <a:lnTo>
                  <a:pt x="99351" y="21658"/>
                </a:lnTo>
                <a:lnTo>
                  <a:pt x="121309" y="13934"/>
                </a:lnTo>
                <a:lnTo>
                  <a:pt x="135165" y="9208"/>
                </a:lnTo>
                <a:lnTo>
                  <a:pt x="146308" y="6056"/>
                </a:lnTo>
                <a:lnTo>
                  <a:pt x="155641" y="3955"/>
                </a:lnTo>
                <a:lnTo>
                  <a:pt x="163768" y="2556"/>
                </a:lnTo>
                <a:lnTo>
                  <a:pt x="171091" y="1621"/>
                </a:lnTo>
                <a:lnTo>
                  <a:pt x="177878" y="999"/>
                </a:lnTo>
                <a:lnTo>
                  <a:pt x="184309" y="584"/>
                </a:lnTo>
                <a:lnTo>
                  <a:pt x="211772" y="123"/>
                </a:lnTo>
                <a:lnTo>
                  <a:pt x="229764" y="0"/>
                </a:lnTo>
                <a:lnTo>
                  <a:pt x="242711" y="871"/>
                </a:lnTo>
                <a:lnTo>
                  <a:pt x="252295" y="2404"/>
                </a:lnTo>
                <a:lnTo>
                  <a:pt x="274320" y="832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405"/>
          <p:cNvSpPr/>
          <p:nvPr/>
        </p:nvSpPr>
        <p:spPr>
          <a:xfrm>
            <a:off x="7546657" y="5752147"/>
            <a:ext cx="291466" cy="51436"/>
          </a:xfrm>
          <a:custGeom>
            <a:avLst/>
            <a:gdLst/>
            <a:ahLst/>
            <a:cxnLst/>
            <a:rect l="0" t="0" r="0" b="0"/>
            <a:pathLst>
              <a:path w="291466" h="51436">
                <a:moveTo>
                  <a:pt x="0" y="51435"/>
                </a:moveTo>
                <a:lnTo>
                  <a:pt x="4551" y="46885"/>
                </a:lnTo>
                <a:lnTo>
                  <a:pt x="6844" y="45544"/>
                </a:lnTo>
                <a:lnTo>
                  <a:pt x="15574" y="42705"/>
                </a:lnTo>
                <a:lnTo>
                  <a:pt x="19909" y="40852"/>
                </a:lnTo>
                <a:lnTo>
                  <a:pt x="24702" y="38665"/>
                </a:lnTo>
                <a:lnTo>
                  <a:pt x="30756" y="36254"/>
                </a:lnTo>
                <a:lnTo>
                  <a:pt x="45102" y="31036"/>
                </a:lnTo>
                <a:lnTo>
                  <a:pt x="51976" y="29263"/>
                </a:lnTo>
                <a:lnTo>
                  <a:pt x="58463" y="28081"/>
                </a:lnTo>
                <a:lnTo>
                  <a:pt x="64693" y="27294"/>
                </a:lnTo>
                <a:lnTo>
                  <a:pt x="72656" y="25815"/>
                </a:lnTo>
                <a:lnTo>
                  <a:pt x="91664" y="21634"/>
                </a:lnTo>
                <a:lnTo>
                  <a:pt x="100162" y="20137"/>
                </a:lnTo>
                <a:lnTo>
                  <a:pt x="107733" y="19140"/>
                </a:lnTo>
                <a:lnTo>
                  <a:pt x="114684" y="18475"/>
                </a:lnTo>
                <a:lnTo>
                  <a:pt x="137648" y="15197"/>
                </a:lnTo>
                <a:lnTo>
                  <a:pt x="151773" y="12989"/>
                </a:lnTo>
                <a:lnTo>
                  <a:pt x="167857" y="11517"/>
                </a:lnTo>
                <a:lnTo>
                  <a:pt x="185247" y="10535"/>
                </a:lnTo>
                <a:lnTo>
                  <a:pt x="220444" y="9445"/>
                </a:lnTo>
                <a:lnTo>
                  <a:pt x="251963" y="8960"/>
                </a:lnTo>
                <a:lnTo>
                  <a:pt x="262273" y="7878"/>
                </a:lnTo>
                <a:lnTo>
                  <a:pt x="269146" y="6205"/>
                </a:lnTo>
                <a:lnTo>
                  <a:pt x="29146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406"/>
          <p:cNvSpPr/>
          <p:nvPr/>
        </p:nvSpPr>
        <p:spPr>
          <a:xfrm>
            <a:off x="8069580" y="5383529"/>
            <a:ext cx="32993" cy="522237"/>
          </a:xfrm>
          <a:custGeom>
            <a:avLst/>
            <a:gdLst/>
            <a:ahLst/>
            <a:cxnLst/>
            <a:rect l="0" t="0" r="0" b="0"/>
            <a:pathLst>
              <a:path w="32993" h="522237">
                <a:moveTo>
                  <a:pt x="0" y="0"/>
                </a:moveTo>
                <a:lnTo>
                  <a:pt x="4551" y="13653"/>
                </a:lnTo>
                <a:lnTo>
                  <a:pt x="6844" y="21485"/>
                </a:lnTo>
                <a:lnTo>
                  <a:pt x="11931" y="40347"/>
                </a:lnTo>
                <a:lnTo>
                  <a:pt x="13670" y="51663"/>
                </a:lnTo>
                <a:lnTo>
                  <a:pt x="14828" y="63970"/>
                </a:lnTo>
                <a:lnTo>
                  <a:pt x="16115" y="87486"/>
                </a:lnTo>
                <a:lnTo>
                  <a:pt x="16687" y="104288"/>
                </a:lnTo>
                <a:lnTo>
                  <a:pt x="17009" y="174517"/>
                </a:lnTo>
                <a:lnTo>
                  <a:pt x="18006" y="203975"/>
                </a:lnTo>
                <a:lnTo>
                  <a:pt x="25866" y="342789"/>
                </a:lnTo>
                <a:lnTo>
                  <a:pt x="29911" y="397144"/>
                </a:lnTo>
                <a:lnTo>
                  <a:pt x="31371" y="422877"/>
                </a:lnTo>
                <a:lnTo>
                  <a:pt x="32992" y="469251"/>
                </a:lnTo>
                <a:lnTo>
                  <a:pt x="32471" y="486189"/>
                </a:lnTo>
                <a:lnTo>
                  <a:pt x="31173" y="499386"/>
                </a:lnTo>
                <a:lnTo>
                  <a:pt x="29355" y="510089"/>
                </a:lnTo>
                <a:lnTo>
                  <a:pt x="28142" y="516272"/>
                </a:lnTo>
                <a:lnTo>
                  <a:pt x="27334" y="519442"/>
                </a:lnTo>
                <a:lnTo>
                  <a:pt x="26795" y="520603"/>
                </a:lnTo>
                <a:lnTo>
                  <a:pt x="25483" y="521376"/>
                </a:lnTo>
                <a:lnTo>
                  <a:pt x="23657" y="521892"/>
                </a:lnTo>
                <a:lnTo>
                  <a:pt x="21485" y="522236"/>
                </a:lnTo>
                <a:lnTo>
                  <a:pt x="20038" y="521512"/>
                </a:lnTo>
                <a:lnTo>
                  <a:pt x="19074" y="520077"/>
                </a:lnTo>
                <a:lnTo>
                  <a:pt x="17145" y="5143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assignment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6764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1.4, p. 58 #1-16, 25-30, </a:t>
            </a:r>
            <a:r>
              <a:rPr lang="en-US" dirty="0" smtClean="0"/>
              <a:t>65-67, 75-78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Objectives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Identify and use constant and linear functions.</a:t>
            </a:r>
          </a:p>
          <a:p>
            <a:pPr eaLnBrk="1" hangingPunct="1"/>
            <a:r>
              <a:rPr lang="en-US" smtClean="0"/>
              <a:t>Interpret slope as a rate of change.</a:t>
            </a:r>
          </a:p>
          <a:p>
            <a:pPr eaLnBrk="1" hangingPunct="1"/>
            <a:r>
              <a:rPr lang="en-US" smtClean="0"/>
              <a:t>Identify and use non-linear functions.</a:t>
            </a:r>
          </a:p>
          <a:p>
            <a:pPr eaLnBrk="1" hangingPunct="1"/>
            <a:r>
              <a:rPr lang="en-US" smtClean="0"/>
              <a:t>Recognize linear and non-linear data.</a:t>
            </a:r>
          </a:p>
          <a:p>
            <a:pPr eaLnBrk="1" hangingPunct="1"/>
            <a:r>
              <a:rPr lang="en-US" smtClean="0"/>
              <a:t>Use and interpret average rate of change.</a:t>
            </a:r>
          </a:p>
          <a:p>
            <a:pPr eaLnBrk="1" hangingPunct="1"/>
            <a:r>
              <a:rPr lang="en-US" smtClean="0"/>
              <a:t>Calculate the difference quotient.</a:t>
            </a:r>
          </a:p>
          <a:p>
            <a:pPr eaLnBrk="1" hangingPunct="1"/>
            <a:endParaRPr lang="en-US" smtClean="0"/>
          </a:p>
        </p:txBody>
      </p:sp>
      <p:sp>
        <p:nvSpPr>
          <p:cNvPr id="4" name="SMARTPenAnnotation1101"/>
          <p:cNvSpPr/>
          <p:nvPr/>
        </p:nvSpPr>
        <p:spPr>
          <a:xfrm>
            <a:off x="8129587" y="3969067"/>
            <a:ext cx="385764" cy="188596"/>
          </a:xfrm>
          <a:custGeom>
            <a:avLst/>
            <a:gdLst/>
            <a:ahLst/>
            <a:cxnLst/>
            <a:rect l="0" t="0" r="0" b="0"/>
            <a:pathLst>
              <a:path w="385764" h="188596">
                <a:moveTo>
                  <a:pt x="0" y="188595"/>
                </a:moveTo>
                <a:lnTo>
                  <a:pt x="26694" y="188595"/>
                </a:lnTo>
                <a:lnTo>
                  <a:pt x="35994" y="186055"/>
                </a:lnTo>
                <a:lnTo>
                  <a:pt x="46477" y="181751"/>
                </a:lnTo>
                <a:lnTo>
                  <a:pt x="57486" y="176664"/>
                </a:lnTo>
                <a:lnTo>
                  <a:pt x="92598" y="159343"/>
                </a:lnTo>
                <a:lnTo>
                  <a:pt x="104594" y="151948"/>
                </a:lnTo>
                <a:lnTo>
                  <a:pt x="115450" y="144161"/>
                </a:lnTo>
                <a:lnTo>
                  <a:pt x="125544" y="136113"/>
                </a:lnTo>
                <a:lnTo>
                  <a:pt x="136083" y="128842"/>
                </a:lnTo>
                <a:lnTo>
                  <a:pt x="146920" y="122090"/>
                </a:lnTo>
                <a:lnTo>
                  <a:pt x="157954" y="115683"/>
                </a:lnTo>
                <a:lnTo>
                  <a:pt x="180374" y="103485"/>
                </a:lnTo>
                <a:lnTo>
                  <a:pt x="225812" y="80131"/>
                </a:lnTo>
                <a:lnTo>
                  <a:pt x="312532" y="36629"/>
                </a:lnTo>
                <a:lnTo>
                  <a:pt x="328370" y="29182"/>
                </a:lnTo>
                <a:lnTo>
                  <a:pt x="341785" y="23265"/>
                </a:lnTo>
                <a:lnTo>
                  <a:pt x="353588" y="18367"/>
                </a:lnTo>
                <a:lnTo>
                  <a:pt x="362407" y="14150"/>
                </a:lnTo>
                <a:lnTo>
                  <a:pt x="369240" y="10386"/>
                </a:lnTo>
                <a:lnTo>
                  <a:pt x="38576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102"/>
          <p:cNvSpPr/>
          <p:nvPr/>
        </p:nvSpPr>
        <p:spPr>
          <a:xfrm>
            <a:off x="8763952" y="4517707"/>
            <a:ext cx="325756" cy="214314"/>
          </a:xfrm>
          <a:custGeom>
            <a:avLst/>
            <a:gdLst/>
            <a:ahLst/>
            <a:cxnLst/>
            <a:rect l="0" t="0" r="0" b="0"/>
            <a:pathLst>
              <a:path w="325756" h="214314">
                <a:moveTo>
                  <a:pt x="0" y="214313"/>
                </a:moveTo>
                <a:lnTo>
                  <a:pt x="4551" y="205211"/>
                </a:lnTo>
                <a:lnTo>
                  <a:pt x="6844" y="201577"/>
                </a:lnTo>
                <a:lnTo>
                  <a:pt x="11932" y="195000"/>
                </a:lnTo>
                <a:lnTo>
                  <a:pt x="19384" y="189055"/>
                </a:lnTo>
                <a:lnTo>
                  <a:pt x="30069" y="181282"/>
                </a:lnTo>
                <a:lnTo>
                  <a:pt x="42905" y="172289"/>
                </a:lnTo>
                <a:lnTo>
                  <a:pt x="54321" y="165342"/>
                </a:lnTo>
                <a:lnTo>
                  <a:pt x="64788" y="159758"/>
                </a:lnTo>
                <a:lnTo>
                  <a:pt x="74625" y="155083"/>
                </a:lnTo>
                <a:lnTo>
                  <a:pt x="84040" y="150061"/>
                </a:lnTo>
                <a:lnTo>
                  <a:pt x="93175" y="144809"/>
                </a:lnTo>
                <a:lnTo>
                  <a:pt x="102122" y="139402"/>
                </a:lnTo>
                <a:lnTo>
                  <a:pt x="110944" y="132939"/>
                </a:lnTo>
                <a:lnTo>
                  <a:pt x="119682" y="125774"/>
                </a:lnTo>
                <a:lnTo>
                  <a:pt x="128366" y="118139"/>
                </a:lnTo>
                <a:lnTo>
                  <a:pt x="137013" y="111144"/>
                </a:lnTo>
                <a:lnTo>
                  <a:pt x="145634" y="104576"/>
                </a:lnTo>
                <a:lnTo>
                  <a:pt x="154239" y="98293"/>
                </a:lnTo>
                <a:lnTo>
                  <a:pt x="166643" y="90293"/>
                </a:lnTo>
                <a:lnTo>
                  <a:pt x="224300" y="55160"/>
                </a:lnTo>
                <a:lnTo>
                  <a:pt x="235257" y="48203"/>
                </a:lnTo>
                <a:lnTo>
                  <a:pt x="246373" y="41661"/>
                </a:lnTo>
                <a:lnTo>
                  <a:pt x="257594" y="35394"/>
                </a:lnTo>
                <a:lnTo>
                  <a:pt x="268884" y="29311"/>
                </a:lnTo>
                <a:lnTo>
                  <a:pt x="279268" y="24303"/>
                </a:lnTo>
                <a:lnTo>
                  <a:pt x="289049" y="20012"/>
                </a:lnTo>
                <a:lnTo>
                  <a:pt x="298427" y="16199"/>
                </a:lnTo>
                <a:lnTo>
                  <a:pt x="305632" y="12704"/>
                </a:lnTo>
                <a:lnTo>
                  <a:pt x="311387" y="9422"/>
                </a:lnTo>
                <a:lnTo>
                  <a:pt x="32575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Constant Function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marL="0" eaLnBrk="1" hangingPunct="1">
              <a:lnSpc>
                <a:spcPct val="90000"/>
              </a:lnSpc>
              <a:buNone/>
            </a:pPr>
            <a:r>
              <a:rPr lang="en-US" sz="2400" dirty="0" smtClean="0"/>
              <a:t>A constant function is represented by:</a:t>
            </a:r>
          </a:p>
          <a:p>
            <a:pPr marL="0" eaLnBrk="1" hangingPunct="1">
              <a:lnSpc>
                <a:spcPct val="90000"/>
              </a:lnSpc>
              <a:buNone/>
            </a:pPr>
            <a:r>
              <a:rPr lang="en-US" sz="2400" dirty="0" smtClean="0"/>
              <a:t>		f(x)=b</a:t>
            </a:r>
          </a:p>
          <a:p>
            <a:pPr marL="0" eaLnBrk="1" hangingPunct="1">
              <a:lnSpc>
                <a:spcPct val="90000"/>
              </a:lnSpc>
              <a:buNone/>
            </a:pPr>
            <a:r>
              <a:rPr lang="en-US" sz="2400" dirty="0" smtClean="0"/>
              <a:t>where b is a constant (fixed) number.</a:t>
            </a:r>
          </a:p>
          <a:p>
            <a:pPr marL="0" eaLnBrk="1" hangingPunct="1">
              <a:lnSpc>
                <a:spcPct val="90000"/>
              </a:lnSpc>
              <a:buNone/>
            </a:pPr>
            <a:r>
              <a:rPr lang="en-US" sz="2400" dirty="0" smtClean="0"/>
              <a:t>Examples include:</a:t>
            </a:r>
          </a:p>
          <a:p>
            <a:pPr marL="0" eaLnBrk="1" hangingPunct="1">
              <a:lnSpc>
                <a:spcPct val="90000"/>
              </a:lnSpc>
              <a:buNone/>
            </a:pPr>
            <a:r>
              <a:rPr lang="en-US" sz="2400" dirty="0" smtClean="0"/>
              <a:t>		f(x)=10</a:t>
            </a:r>
          </a:p>
          <a:p>
            <a:pPr marL="0" eaLnBrk="1" hangingPunct="1">
              <a:lnSpc>
                <a:spcPct val="90000"/>
              </a:lnSpc>
              <a:buNone/>
            </a:pPr>
            <a:r>
              <a:rPr lang="en-US" sz="2400" dirty="0" smtClean="0"/>
              <a:t>		f(x)= ½</a:t>
            </a:r>
          </a:p>
          <a:p>
            <a:pPr marL="0" eaLnBrk="1" hangingPunct="1">
              <a:lnSpc>
                <a:spcPct val="90000"/>
              </a:lnSpc>
              <a:buNone/>
            </a:pPr>
            <a:r>
              <a:rPr lang="en-US" sz="2400" dirty="0" smtClean="0"/>
              <a:t>What would the graph of a constant function look like?</a:t>
            </a:r>
          </a:p>
          <a:p>
            <a:pPr eaLnBrk="1" hangingPunct="1">
              <a:lnSpc>
                <a:spcPct val="90000"/>
              </a:lnSpc>
            </a:pPr>
            <a:endParaRPr lang="en-US" dirty="0" smtClean="0"/>
          </a:p>
        </p:txBody>
      </p:sp>
      <p:pic>
        <p:nvPicPr>
          <p:cNvPr id="6" name="Content Placeholder 5" descr="basic graph.GIF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865998" y="1600200"/>
            <a:ext cx="4278002" cy="4389120"/>
          </a:xfrm>
        </p:spPr>
      </p:pic>
      <p:sp>
        <p:nvSpPr>
          <p:cNvPr id="5" name="SMARTPenAnnotation1070"/>
          <p:cNvSpPr/>
          <p:nvPr/>
        </p:nvSpPr>
        <p:spPr>
          <a:xfrm>
            <a:off x="5043487" y="3429989"/>
            <a:ext cx="1607153" cy="24199"/>
          </a:xfrm>
          <a:custGeom>
            <a:avLst/>
            <a:gdLst/>
            <a:ahLst/>
            <a:cxnLst/>
            <a:rect l="0" t="0" r="0" b="0"/>
            <a:pathLst>
              <a:path w="1607153" h="24199">
                <a:moveTo>
                  <a:pt x="0" y="7583"/>
                </a:moveTo>
                <a:lnTo>
                  <a:pt x="4551" y="12134"/>
                </a:lnTo>
                <a:lnTo>
                  <a:pt x="6844" y="13475"/>
                </a:lnTo>
                <a:lnTo>
                  <a:pt x="9325" y="14368"/>
                </a:lnTo>
                <a:lnTo>
                  <a:pt x="17368" y="15626"/>
                </a:lnTo>
                <a:lnTo>
                  <a:pt x="140764" y="16153"/>
                </a:lnTo>
                <a:lnTo>
                  <a:pt x="319986" y="16156"/>
                </a:lnTo>
                <a:lnTo>
                  <a:pt x="325719" y="17108"/>
                </a:lnTo>
                <a:lnTo>
                  <a:pt x="330494" y="18696"/>
                </a:lnTo>
                <a:lnTo>
                  <a:pt x="334630" y="20706"/>
                </a:lnTo>
                <a:lnTo>
                  <a:pt x="339291" y="22047"/>
                </a:lnTo>
                <a:lnTo>
                  <a:pt x="344304" y="22941"/>
                </a:lnTo>
                <a:lnTo>
                  <a:pt x="383321" y="24198"/>
                </a:lnTo>
                <a:lnTo>
                  <a:pt x="457725" y="23706"/>
                </a:lnTo>
                <a:lnTo>
                  <a:pt x="464218" y="22142"/>
                </a:lnTo>
                <a:lnTo>
                  <a:pt x="469499" y="20146"/>
                </a:lnTo>
                <a:lnTo>
                  <a:pt x="477781" y="18816"/>
                </a:lnTo>
                <a:lnTo>
                  <a:pt x="488066" y="17929"/>
                </a:lnTo>
                <a:lnTo>
                  <a:pt x="548155" y="16681"/>
                </a:lnTo>
                <a:lnTo>
                  <a:pt x="683376" y="16259"/>
                </a:lnTo>
                <a:lnTo>
                  <a:pt x="718474" y="15272"/>
                </a:lnTo>
                <a:lnTo>
                  <a:pt x="850369" y="8784"/>
                </a:lnTo>
                <a:lnTo>
                  <a:pt x="966490" y="7604"/>
                </a:lnTo>
                <a:lnTo>
                  <a:pt x="1518562" y="7583"/>
                </a:lnTo>
                <a:lnTo>
                  <a:pt x="1528630" y="6631"/>
                </a:lnTo>
                <a:lnTo>
                  <a:pt x="1537247" y="5043"/>
                </a:lnTo>
                <a:lnTo>
                  <a:pt x="1544896" y="3032"/>
                </a:lnTo>
                <a:lnTo>
                  <a:pt x="1555711" y="1692"/>
                </a:lnTo>
                <a:lnTo>
                  <a:pt x="1568636" y="798"/>
                </a:lnTo>
                <a:lnTo>
                  <a:pt x="160715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071"/>
          <p:cNvSpPr/>
          <p:nvPr/>
        </p:nvSpPr>
        <p:spPr>
          <a:xfrm>
            <a:off x="6815642" y="3411854"/>
            <a:ext cx="2190014" cy="17410"/>
          </a:xfrm>
          <a:custGeom>
            <a:avLst/>
            <a:gdLst/>
            <a:ahLst/>
            <a:cxnLst/>
            <a:rect l="0" t="0" r="0" b="0"/>
            <a:pathLst>
              <a:path w="2190014" h="17410">
                <a:moveTo>
                  <a:pt x="0" y="17409"/>
                </a:moveTo>
                <a:lnTo>
                  <a:pt x="139863" y="17149"/>
                </a:lnTo>
                <a:lnTo>
                  <a:pt x="151176" y="16195"/>
                </a:lnTo>
                <a:lnTo>
                  <a:pt x="161576" y="14607"/>
                </a:lnTo>
                <a:lnTo>
                  <a:pt x="171367" y="12596"/>
                </a:lnTo>
                <a:lnTo>
                  <a:pt x="182656" y="11255"/>
                </a:lnTo>
                <a:lnTo>
                  <a:pt x="194945" y="10361"/>
                </a:lnTo>
                <a:lnTo>
                  <a:pt x="260395" y="9103"/>
                </a:lnTo>
                <a:lnTo>
                  <a:pt x="360452" y="8678"/>
                </a:lnTo>
                <a:lnTo>
                  <a:pt x="381103" y="7690"/>
                </a:lnTo>
                <a:lnTo>
                  <a:pt x="403443" y="6080"/>
                </a:lnTo>
                <a:lnTo>
                  <a:pt x="426909" y="4053"/>
                </a:lnTo>
                <a:lnTo>
                  <a:pt x="455888" y="2702"/>
                </a:lnTo>
                <a:lnTo>
                  <a:pt x="549906" y="801"/>
                </a:lnTo>
                <a:lnTo>
                  <a:pt x="1479673" y="0"/>
                </a:lnTo>
                <a:lnTo>
                  <a:pt x="1503488" y="953"/>
                </a:lnTo>
                <a:lnTo>
                  <a:pt x="1526985" y="2541"/>
                </a:lnTo>
                <a:lnTo>
                  <a:pt x="1550269" y="4552"/>
                </a:lnTo>
                <a:lnTo>
                  <a:pt x="1575317" y="5892"/>
                </a:lnTo>
                <a:lnTo>
                  <a:pt x="1628548" y="7381"/>
                </a:lnTo>
                <a:lnTo>
                  <a:pt x="1895318" y="8569"/>
                </a:lnTo>
                <a:lnTo>
                  <a:pt x="1910471" y="7619"/>
                </a:lnTo>
                <a:lnTo>
                  <a:pt x="1921178" y="6032"/>
                </a:lnTo>
                <a:lnTo>
                  <a:pt x="1933080" y="4021"/>
                </a:lnTo>
                <a:lnTo>
                  <a:pt x="1950539" y="2681"/>
                </a:lnTo>
                <a:lnTo>
                  <a:pt x="1971703" y="1788"/>
                </a:lnTo>
                <a:lnTo>
                  <a:pt x="2046999" y="530"/>
                </a:lnTo>
                <a:lnTo>
                  <a:pt x="2093136" y="1189"/>
                </a:lnTo>
                <a:lnTo>
                  <a:pt x="2106773" y="2698"/>
                </a:lnTo>
                <a:lnTo>
                  <a:pt x="2116818" y="4656"/>
                </a:lnTo>
                <a:lnTo>
                  <a:pt x="2127324" y="5962"/>
                </a:lnTo>
                <a:lnTo>
                  <a:pt x="2138138" y="6832"/>
                </a:lnTo>
                <a:lnTo>
                  <a:pt x="2164665" y="8229"/>
                </a:lnTo>
                <a:lnTo>
                  <a:pt x="2167794" y="9296"/>
                </a:lnTo>
                <a:lnTo>
                  <a:pt x="2170833" y="10960"/>
                </a:lnTo>
                <a:lnTo>
                  <a:pt x="2173811" y="13022"/>
                </a:lnTo>
                <a:lnTo>
                  <a:pt x="2177702" y="14396"/>
                </a:lnTo>
                <a:lnTo>
                  <a:pt x="2182201" y="15313"/>
                </a:lnTo>
                <a:lnTo>
                  <a:pt x="2187104" y="15924"/>
                </a:lnTo>
                <a:lnTo>
                  <a:pt x="2189421" y="15379"/>
                </a:lnTo>
                <a:lnTo>
                  <a:pt x="2190013" y="14063"/>
                </a:lnTo>
                <a:lnTo>
                  <a:pt x="2189456" y="12233"/>
                </a:lnTo>
                <a:lnTo>
                  <a:pt x="2188132" y="11013"/>
                </a:lnTo>
                <a:lnTo>
                  <a:pt x="2186296" y="10199"/>
                </a:lnTo>
                <a:lnTo>
                  <a:pt x="2179767" y="85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072"/>
          <p:cNvSpPr/>
          <p:nvPr/>
        </p:nvSpPr>
        <p:spPr>
          <a:xfrm>
            <a:off x="8858250" y="3343275"/>
            <a:ext cx="211427" cy="145733"/>
          </a:xfrm>
          <a:custGeom>
            <a:avLst/>
            <a:gdLst/>
            <a:ahLst/>
            <a:cxnLst/>
            <a:rect l="0" t="0" r="0" b="0"/>
            <a:pathLst>
              <a:path w="211427" h="145733">
                <a:moveTo>
                  <a:pt x="0" y="0"/>
                </a:moveTo>
                <a:lnTo>
                  <a:pt x="18204" y="4550"/>
                </a:lnTo>
                <a:lnTo>
                  <a:pt x="31186" y="6844"/>
                </a:lnTo>
                <a:lnTo>
                  <a:pt x="65930" y="11931"/>
                </a:lnTo>
                <a:lnTo>
                  <a:pt x="85862" y="15574"/>
                </a:lnTo>
                <a:lnTo>
                  <a:pt x="106772" y="19908"/>
                </a:lnTo>
                <a:lnTo>
                  <a:pt x="128330" y="24702"/>
                </a:lnTo>
                <a:lnTo>
                  <a:pt x="147466" y="30755"/>
                </a:lnTo>
                <a:lnTo>
                  <a:pt x="164986" y="37648"/>
                </a:lnTo>
                <a:lnTo>
                  <a:pt x="181427" y="45101"/>
                </a:lnTo>
                <a:lnTo>
                  <a:pt x="192389" y="51975"/>
                </a:lnTo>
                <a:lnTo>
                  <a:pt x="199697" y="58462"/>
                </a:lnTo>
                <a:lnTo>
                  <a:pt x="204568" y="64692"/>
                </a:lnTo>
                <a:lnTo>
                  <a:pt x="207817" y="69798"/>
                </a:lnTo>
                <a:lnTo>
                  <a:pt x="209982" y="74155"/>
                </a:lnTo>
                <a:lnTo>
                  <a:pt x="211426" y="78011"/>
                </a:lnTo>
                <a:lnTo>
                  <a:pt x="207626" y="82487"/>
                </a:lnTo>
                <a:lnTo>
                  <a:pt x="200329" y="87376"/>
                </a:lnTo>
                <a:lnTo>
                  <a:pt x="190702" y="92541"/>
                </a:lnTo>
                <a:lnTo>
                  <a:pt x="171903" y="98841"/>
                </a:lnTo>
                <a:lnTo>
                  <a:pt x="146987" y="105899"/>
                </a:lnTo>
                <a:lnTo>
                  <a:pt x="67998" y="126945"/>
                </a:lnTo>
                <a:lnTo>
                  <a:pt x="0" y="14573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073"/>
          <p:cNvSpPr/>
          <p:nvPr/>
        </p:nvSpPr>
        <p:spPr>
          <a:xfrm>
            <a:off x="4846363" y="3334702"/>
            <a:ext cx="257133" cy="240031"/>
          </a:xfrm>
          <a:custGeom>
            <a:avLst/>
            <a:gdLst/>
            <a:ahLst/>
            <a:cxnLst/>
            <a:rect l="0" t="0" r="0" b="0"/>
            <a:pathLst>
              <a:path w="257133" h="240031">
                <a:moveTo>
                  <a:pt x="214269" y="0"/>
                </a:moveTo>
                <a:lnTo>
                  <a:pt x="214269" y="4551"/>
                </a:lnTo>
                <a:lnTo>
                  <a:pt x="213317" y="5892"/>
                </a:lnTo>
                <a:lnTo>
                  <a:pt x="211729" y="6785"/>
                </a:lnTo>
                <a:lnTo>
                  <a:pt x="209719" y="7381"/>
                </a:lnTo>
                <a:lnTo>
                  <a:pt x="204944" y="10583"/>
                </a:lnTo>
                <a:lnTo>
                  <a:pt x="202337" y="12770"/>
                </a:lnTo>
                <a:lnTo>
                  <a:pt x="194885" y="18039"/>
                </a:lnTo>
                <a:lnTo>
                  <a:pt x="171364" y="34052"/>
                </a:lnTo>
                <a:lnTo>
                  <a:pt x="160901" y="40799"/>
                </a:lnTo>
                <a:lnTo>
                  <a:pt x="152020" y="46249"/>
                </a:lnTo>
                <a:lnTo>
                  <a:pt x="144195" y="50835"/>
                </a:lnTo>
                <a:lnTo>
                  <a:pt x="130420" y="58471"/>
                </a:lnTo>
                <a:lnTo>
                  <a:pt x="124080" y="61841"/>
                </a:lnTo>
                <a:lnTo>
                  <a:pt x="116996" y="65992"/>
                </a:lnTo>
                <a:lnTo>
                  <a:pt x="94324" y="79984"/>
                </a:lnTo>
                <a:lnTo>
                  <a:pt x="87634" y="83803"/>
                </a:lnTo>
                <a:lnTo>
                  <a:pt x="81268" y="87301"/>
                </a:lnTo>
                <a:lnTo>
                  <a:pt x="76071" y="89633"/>
                </a:lnTo>
                <a:lnTo>
                  <a:pt x="71655" y="91188"/>
                </a:lnTo>
                <a:lnTo>
                  <a:pt x="67758" y="92224"/>
                </a:lnTo>
                <a:lnTo>
                  <a:pt x="60888" y="95916"/>
                </a:lnTo>
                <a:lnTo>
                  <a:pt x="57722" y="98234"/>
                </a:lnTo>
                <a:lnTo>
                  <a:pt x="51665" y="100810"/>
                </a:lnTo>
                <a:lnTo>
                  <a:pt x="44846" y="102907"/>
                </a:lnTo>
                <a:lnTo>
                  <a:pt x="40360" y="104800"/>
                </a:lnTo>
                <a:lnTo>
                  <a:pt x="28575" y="110130"/>
                </a:lnTo>
                <a:lnTo>
                  <a:pt x="21983" y="111054"/>
                </a:lnTo>
                <a:lnTo>
                  <a:pt x="19403" y="112136"/>
                </a:lnTo>
                <a:lnTo>
                  <a:pt x="13997" y="115878"/>
                </a:lnTo>
                <a:lnTo>
                  <a:pt x="8419" y="120716"/>
                </a:lnTo>
                <a:lnTo>
                  <a:pt x="1628" y="127033"/>
                </a:lnTo>
                <a:lnTo>
                  <a:pt x="1071" y="128504"/>
                </a:lnTo>
                <a:lnTo>
                  <a:pt x="287" y="135124"/>
                </a:lnTo>
                <a:lnTo>
                  <a:pt x="103" y="140383"/>
                </a:lnTo>
                <a:lnTo>
                  <a:pt x="0" y="148698"/>
                </a:lnTo>
                <a:lnTo>
                  <a:pt x="1890" y="151520"/>
                </a:lnTo>
                <a:lnTo>
                  <a:pt x="9071" y="157194"/>
                </a:lnTo>
                <a:lnTo>
                  <a:pt x="13653" y="160042"/>
                </a:lnTo>
                <a:lnTo>
                  <a:pt x="18612" y="162892"/>
                </a:lnTo>
                <a:lnTo>
                  <a:pt x="23824" y="165745"/>
                </a:lnTo>
                <a:lnTo>
                  <a:pt x="28251" y="167647"/>
                </a:lnTo>
                <a:lnTo>
                  <a:pt x="35709" y="169760"/>
                </a:lnTo>
                <a:lnTo>
                  <a:pt x="40936" y="171276"/>
                </a:lnTo>
                <a:lnTo>
                  <a:pt x="54365" y="175500"/>
                </a:lnTo>
                <a:lnTo>
                  <a:pt x="60994" y="177960"/>
                </a:lnTo>
                <a:lnTo>
                  <a:pt x="67318" y="180553"/>
                </a:lnTo>
                <a:lnTo>
                  <a:pt x="73439" y="183233"/>
                </a:lnTo>
                <a:lnTo>
                  <a:pt x="83235" y="186926"/>
                </a:lnTo>
                <a:lnTo>
                  <a:pt x="109359" y="196108"/>
                </a:lnTo>
                <a:lnTo>
                  <a:pt x="120517" y="200271"/>
                </a:lnTo>
                <a:lnTo>
                  <a:pt x="129860" y="203999"/>
                </a:lnTo>
                <a:lnTo>
                  <a:pt x="137994" y="207437"/>
                </a:lnTo>
                <a:lnTo>
                  <a:pt x="145321" y="209729"/>
                </a:lnTo>
                <a:lnTo>
                  <a:pt x="152112" y="211257"/>
                </a:lnTo>
                <a:lnTo>
                  <a:pt x="158543" y="212276"/>
                </a:lnTo>
                <a:lnTo>
                  <a:pt x="164736" y="213907"/>
                </a:lnTo>
                <a:lnTo>
                  <a:pt x="170770" y="215947"/>
                </a:lnTo>
                <a:lnTo>
                  <a:pt x="176697" y="218260"/>
                </a:lnTo>
                <a:lnTo>
                  <a:pt x="181601" y="220754"/>
                </a:lnTo>
                <a:lnTo>
                  <a:pt x="189590" y="226065"/>
                </a:lnTo>
                <a:lnTo>
                  <a:pt x="194006" y="227863"/>
                </a:lnTo>
                <a:lnTo>
                  <a:pt x="198855" y="229061"/>
                </a:lnTo>
                <a:lnTo>
                  <a:pt x="203993" y="229860"/>
                </a:lnTo>
                <a:lnTo>
                  <a:pt x="210276" y="230393"/>
                </a:lnTo>
                <a:lnTo>
                  <a:pt x="217322" y="230748"/>
                </a:lnTo>
                <a:lnTo>
                  <a:pt x="224877" y="230984"/>
                </a:lnTo>
                <a:lnTo>
                  <a:pt x="230866" y="232095"/>
                </a:lnTo>
                <a:lnTo>
                  <a:pt x="235811" y="233787"/>
                </a:lnTo>
                <a:lnTo>
                  <a:pt x="246041" y="238797"/>
                </a:lnTo>
                <a:lnTo>
                  <a:pt x="249980" y="239482"/>
                </a:lnTo>
                <a:lnTo>
                  <a:pt x="257132" y="2400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074"/>
          <p:cNvSpPr/>
          <p:nvPr/>
        </p:nvSpPr>
        <p:spPr>
          <a:xfrm>
            <a:off x="3817620" y="3771900"/>
            <a:ext cx="1101086" cy="694373"/>
          </a:xfrm>
          <a:custGeom>
            <a:avLst/>
            <a:gdLst/>
            <a:ahLst/>
            <a:cxnLst/>
            <a:rect l="0" t="0" r="0" b="0"/>
            <a:pathLst>
              <a:path w="1101086" h="694373">
                <a:moveTo>
                  <a:pt x="0" y="694372"/>
                </a:moveTo>
                <a:lnTo>
                  <a:pt x="23863" y="682440"/>
                </a:lnTo>
                <a:lnTo>
                  <a:pt x="34736" y="679544"/>
                </a:lnTo>
                <a:lnTo>
                  <a:pt x="61788" y="673134"/>
                </a:lnTo>
                <a:lnTo>
                  <a:pt x="72864" y="668106"/>
                </a:lnTo>
                <a:lnTo>
                  <a:pt x="92286" y="657116"/>
                </a:lnTo>
                <a:lnTo>
                  <a:pt x="103246" y="654001"/>
                </a:lnTo>
                <a:lnTo>
                  <a:pt x="114467" y="651664"/>
                </a:lnTo>
                <a:lnTo>
                  <a:pt x="141019" y="641184"/>
                </a:lnTo>
                <a:lnTo>
                  <a:pt x="207518" y="613419"/>
                </a:lnTo>
                <a:lnTo>
                  <a:pt x="233835" y="601878"/>
                </a:lnTo>
                <a:lnTo>
                  <a:pt x="279536" y="583543"/>
                </a:lnTo>
                <a:lnTo>
                  <a:pt x="322631" y="565865"/>
                </a:lnTo>
                <a:lnTo>
                  <a:pt x="357387" y="549311"/>
                </a:lnTo>
                <a:lnTo>
                  <a:pt x="382993" y="534333"/>
                </a:lnTo>
                <a:lnTo>
                  <a:pt x="410659" y="517731"/>
                </a:lnTo>
                <a:lnTo>
                  <a:pt x="436954" y="506779"/>
                </a:lnTo>
                <a:lnTo>
                  <a:pt x="453281" y="499555"/>
                </a:lnTo>
                <a:lnTo>
                  <a:pt x="481826" y="479395"/>
                </a:lnTo>
                <a:lnTo>
                  <a:pt x="497989" y="469287"/>
                </a:lnTo>
                <a:lnTo>
                  <a:pt x="531649" y="452496"/>
                </a:lnTo>
                <a:lnTo>
                  <a:pt x="562338" y="431570"/>
                </a:lnTo>
                <a:lnTo>
                  <a:pt x="585208" y="413741"/>
                </a:lnTo>
                <a:lnTo>
                  <a:pt x="609745" y="392994"/>
                </a:lnTo>
                <a:lnTo>
                  <a:pt x="641357" y="369067"/>
                </a:lnTo>
                <a:lnTo>
                  <a:pt x="683510" y="335797"/>
                </a:lnTo>
                <a:lnTo>
                  <a:pt x="700465" y="322924"/>
                </a:lnTo>
                <a:lnTo>
                  <a:pt x="724385" y="306082"/>
                </a:lnTo>
                <a:lnTo>
                  <a:pt x="745813" y="288827"/>
                </a:lnTo>
                <a:lnTo>
                  <a:pt x="807722" y="236635"/>
                </a:lnTo>
                <a:lnTo>
                  <a:pt x="849843" y="200104"/>
                </a:lnTo>
                <a:lnTo>
                  <a:pt x="874912" y="178469"/>
                </a:lnTo>
                <a:lnTo>
                  <a:pt x="899736" y="159983"/>
                </a:lnTo>
                <a:lnTo>
                  <a:pt x="919157" y="142864"/>
                </a:lnTo>
                <a:lnTo>
                  <a:pt x="942785" y="122552"/>
                </a:lnTo>
                <a:lnTo>
                  <a:pt x="960063" y="109654"/>
                </a:lnTo>
                <a:lnTo>
                  <a:pt x="991545" y="80727"/>
                </a:lnTo>
                <a:lnTo>
                  <a:pt x="1013773" y="62231"/>
                </a:lnTo>
                <a:lnTo>
                  <a:pt x="1039411" y="44050"/>
                </a:lnTo>
                <a:lnTo>
                  <a:pt x="1065031" y="23215"/>
                </a:lnTo>
                <a:lnTo>
                  <a:pt x="1074178" y="14392"/>
                </a:lnTo>
                <a:lnTo>
                  <a:pt x="1077116" y="12452"/>
                </a:lnTo>
                <a:lnTo>
                  <a:pt x="1085802" y="8770"/>
                </a:lnTo>
                <a:lnTo>
                  <a:pt x="1094408" y="3021"/>
                </a:lnTo>
                <a:lnTo>
                  <a:pt x="1101085" y="895"/>
                </a:lnTo>
                <a:lnTo>
                  <a:pt x="1100769" y="597"/>
                </a:lnTo>
                <a:lnTo>
                  <a:pt x="109728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075"/>
          <p:cNvSpPr/>
          <p:nvPr/>
        </p:nvSpPr>
        <p:spPr>
          <a:xfrm>
            <a:off x="4640702" y="3720638"/>
            <a:ext cx="342388" cy="210389"/>
          </a:xfrm>
          <a:custGeom>
            <a:avLst/>
            <a:gdLst/>
            <a:ahLst/>
            <a:cxnLst/>
            <a:rect l="0" t="0" r="0" b="0"/>
            <a:pathLst>
              <a:path w="342388" h="210389">
                <a:moveTo>
                  <a:pt x="111320" y="85552"/>
                </a:moveTo>
                <a:lnTo>
                  <a:pt x="120422" y="76450"/>
                </a:lnTo>
                <a:lnTo>
                  <a:pt x="125008" y="72816"/>
                </a:lnTo>
                <a:lnTo>
                  <a:pt x="129970" y="69441"/>
                </a:lnTo>
                <a:lnTo>
                  <a:pt x="139612" y="63151"/>
                </a:lnTo>
                <a:lnTo>
                  <a:pt x="147072" y="57181"/>
                </a:lnTo>
                <a:lnTo>
                  <a:pt x="151347" y="55208"/>
                </a:lnTo>
                <a:lnTo>
                  <a:pt x="161177" y="53016"/>
                </a:lnTo>
                <a:lnTo>
                  <a:pt x="171228" y="48621"/>
                </a:lnTo>
                <a:lnTo>
                  <a:pt x="184596" y="41881"/>
                </a:lnTo>
                <a:lnTo>
                  <a:pt x="231205" y="17341"/>
                </a:lnTo>
                <a:lnTo>
                  <a:pt x="239821" y="13408"/>
                </a:lnTo>
                <a:lnTo>
                  <a:pt x="248422" y="9833"/>
                </a:lnTo>
                <a:lnTo>
                  <a:pt x="257014" y="6498"/>
                </a:lnTo>
                <a:lnTo>
                  <a:pt x="263694" y="4274"/>
                </a:lnTo>
                <a:lnTo>
                  <a:pt x="273657" y="1803"/>
                </a:lnTo>
                <a:lnTo>
                  <a:pt x="280504" y="1144"/>
                </a:lnTo>
                <a:lnTo>
                  <a:pt x="288880" y="705"/>
                </a:lnTo>
                <a:lnTo>
                  <a:pt x="316045" y="0"/>
                </a:lnTo>
                <a:lnTo>
                  <a:pt x="319241" y="895"/>
                </a:lnTo>
                <a:lnTo>
                  <a:pt x="321371" y="2444"/>
                </a:lnTo>
                <a:lnTo>
                  <a:pt x="324691" y="6705"/>
                </a:lnTo>
                <a:lnTo>
                  <a:pt x="329341" y="11774"/>
                </a:lnTo>
                <a:lnTo>
                  <a:pt x="330963" y="14459"/>
                </a:lnTo>
                <a:lnTo>
                  <a:pt x="332764" y="19982"/>
                </a:lnTo>
                <a:lnTo>
                  <a:pt x="336105" y="25612"/>
                </a:lnTo>
                <a:lnTo>
                  <a:pt x="338329" y="28447"/>
                </a:lnTo>
                <a:lnTo>
                  <a:pt x="339812" y="33194"/>
                </a:lnTo>
                <a:lnTo>
                  <a:pt x="340801" y="39216"/>
                </a:lnTo>
                <a:lnTo>
                  <a:pt x="341459" y="46089"/>
                </a:lnTo>
                <a:lnTo>
                  <a:pt x="341899" y="51623"/>
                </a:lnTo>
                <a:lnTo>
                  <a:pt x="342192" y="56265"/>
                </a:lnTo>
                <a:lnTo>
                  <a:pt x="342387" y="60312"/>
                </a:lnTo>
                <a:lnTo>
                  <a:pt x="341565" y="65868"/>
                </a:lnTo>
                <a:lnTo>
                  <a:pt x="340064" y="72429"/>
                </a:lnTo>
                <a:lnTo>
                  <a:pt x="338111" y="79661"/>
                </a:lnTo>
                <a:lnTo>
                  <a:pt x="336809" y="86387"/>
                </a:lnTo>
                <a:lnTo>
                  <a:pt x="335941" y="92776"/>
                </a:lnTo>
                <a:lnTo>
                  <a:pt x="335362" y="98940"/>
                </a:lnTo>
                <a:lnTo>
                  <a:pt x="334024" y="105907"/>
                </a:lnTo>
                <a:lnTo>
                  <a:pt x="332180" y="113410"/>
                </a:lnTo>
                <a:lnTo>
                  <a:pt x="329997" y="121269"/>
                </a:lnTo>
                <a:lnTo>
                  <a:pt x="328542" y="128413"/>
                </a:lnTo>
                <a:lnTo>
                  <a:pt x="327573" y="135081"/>
                </a:lnTo>
                <a:lnTo>
                  <a:pt x="326926" y="141431"/>
                </a:lnTo>
                <a:lnTo>
                  <a:pt x="326495" y="146617"/>
                </a:lnTo>
                <a:lnTo>
                  <a:pt x="326208" y="151027"/>
                </a:lnTo>
                <a:lnTo>
                  <a:pt x="326016" y="154919"/>
                </a:lnTo>
                <a:lnTo>
                  <a:pt x="325803" y="164324"/>
                </a:lnTo>
                <a:lnTo>
                  <a:pt x="325666" y="181333"/>
                </a:lnTo>
                <a:lnTo>
                  <a:pt x="324703" y="186554"/>
                </a:lnTo>
                <a:lnTo>
                  <a:pt x="323107" y="192891"/>
                </a:lnTo>
                <a:lnTo>
                  <a:pt x="318255" y="209942"/>
                </a:lnTo>
                <a:lnTo>
                  <a:pt x="316904" y="210388"/>
                </a:lnTo>
                <a:lnTo>
                  <a:pt x="315051" y="209734"/>
                </a:lnTo>
                <a:lnTo>
                  <a:pt x="312863" y="208345"/>
                </a:lnTo>
                <a:lnTo>
                  <a:pt x="305352" y="206801"/>
                </a:lnTo>
                <a:lnTo>
                  <a:pt x="300683" y="206390"/>
                </a:lnTo>
                <a:lnTo>
                  <a:pt x="296617" y="205163"/>
                </a:lnTo>
                <a:lnTo>
                  <a:pt x="289559" y="201260"/>
                </a:lnTo>
                <a:lnTo>
                  <a:pt x="283247" y="196350"/>
                </a:lnTo>
                <a:lnTo>
                  <a:pt x="280231" y="193707"/>
                </a:lnTo>
                <a:lnTo>
                  <a:pt x="277267" y="191945"/>
                </a:lnTo>
                <a:lnTo>
                  <a:pt x="266641" y="187561"/>
                </a:lnTo>
                <a:lnTo>
                  <a:pt x="260587" y="184038"/>
                </a:lnTo>
                <a:lnTo>
                  <a:pt x="253694" y="179784"/>
                </a:lnTo>
                <a:lnTo>
                  <a:pt x="247193" y="175996"/>
                </a:lnTo>
                <a:lnTo>
                  <a:pt x="234891" y="169247"/>
                </a:lnTo>
                <a:lnTo>
                  <a:pt x="225613" y="163072"/>
                </a:lnTo>
                <a:lnTo>
                  <a:pt x="221805" y="160092"/>
                </a:lnTo>
                <a:lnTo>
                  <a:pt x="217362" y="158105"/>
                </a:lnTo>
                <a:lnTo>
                  <a:pt x="207345" y="155897"/>
                </a:lnTo>
                <a:lnTo>
                  <a:pt x="202007" y="154356"/>
                </a:lnTo>
                <a:lnTo>
                  <a:pt x="196543" y="152376"/>
                </a:lnTo>
                <a:lnTo>
                  <a:pt x="186344" y="147637"/>
                </a:lnTo>
                <a:lnTo>
                  <a:pt x="174295" y="139613"/>
                </a:lnTo>
                <a:lnTo>
                  <a:pt x="164392" y="134027"/>
                </a:lnTo>
                <a:lnTo>
                  <a:pt x="157178" y="131203"/>
                </a:lnTo>
                <a:lnTo>
                  <a:pt x="148560" y="128368"/>
                </a:lnTo>
                <a:lnTo>
                  <a:pt x="139004" y="125526"/>
                </a:lnTo>
                <a:lnTo>
                  <a:pt x="118226" y="119828"/>
                </a:lnTo>
                <a:lnTo>
                  <a:pt x="107352" y="116975"/>
                </a:lnTo>
                <a:lnTo>
                  <a:pt x="87649" y="111265"/>
                </a:lnTo>
                <a:lnTo>
                  <a:pt x="65557" y="104600"/>
                </a:lnTo>
                <a:lnTo>
                  <a:pt x="33513" y="95287"/>
                </a:lnTo>
                <a:lnTo>
                  <a:pt x="21349" y="92042"/>
                </a:lnTo>
                <a:lnTo>
                  <a:pt x="12287" y="89879"/>
                </a:lnTo>
                <a:lnTo>
                  <a:pt x="5293" y="88436"/>
                </a:lnTo>
                <a:lnTo>
                  <a:pt x="62" y="86834"/>
                </a:lnTo>
                <a:lnTo>
                  <a:pt x="0" y="86407"/>
                </a:lnTo>
                <a:lnTo>
                  <a:pt x="4722" y="84216"/>
                </a:lnTo>
                <a:lnTo>
                  <a:pt x="31263" y="72985"/>
                </a:lnTo>
                <a:lnTo>
                  <a:pt x="45894" y="66314"/>
                </a:lnTo>
                <a:lnTo>
                  <a:pt x="64841" y="57203"/>
                </a:lnTo>
                <a:lnTo>
                  <a:pt x="71762" y="54270"/>
                </a:lnTo>
                <a:lnTo>
                  <a:pt x="79233" y="51362"/>
                </a:lnTo>
                <a:lnTo>
                  <a:pt x="87071" y="48471"/>
                </a:lnTo>
                <a:lnTo>
                  <a:pt x="96107" y="44639"/>
                </a:lnTo>
                <a:lnTo>
                  <a:pt x="116306" y="35300"/>
                </a:lnTo>
                <a:lnTo>
                  <a:pt x="139996" y="23884"/>
                </a:lnTo>
                <a:lnTo>
                  <a:pt x="150440" y="19675"/>
                </a:lnTo>
                <a:lnTo>
                  <a:pt x="177284" y="9918"/>
                </a:lnTo>
                <a:lnTo>
                  <a:pt x="187681" y="6554"/>
                </a:lnTo>
                <a:lnTo>
                  <a:pt x="195565" y="4312"/>
                </a:lnTo>
                <a:lnTo>
                  <a:pt x="201773" y="2816"/>
                </a:lnTo>
                <a:lnTo>
                  <a:pt x="211212" y="1156"/>
                </a:lnTo>
                <a:lnTo>
                  <a:pt x="215062" y="713"/>
                </a:lnTo>
                <a:lnTo>
                  <a:pt x="218582" y="1370"/>
                </a:lnTo>
                <a:lnTo>
                  <a:pt x="225032" y="4640"/>
                </a:lnTo>
                <a:lnTo>
                  <a:pt x="227133" y="6846"/>
                </a:lnTo>
                <a:lnTo>
                  <a:pt x="228534" y="9268"/>
                </a:lnTo>
                <a:lnTo>
                  <a:pt x="230090" y="14501"/>
                </a:lnTo>
                <a:lnTo>
                  <a:pt x="230782" y="20001"/>
                </a:lnTo>
                <a:lnTo>
                  <a:pt x="229061" y="24706"/>
                </a:lnTo>
                <a:lnTo>
                  <a:pt x="226009" y="30700"/>
                </a:lnTo>
                <a:lnTo>
                  <a:pt x="185358" y="101725"/>
                </a:lnTo>
                <a:lnTo>
                  <a:pt x="183539" y="105859"/>
                </a:lnTo>
                <a:lnTo>
                  <a:pt x="182326" y="109567"/>
                </a:lnTo>
                <a:lnTo>
                  <a:pt x="181517" y="112992"/>
                </a:lnTo>
                <a:lnTo>
                  <a:pt x="181931" y="114323"/>
                </a:lnTo>
                <a:lnTo>
                  <a:pt x="183158" y="114257"/>
                </a:lnTo>
                <a:lnTo>
                  <a:pt x="187423" y="111859"/>
                </a:lnTo>
                <a:lnTo>
                  <a:pt x="210916" y="93241"/>
                </a:lnTo>
                <a:lnTo>
                  <a:pt x="220579" y="85915"/>
                </a:lnTo>
                <a:lnTo>
                  <a:pt x="238937" y="72696"/>
                </a:lnTo>
                <a:lnTo>
                  <a:pt x="247833" y="67456"/>
                </a:lnTo>
                <a:lnTo>
                  <a:pt x="256621" y="63010"/>
                </a:lnTo>
                <a:lnTo>
                  <a:pt x="265338" y="59094"/>
                </a:lnTo>
                <a:lnTo>
                  <a:pt x="271148" y="57436"/>
                </a:lnTo>
                <a:lnTo>
                  <a:pt x="275022" y="57283"/>
                </a:lnTo>
                <a:lnTo>
                  <a:pt x="281240" y="59330"/>
                </a:lnTo>
                <a:lnTo>
                  <a:pt x="281750" y="60451"/>
                </a:lnTo>
                <a:lnTo>
                  <a:pt x="282317" y="64236"/>
                </a:lnTo>
                <a:lnTo>
                  <a:pt x="282468" y="67531"/>
                </a:lnTo>
                <a:lnTo>
                  <a:pt x="282635" y="76272"/>
                </a:lnTo>
                <a:lnTo>
                  <a:pt x="281728" y="80318"/>
                </a:lnTo>
                <a:lnTo>
                  <a:pt x="280171" y="83968"/>
                </a:lnTo>
                <a:lnTo>
                  <a:pt x="278179" y="87353"/>
                </a:lnTo>
                <a:lnTo>
                  <a:pt x="275899" y="92468"/>
                </a:lnTo>
                <a:lnTo>
                  <a:pt x="273427" y="98735"/>
                </a:lnTo>
                <a:lnTo>
                  <a:pt x="270826" y="105770"/>
                </a:lnTo>
                <a:lnTo>
                  <a:pt x="269093" y="111413"/>
                </a:lnTo>
                <a:lnTo>
                  <a:pt x="267937" y="116128"/>
                </a:lnTo>
                <a:lnTo>
                  <a:pt x="266082" y="125987"/>
                </a:lnTo>
                <a:lnTo>
                  <a:pt x="267835" y="124891"/>
                </a:lnTo>
                <a:lnTo>
                  <a:pt x="274862" y="118593"/>
                </a:lnTo>
                <a:lnTo>
                  <a:pt x="281795" y="114524"/>
                </a:lnTo>
                <a:lnTo>
                  <a:pt x="284977" y="113439"/>
                </a:lnTo>
                <a:lnTo>
                  <a:pt x="287099" y="111763"/>
                </a:lnTo>
                <a:lnTo>
                  <a:pt x="288514" y="109694"/>
                </a:lnTo>
                <a:lnTo>
                  <a:pt x="289457" y="107361"/>
                </a:lnTo>
                <a:lnTo>
                  <a:pt x="291038" y="106759"/>
                </a:lnTo>
                <a:lnTo>
                  <a:pt x="293044" y="107310"/>
                </a:lnTo>
                <a:lnTo>
                  <a:pt x="295335" y="108630"/>
                </a:lnTo>
                <a:lnTo>
                  <a:pt x="296862" y="110462"/>
                </a:lnTo>
                <a:lnTo>
                  <a:pt x="297879" y="112636"/>
                </a:lnTo>
                <a:lnTo>
                  <a:pt x="298558" y="115038"/>
                </a:lnTo>
                <a:lnTo>
                  <a:pt x="298058" y="119496"/>
                </a:lnTo>
                <a:lnTo>
                  <a:pt x="296772" y="125326"/>
                </a:lnTo>
                <a:lnTo>
                  <a:pt x="294962" y="132071"/>
                </a:lnTo>
                <a:lnTo>
                  <a:pt x="290411" y="147184"/>
                </a:lnTo>
                <a:lnTo>
                  <a:pt x="282770" y="17984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076"/>
          <p:cNvSpPr/>
          <p:nvPr/>
        </p:nvSpPr>
        <p:spPr>
          <a:xfrm>
            <a:off x="6106477" y="3188970"/>
            <a:ext cx="175270" cy="255864"/>
          </a:xfrm>
          <a:custGeom>
            <a:avLst/>
            <a:gdLst/>
            <a:ahLst/>
            <a:cxnLst/>
            <a:rect l="0" t="0" r="0" b="0"/>
            <a:pathLst>
              <a:path w="175270" h="255864">
                <a:moveTo>
                  <a:pt x="0" y="0"/>
                </a:moveTo>
                <a:lnTo>
                  <a:pt x="0" y="14761"/>
                </a:lnTo>
                <a:lnTo>
                  <a:pt x="953" y="20318"/>
                </a:lnTo>
                <a:lnTo>
                  <a:pt x="4551" y="39192"/>
                </a:lnTo>
                <a:lnTo>
                  <a:pt x="5892" y="48036"/>
                </a:lnTo>
                <a:lnTo>
                  <a:pt x="6785" y="55836"/>
                </a:lnTo>
                <a:lnTo>
                  <a:pt x="7381" y="62941"/>
                </a:lnTo>
                <a:lnTo>
                  <a:pt x="7778" y="70536"/>
                </a:lnTo>
                <a:lnTo>
                  <a:pt x="8219" y="86594"/>
                </a:lnTo>
                <a:lnTo>
                  <a:pt x="9290" y="93924"/>
                </a:lnTo>
                <a:lnTo>
                  <a:pt x="10956" y="100716"/>
                </a:lnTo>
                <a:lnTo>
                  <a:pt x="13019" y="107149"/>
                </a:lnTo>
                <a:lnTo>
                  <a:pt x="15347" y="111437"/>
                </a:lnTo>
                <a:lnTo>
                  <a:pt x="17851" y="114296"/>
                </a:lnTo>
                <a:lnTo>
                  <a:pt x="20473" y="116203"/>
                </a:lnTo>
                <a:lnTo>
                  <a:pt x="22221" y="118426"/>
                </a:lnTo>
                <a:lnTo>
                  <a:pt x="23387" y="120860"/>
                </a:lnTo>
                <a:lnTo>
                  <a:pt x="24164" y="123436"/>
                </a:lnTo>
                <a:lnTo>
                  <a:pt x="25634" y="125153"/>
                </a:lnTo>
                <a:lnTo>
                  <a:pt x="27567" y="126298"/>
                </a:lnTo>
                <a:lnTo>
                  <a:pt x="32255" y="127570"/>
                </a:lnTo>
                <a:lnTo>
                  <a:pt x="37513" y="128135"/>
                </a:lnTo>
                <a:lnTo>
                  <a:pt x="40248" y="128286"/>
                </a:lnTo>
                <a:lnTo>
                  <a:pt x="45828" y="128453"/>
                </a:lnTo>
                <a:lnTo>
                  <a:pt x="48650" y="127545"/>
                </a:lnTo>
                <a:lnTo>
                  <a:pt x="51483" y="125988"/>
                </a:lnTo>
                <a:lnTo>
                  <a:pt x="54325" y="123997"/>
                </a:lnTo>
                <a:lnTo>
                  <a:pt x="58124" y="121717"/>
                </a:lnTo>
                <a:lnTo>
                  <a:pt x="62562" y="119244"/>
                </a:lnTo>
                <a:lnTo>
                  <a:pt x="67425" y="116644"/>
                </a:lnTo>
                <a:lnTo>
                  <a:pt x="72573" y="113005"/>
                </a:lnTo>
                <a:lnTo>
                  <a:pt x="77910" y="108674"/>
                </a:lnTo>
                <a:lnTo>
                  <a:pt x="83372" y="103882"/>
                </a:lnTo>
                <a:lnTo>
                  <a:pt x="87966" y="98782"/>
                </a:lnTo>
                <a:lnTo>
                  <a:pt x="91982" y="93477"/>
                </a:lnTo>
                <a:lnTo>
                  <a:pt x="95611" y="88035"/>
                </a:lnTo>
                <a:lnTo>
                  <a:pt x="98984" y="83455"/>
                </a:lnTo>
                <a:lnTo>
                  <a:pt x="102184" y="79449"/>
                </a:lnTo>
                <a:lnTo>
                  <a:pt x="105270" y="75826"/>
                </a:lnTo>
                <a:lnTo>
                  <a:pt x="108280" y="72458"/>
                </a:lnTo>
                <a:lnTo>
                  <a:pt x="114165" y="66176"/>
                </a:lnTo>
                <a:lnTo>
                  <a:pt x="117067" y="62215"/>
                </a:lnTo>
                <a:lnTo>
                  <a:pt x="119955" y="57669"/>
                </a:lnTo>
                <a:lnTo>
                  <a:pt x="122833" y="52733"/>
                </a:lnTo>
                <a:lnTo>
                  <a:pt x="125703" y="47538"/>
                </a:lnTo>
                <a:lnTo>
                  <a:pt x="131433" y="36685"/>
                </a:lnTo>
                <a:lnTo>
                  <a:pt x="132390" y="32076"/>
                </a:lnTo>
                <a:lnTo>
                  <a:pt x="132075" y="28052"/>
                </a:lnTo>
                <a:lnTo>
                  <a:pt x="130912" y="24416"/>
                </a:lnTo>
                <a:lnTo>
                  <a:pt x="131090" y="22945"/>
                </a:lnTo>
                <a:lnTo>
                  <a:pt x="132161" y="22917"/>
                </a:lnTo>
                <a:lnTo>
                  <a:pt x="136173" y="25164"/>
                </a:lnTo>
                <a:lnTo>
                  <a:pt x="136721" y="30551"/>
                </a:lnTo>
                <a:lnTo>
                  <a:pt x="136867" y="34655"/>
                </a:lnTo>
                <a:lnTo>
                  <a:pt x="137918" y="39295"/>
                </a:lnTo>
                <a:lnTo>
                  <a:pt x="139570" y="44294"/>
                </a:lnTo>
                <a:lnTo>
                  <a:pt x="141624" y="49532"/>
                </a:lnTo>
                <a:lnTo>
                  <a:pt x="146447" y="62972"/>
                </a:lnTo>
                <a:lnTo>
                  <a:pt x="157304" y="94883"/>
                </a:lnTo>
                <a:lnTo>
                  <a:pt x="160114" y="102307"/>
                </a:lnTo>
                <a:lnTo>
                  <a:pt x="162940" y="109162"/>
                </a:lnTo>
                <a:lnTo>
                  <a:pt x="165777" y="115637"/>
                </a:lnTo>
                <a:lnTo>
                  <a:pt x="168620" y="124716"/>
                </a:lnTo>
                <a:lnTo>
                  <a:pt x="171469" y="135532"/>
                </a:lnTo>
                <a:lnTo>
                  <a:pt x="174320" y="147505"/>
                </a:lnTo>
                <a:lnTo>
                  <a:pt x="175269" y="158343"/>
                </a:lnTo>
                <a:lnTo>
                  <a:pt x="174948" y="168427"/>
                </a:lnTo>
                <a:lnTo>
                  <a:pt x="173782" y="178007"/>
                </a:lnTo>
                <a:lnTo>
                  <a:pt x="172052" y="187251"/>
                </a:lnTo>
                <a:lnTo>
                  <a:pt x="169947" y="196272"/>
                </a:lnTo>
                <a:lnTo>
                  <a:pt x="167590" y="205142"/>
                </a:lnTo>
                <a:lnTo>
                  <a:pt x="165067" y="212009"/>
                </a:lnTo>
                <a:lnTo>
                  <a:pt x="162432" y="217539"/>
                </a:lnTo>
                <a:lnTo>
                  <a:pt x="159723" y="222179"/>
                </a:lnTo>
                <a:lnTo>
                  <a:pt x="156965" y="226224"/>
                </a:lnTo>
                <a:lnTo>
                  <a:pt x="154173" y="229873"/>
                </a:lnTo>
                <a:lnTo>
                  <a:pt x="151359" y="233259"/>
                </a:lnTo>
                <a:lnTo>
                  <a:pt x="148531" y="235516"/>
                </a:lnTo>
                <a:lnTo>
                  <a:pt x="145693" y="237020"/>
                </a:lnTo>
                <a:lnTo>
                  <a:pt x="142849" y="238023"/>
                </a:lnTo>
                <a:lnTo>
                  <a:pt x="140000" y="239645"/>
                </a:lnTo>
                <a:lnTo>
                  <a:pt x="137148" y="241678"/>
                </a:lnTo>
                <a:lnTo>
                  <a:pt x="134295" y="243986"/>
                </a:lnTo>
                <a:lnTo>
                  <a:pt x="130487" y="245525"/>
                </a:lnTo>
                <a:lnTo>
                  <a:pt x="126044" y="246550"/>
                </a:lnTo>
                <a:lnTo>
                  <a:pt x="121177" y="247234"/>
                </a:lnTo>
                <a:lnTo>
                  <a:pt x="116980" y="248643"/>
                </a:lnTo>
                <a:lnTo>
                  <a:pt x="113229" y="250534"/>
                </a:lnTo>
                <a:lnTo>
                  <a:pt x="109776" y="252748"/>
                </a:lnTo>
                <a:lnTo>
                  <a:pt x="105569" y="254223"/>
                </a:lnTo>
                <a:lnTo>
                  <a:pt x="100859" y="255207"/>
                </a:lnTo>
                <a:lnTo>
                  <a:pt x="95815" y="255863"/>
                </a:lnTo>
                <a:lnTo>
                  <a:pt x="90547" y="255348"/>
                </a:lnTo>
                <a:lnTo>
                  <a:pt x="85129" y="254052"/>
                </a:lnTo>
                <a:lnTo>
                  <a:pt x="79613" y="252235"/>
                </a:lnTo>
                <a:lnTo>
                  <a:pt x="74983" y="251024"/>
                </a:lnTo>
                <a:lnTo>
                  <a:pt x="70943" y="250217"/>
                </a:lnTo>
                <a:lnTo>
                  <a:pt x="67298" y="249679"/>
                </a:lnTo>
                <a:lnTo>
                  <a:pt x="63916" y="248367"/>
                </a:lnTo>
                <a:lnTo>
                  <a:pt x="60708" y="246541"/>
                </a:lnTo>
                <a:lnTo>
                  <a:pt x="57617" y="244370"/>
                </a:lnTo>
                <a:lnTo>
                  <a:pt x="54604" y="242923"/>
                </a:lnTo>
                <a:lnTo>
                  <a:pt x="51643" y="241959"/>
                </a:lnTo>
                <a:lnTo>
                  <a:pt x="48716" y="241315"/>
                </a:lnTo>
                <a:lnTo>
                  <a:pt x="45812" y="239935"/>
                </a:lnTo>
                <a:lnTo>
                  <a:pt x="42924" y="238061"/>
                </a:lnTo>
                <a:lnTo>
                  <a:pt x="35996" y="232762"/>
                </a:lnTo>
                <a:lnTo>
                  <a:pt x="35427" y="231374"/>
                </a:lnTo>
                <a:lnTo>
                  <a:pt x="35048" y="229497"/>
                </a:lnTo>
                <a:lnTo>
                  <a:pt x="34290" y="22288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077"/>
          <p:cNvSpPr/>
          <p:nvPr/>
        </p:nvSpPr>
        <p:spPr>
          <a:xfrm>
            <a:off x="6363652" y="3218585"/>
            <a:ext cx="137524" cy="21821"/>
          </a:xfrm>
          <a:custGeom>
            <a:avLst/>
            <a:gdLst/>
            <a:ahLst/>
            <a:cxnLst/>
            <a:rect l="0" t="0" r="0" b="0"/>
            <a:pathLst>
              <a:path w="137524" h="21821">
                <a:moveTo>
                  <a:pt x="0" y="21820"/>
                </a:moveTo>
                <a:lnTo>
                  <a:pt x="28414" y="21820"/>
                </a:lnTo>
                <a:lnTo>
                  <a:pt x="38946" y="19915"/>
                </a:lnTo>
                <a:lnTo>
                  <a:pt x="51681" y="16740"/>
                </a:lnTo>
                <a:lnTo>
                  <a:pt x="65886" y="12718"/>
                </a:lnTo>
                <a:lnTo>
                  <a:pt x="82024" y="9084"/>
                </a:lnTo>
                <a:lnTo>
                  <a:pt x="99451" y="5710"/>
                </a:lnTo>
                <a:lnTo>
                  <a:pt x="117735" y="2507"/>
                </a:lnTo>
                <a:lnTo>
                  <a:pt x="133735" y="372"/>
                </a:lnTo>
                <a:lnTo>
                  <a:pt x="13752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078"/>
          <p:cNvSpPr/>
          <p:nvPr/>
        </p:nvSpPr>
        <p:spPr>
          <a:xfrm>
            <a:off x="6586537" y="3214687"/>
            <a:ext cx="8573" cy="8574"/>
          </a:xfrm>
          <a:custGeom>
            <a:avLst/>
            <a:gdLst/>
            <a:ahLst/>
            <a:cxnLst/>
            <a:rect l="0" t="0" r="0" b="0"/>
            <a:pathLst>
              <a:path w="8573" h="8574">
                <a:moveTo>
                  <a:pt x="0" y="0"/>
                </a:moveTo>
                <a:lnTo>
                  <a:pt x="8572" y="857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079"/>
          <p:cNvSpPr/>
          <p:nvPr/>
        </p:nvSpPr>
        <p:spPr>
          <a:xfrm>
            <a:off x="6415087" y="3269526"/>
            <a:ext cx="95322" cy="5170"/>
          </a:xfrm>
          <a:custGeom>
            <a:avLst/>
            <a:gdLst/>
            <a:ahLst/>
            <a:cxnLst/>
            <a:rect l="0" t="0" r="0" b="0"/>
            <a:pathLst>
              <a:path w="95322" h="5170">
                <a:moveTo>
                  <a:pt x="0" y="5169"/>
                </a:moveTo>
                <a:lnTo>
                  <a:pt x="48566" y="5169"/>
                </a:lnTo>
                <a:lnTo>
                  <a:pt x="60952" y="4216"/>
                </a:lnTo>
                <a:lnTo>
                  <a:pt x="74924" y="2628"/>
                </a:lnTo>
                <a:lnTo>
                  <a:pt x="9532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080"/>
          <p:cNvSpPr/>
          <p:nvPr/>
        </p:nvSpPr>
        <p:spPr>
          <a:xfrm>
            <a:off x="6620827" y="3266122"/>
            <a:ext cx="8574" cy="8574"/>
          </a:xfrm>
          <a:custGeom>
            <a:avLst/>
            <a:gdLst/>
            <a:ahLst/>
            <a:cxnLst/>
            <a:rect l="0" t="0" r="0" b="0"/>
            <a:pathLst>
              <a:path w="8574" h="8574">
                <a:moveTo>
                  <a:pt x="0" y="0"/>
                </a:moveTo>
                <a:lnTo>
                  <a:pt x="8573" y="857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081"/>
          <p:cNvSpPr/>
          <p:nvPr/>
        </p:nvSpPr>
        <p:spPr>
          <a:xfrm>
            <a:off x="6998017" y="3068955"/>
            <a:ext cx="120016" cy="248603"/>
          </a:xfrm>
          <a:custGeom>
            <a:avLst/>
            <a:gdLst/>
            <a:ahLst/>
            <a:cxnLst/>
            <a:rect l="0" t="0" r="0" b="0"/>
            <a:pathLst>
              <a:path w="120016" h="248603">
                <a:moveTo>
                  <a:pt x="120015" y="0"/>
                </a:moveTo>
                <a:lnTo>
                  <a:pt x="110914" y="13652"/>
                </a:lnTo>
                <a:lnTo>
                  <a:pt x="106327" y="22436"/>
                </a:lnTo>
                <a:lnTo>
                  <a:pt x="101365" y="33055"/>
                </a:lnTo>
                <a:lnTo>
                  <a:pt x="96152" y="44896"/>
                </a:lnTo>
                <a:lnTo>
                  <a:pt x="80199" y="78374"/>
                </a:lnTo>
                <a:lnTo>
                  <a:pt x="52566" y="134649"/>
                </a:lnTo>
                <a:lnTo>
                  <a:pt x="48380" y="142154"/>
                </a:lnTo>
                <a:lnTo>
                  <a:pt x="44636" y="148109"/>
                </a:lnTo>
                <a:lnTo>
                  <a:pt x="41187" y="153032"/>
                </a:lnTo>
                <a:lnTo>
                  <a:pt x="38888" y="158218"/>
                </a:lnTo>
                <a:lnTo>
                  <a:pt x="37355" y="163581"/>
                </a:lnTo>
                <a:lnTo>
                  <a:pt x="36333" y="169062"/>
                </a:lnTo>
                <a:lnTo>
                  <a:pt x="34700" y="173668"/>
                </a:lnTo>
                <a:lnTo>
                  <a:pt x="32658" y="177691"/>
                </a:lnTo>
                <a:lnTo>
                  <a:pt x="30345" y="181325"/>
                </a:lnTo>
                <a:lnTo>
                  <a:pt x="27851" y="186606"/>
                </a:lnTo>
                <a:lnTo>
                  <a:pt x="25234" y="192984"/>
                </a:lnTo>
                <a:lnTo>
                  <a:pt x="22538" y="200093"/>
                </a:lnTo>
                <a:lnTo>
                  <a:pt x="19787" y="206738"/>
                </a:lnTo>
                <a:lnTo>
                  <a:pt x="17002" y="213072"/>
                </a:lnTo>
                <a:lnTo>
                  <a:pt x="14192" y="219201"/>
                </a:lnTo>
                <a:lnTo>
                  <a:pt x="11366" y="224239"/>
                </a:lnTo>
                <a:lnTo>
                  <a:pt x="8530" y="228550"/>
                </a:lnTo>
                <a:lnTo>
                  <a:pt x="0" y="24860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082"/>
          <p:cNvSpPr/>
          <p:nvPr/>
        </p:nvSpPr>
        <p:spPr>
          <a:xfrm>
            <a:off x="7058025" y="3240871"/>
            <a:ext cx="308610" cy="85135"/>
          </a:xfrm>
          <a:custGeom>
            <a:avLst/>
            <a:gdLst/>
            <a:ahLst/>
            <a:cxnLst/>
            <a:rect l="0" t="0" r="0" b="0"/>
            <a:pathLst>
              <a:path w="308610" h="85135">
                <a:moveTo>
                  <a:pt x="0" y="25251"/>
                </a:moveTo>
                <a:lnTo>
                  <a:pt x="9101" y="20700"/>
                </a:lnTo>
                <a:lnTo>
                  <a:pt x="16109" y="18466"/>
                </a:lnTo>
                <a:lnTo>
                  <a:pt x="19311" y="17870"/>
                </a:lnTo>
                <a:lnTo>
                  <a:pt x="22399" y="16520"/>
                </a:lnTo>
                <a:lnTo>
                  <a:pt x="25410" y="14668"/>
                </a:lnTo>
                <a:lnTo>
                  <a:pt x="28370" y="12481"/>
                </a:lnTo>
                <a:lnTo>
                  <a:pt x="32248" y="10070"/>
                </a:lnTo>
                <a:lnTo>
                  <a:pt x="36738" y="7510"/>
                </a:lnTo>
                <a:lnTo>
                  <a:pt x="41637" y="4852"/>
                </a:lnTo>
                <a:lnTo>
                  <a:pt x="47760" y="3079"/>
                </a:lnTo>
                <a:lnTo>
                  <a:pt x="54701" y="1897"/>
                </a:lnTo>
                <a:lnTo>
                  <a:pt x="62184" y="1109"/>
                </a:lnTo>
                <a:lnTo>
                  <a:pt x="71936" y="584"/>
                </a:lnTo>
                <a:lnTo>
                  <a:pt x="95472" y="0"/>
                </a:lnTo>
                <a:lnTo>
                  <a:pt x="104605" y="797"/>
                </a:lnTo>
                <a:lnTo>
                  <a:pt x="111647" y="2281"/>
                </a:lnTo>
                <a:lnTo>
                  <a:pt x="117294" y="4223"/>
                </a:lnTo>
                <a:lnTo>
                  <a:pt x="121058" y="6470"/>
                </a:lnTo>
                <a:lnTo>
                  <a:pt x="123568" y="8920"/>
                </a:lnTo>
                <a:lnTo>
                  <a:pt x="127596" y="15146"/>
                </a:lnTo>
                <a:lnTo>
                  <a:pt x="127926" y="16610"/>
                </a:lnTo>
                <a:lnTo>
                  <a:pt x="128147" y="18538"/>
                </a:lnTo>
                <a:lnTo>
                  <a:pt x="128293" y="20776"/>
                </a:lnTo>
                <a:lnTo>
                  <a:pt x="127438" y="24172"/>
                </a:lnTo>
                <a:lnTo>
                  <a:pt x="125917" y="28342"/>
                </a:lnTo>
                <a:lnTo>
                  <a:pt x="123949" y="33027"/>
                </a:lnTo>
                <a:lnTo>
                  <a:pt x="121685" y="37102"/>
                </a:lnTo>
                <a:lnTo>
                  <a:pt x="119223" y="40772"/>
                </a:lnTo>
                <a:lnTo>
                  <a:pt x="116630" y="44171"/>
                </a:lnTo>
                <a:lnTo>
                  <a:pt x="114900" y="47389"/>
                </a:lnTo>
                <a:lnTo>
                  <a:pt x="113748" y="50487"/>
                </a:lnTo>
                <a:lnTo>
                  <a:pt x="112979" y="53505"/>
                </a:lnTo>
                <a:lnTo>
                  <a:pt x="110562" y="55517"/>
                </a:lnTo>
                <a:lnTo>
                  <a:pt x="107046" y="56859"/>
                </a:lnTo>
                <a:lnTo>
                  <a:pt x="102796" y="57753"/>
                </a:lnTo>
                <a:lnTo>
                  <a:pt x="99011" y="60254"/>
                </a:lnTo>
                <a:lnTo>
                  <a:pt x="95535" y="63826"/>
                </a:lnTo>
                <a:lnTo>
                  <a:pt x="87662" y="74146"/>
                </a:lnTo>
                <a:lnTo>
                  <a:pt x="86064" y="75945"/>
                </a:lnTo>
                <a:lnTo>
                  <a:pt x="81748" y="80484"/>
                </a:lnTo>
                <a:lnTo>
                  <a:pt x="81168" y="82076"/>
                </a:lnTo>
                <a:lnTo>
                  <a:pt x="81734" y="83136"/>
                </a:lnTo>
                <a:lnTo>
                  <a:pt x="84936" y="84839"/>
                </a:lnTo>
                <a:lnTo>
                  <a:pt x="90454" y="85072"/>
                </a:lnTo>
                <a:lnTo>
                  <a:pt x="94593" y="85134"/>
                </a:lnTo>
                <a:lnTo>
                  <a:pt x="100210" y="84223"/>
                </a:lnTo>
                <a:lnTo>
                  <a:pt x="106811" y="82663"/>
                </a:lnTo>
                <a:lnTo>
                  <a:pt x="114069" y="80671"/>
                </a:lnTo>
                <a:lnTo>
                  <a:pt x="120814" y="78390"/>
                </a:lnTo>
                <a:lnTo>
                  <a:pt x="127215" y="75917"/>
                </a:lnTo>
                <a:lnTo>
                  <a:pt x="133387" y="73316"/>
                </a:lnTo>
                <a:lnTo>
                  <a:pt x="143217" y="69677"/>
                </a:lnTo>
                <a:lnTo>
                  <a:pt x="169380" y="60553"/>
                </a:lnTo>
                <a:lnTo>
                  <a:pt x="182452" y="56406"/>
                </a:lnTo>
                <a:lnTo>
                  <a:pt x="207137" y="49258"/>
                </a:lnTo>
                <a:lnTo>
                  <a:pt x="242454" y="39878"/>
                </a:lnTo>
                <a:lnTo>
                  <a:pt x="289821" y="27836"/>
                </a:lnTo>
                <a:lnTo>
                  <a:pt x="308609" y="2525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083"/>
          <p:cNvSpPr/>
          <p:nvPr/>
        </p:nvSpPr>
        <p:spPr>
          <a:xfrm>
            <a:off x="6800850" y="3068955"/>
            <a:ext cx="111443" cy="154306"/>
          </a:xfrm>
          <a:custGeom>
            <a:avLst/>
            <a:gdLst/>
            <a:ahLst/>
            <a:cxnLst/>
            <a:rect l="0" t="0" r="0" b="0"/>
            <a:pathLst>
              <a:path w="111443" h="154306">
                <a:moveTo>
                  <a:pt x="0" y="0"/>
                </a:moveTo>
                <a:lnTo>
                  <a:pt x="7380" y="0"/>
                </a:lnTo>
                <a:lnTo>
                  <a:pt x="9683" y="952"/>
                </a:lnTo>
                <a:lnTo>
                  <a:pt x="13123" y="2540"/>
                </a:lnTo>
                <a:lnTo>
                  <a:pt x="17321" y="4551"/>
                </a:lnTo>
                <a:lnTo>
                  <a:pt x="24882" y="10653"/>
                </a:lnTo>
                <a:lnTo>
                  <a:pt x="34686" y="19485"/>
                </a:lnTo>
                <a:lnTo>
                  <a:pt x="66435" y="49674"/>
                </a:lnTo>
                <a:lnTo>
                  <a:pt x="71912" y="56929"/>
                </a:lnTo>
                <a:lnTo>
                  <a:pt x="77469" y="65575"/>
                </a:lnTo>
                <a:lnTo>
                  <a:pt x="83079" y="75149"/>
                </a:lnTo>
                <a:lnTo>
                  <a:pt x="87770" y="84389"/>
                </a:lnTo>
                <a:lnTo>
                  <a:pt x="91851" y="93407"/>
                </a:lnTo>
                <a:lnTo>
                  <a:pt x="95523" y="102276"/>
                </a:lnTo>
                <a:lnTo>
                  <a:pt x="98925" y="109141"/>
                </a:lnTo>
                <a:lnTo>
                  <a:pt x="102145" y="114671"/>
                </a:lnTo>
                <a:lnTo>
                  <a:pt x="105244" y="119310"/>
                </a:lnTo>
                <a:lnTo>
                  <a:pt x="107310" y="123354"/>
                </a:lnTo>
                <a:lnTo>
                  <a:pt x="108687" y="127004"/>
                </a:lnTo>
                <a:lnTo>
                  <a:pt x="109606" y="130389"/>
                </a:lnTo>
                <a:lnTo>
                  <a:pt x="110218" y="133598"/>
                </a:lnTo>
                <a:lnTo>
                  <a:pt x="110626" y="136690"/>
                </a:lnTo>
                <a:lnTo>
                  <a:pt x="111442" y="15430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084"/>
          <p:cNvSpPr/>
          <p:nvPr/>
        </p:nvSpPr>
        <p:spPr>
          <a:xfrm>
            <a:off x="6920865" y="3060382"/>
            <a:ext cx="180023" cy="282894"/>
          </a:xfrm>
          <a:custGeom>
            <a:avLst/>
            <a:gdLst/>
            <a:ahLst/>
            <a:cxnLst/>
            <a:rect l="0" t="0" r="0" b="0"/>
            <a:pathLst>
              <a:path w="180023" h="282894">
                <a:moveTo>
                  <a:pt x="180022" y="0"/>
                </a:moveTo>
                <a:lnTo>
                  <a:pt x="175471" y="9102"/>
                </a:lnTo>
                <a:lnTo>
                  <a:pt x="173237" y="16110"/>
                </a:lnTo>
                <a:lnTo>
                  <a:pt x="172641" y="19313"/>
                </a:lnTo>
                <a:lnTo>
                  <a:pt x="169439" y="25411"/>
                </a:lnTo>
                <a:lnTo>
                  <a:pt x="164842" y="31296"/>
                </a:lnTo>
                <a:lnTo>
                  <a:pt x="159622" y="37087"/>
                </a:lnTo>
                <a:lnTo>
                  <a:pt x="154128" y="45376"/>
                </a:lnTo>
                <a:lnTo>
                  <a:pt x="151329" y="50253"/>
                </a:lnTo>
                <a:lnTo>
                  <a:pt x="148511" y="54457"/>
                </a:lnTo>
                <a:lnTo>
                  <a:pt x="145680" y="58212"/>
                </a:lnTo>
                <a:lnTo>
                  <a:pt x="142840" y="61668"/>
                </a:lnTo>
                <a:lnTo>
                  <a:pt x="139042" y="66830"/>
                </a:lnTo>
                <a:lnTo>
                  <a:pt x="129741" y="80185"/>
                </a:lnTo>
                <a:lnTo>
                  <a:pt x="125546" y="85842"/>
                </a:lnTo>
                <a:lnTo>
                  <a:pt x="121798" y="90565"/>
                </a:lnTo>
                <a:lnTo>
                  <a:pt x="118346" y="94667"/>
                </a:lnTo>
                <a:lnTo>
                  <a:pt x="115092" y="99306"/>
                </a:lnTo>
                <a:lnTo>
                  <a:pt x="111970" y="104304"/>
                </a:lnTo>
                <a:lnTo>
                  <a:pt x="108937" y="109541"/>
                </a:lnTo>
                <a:lnTo>
                  <a:pt x="105961" y="113985"/>
                </a:lnTo>
                <a:lnTo>
                  <a:pt x="103026" y="117900"/>
                </a:lnTo>
                <a:lnTo>
                  <a:pt x="100116" y="121463"/>
                </a:lnTo>
                <a:lnTo>
                  <a:pt x="97224" y="126695"/>
                </a:lnTo>
                <a:lnTo>
                  <a:pt x="94344" y="133041"/>
                </a:lnTo>
                <a:lnTo>
                  <a:pt x="91471" y="140129"/>
                </a:lnTo>
                <a:lnTo>
                  <a:pt x="87650" y="147712"/>
                </a:lnTo>
                <a:lnTo>
                  <a:pt x="83198" y="155625"/>
                </a:lnTo>
                <a:lnTo>
                  <a:pt x="78325" y="163757"/>
                </a:lnTo>
                <a:lnTo>
                  <a:pt x="74124" y="170132"/>
                </a:lnTo>
                <a:lnTo>
                  <a:pt x="70371" y="175333"/>
                </a:lnTo>
                <a:lnTo>
                  <a:pt x="66917" y="179754"/>
                </a:lnTo>
                <a:lnTo>
                  <a:pt x="63661" y="183653"/>
                </a:lnTo>
                <a:lnTo>
                  <a:pt x="60538" y="187206"/>
                </a:lnTo>
                <a:lnTo>
                  <a:pt x="57504" y="190527"/>
                </a:lnTo>
                <a:lnTo>
                  <a:pt x="55481" y="194645"/>
                </a:lnTo>
                <a:lnTo>
                  <a:pt x="54132" y="199296"/>
                </a:lnTo>
                <a:lnTo>
                  <a:pt x="53233" y="204302"/>
                </a:lnTo>
                <a:lnTo>
                  <a:pt x="50728" y="209543"/>
                </a:lnTo>
                <a:lnTo>
                  <a:pt x="47154" y="214943"/>
                </a:lnTo>
                <a:lnTo>
                  <a:pt x="42866" y="220448"/>
                </a:lnTo>
                <a:lnTo>
                  <a:pt x="39055" y="225070"/>
                </a:lnTo>
                <a:lnTo>
                  <a:pt x="35562" y="229104"/>
                </a:lnTo>
                <a:lnTo>
                  <a:pt x="32280" y="232746"/>
                </a:lnTo>
                <a:lnTo>
                  <a:pt x="28187" y="238984"/>
                </a:lnTo>
                <a:lnTo>
                  <a:pt x="23554" y="246953"/>
                </a:lnTo>
                <a:lnTo>
                  <a:pt x="18560" y="256075"/>
                </a:lnTo>
                <a:lnTo>
                  <a:pt x="14278" y="263110"/>
                </a:lnTo>
                <a:lnTo>
                  <a:pt x="10471" y="268752"/>
                </a:lnTo>
                <a:lnTo>
                  <a:pt x="0" y="28289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085"/>
          <p:cNvSpPr/>
          <p:nvPr/>
        </p:nvSpPr>
        <p:spPr>
          <a:xfrm>
            <a:off x="7058025" y="3232305"/>
            <a:ext cx="334328" cy="102247"/>
          </a:xfrm>
          <a:custGeom>
            <a:avLst/>
            <a:gdLst/>
            <a:ahLst/>
            <a:cxnLst/>
            <a:rect l="0" t="0" r="0" b="0"/>
            <a:pathLst>
              <a:path w="334328" h="102247">
                <a:moveTo>
                  <a:pt x="0" y="42390"/>
                </a:moveTo>
                <a:lnTo>
                  <a:pt x="19311" y="23077"/>
                </a:lnTo>
                <a:lnTo>
                  <a:pt x="23352" y="20942"/>
                </a:lnTo>
                <a:lnTo>
                  <a:pt x="32921" y="18570"/>
                </a:lnTo>
                <a:lnTo>
                  <a:pt x="37187" y="16985"/>
                </a:lnTo>
                <a:lnTo>
                  <a:pt x="40984" y="14976"/>
                </a:lnTo>
                <a:lnTo>
                  <a:pt x="44468" y="12683"/>
                </a:lnTo>
                <a:lnTo>
                  <a:pt x="50600" y="10203"/>
                </a:lnTo>
                <a:lnTo>
                  <a:pt x="58498" y="7597"/>
                </a:lnTo>
                <a:lnTo>
                  <a:pt x="67574" y="4907"/>
                </a:lnTo>
                <a:lnTo>
                  <a:pt x="76482" y="3114"/>
                </a:lnTo>
                <a:lnTo>
                  <a:pt x="85278" y="1918"/>
                </a:lnTo>
                <a:lnTo>
                  <a:pt x="93998" y="1121"/>
                </a:lnTo>
                <a:lnTo>
                  <a:pt x="101718" y="590"/>
                </a:lnTo>
                <a:lnTo>
                  <a:pt x="108770" y="236"/>
                </a:lnTo>
                <a:lnTo>
                  <a:pt x="115375" y="0"/>
                </a:lnTo>
                <a:lnTo>
                  <a:pt x="120732" y="795"/>
                </a:lnTo>
                <a:lnTo>
                  <a:pt x="125255" y="2277"/>
                </a:lnTo>
                <a:lnTo>
                  <a:pt x="129223" y="4218"/>
                </a:lnTo>
                <a:lnTo>
                  <a:pt x="136172" y="6375"/>
                </a:lnTo>
                <a:lnTo>
                  <a:pt x="139359" y="6949"/>
                </a:lnTo>
                <a:lnTo>
                  <a:pt x="140531" y="8285"/>
                </a:lnTo>
                <a:lnTo>
                  <a:pt x="140360" y="10128"/>
                </a:lnTo>
                <a:lnTo>
                  <a:pt x="139293" y="12310"/>
                </a:lnTo>
                <a:lnTo>
                  <a:pt x="137629" y="14716"/>
                </a:lnTo>
                <a:lnTo>
                  <a:pt x="135568" y="17273"/>
                </a:lnTo>
                <a:lnTo>
                  <a:pt x="129966" y="23670"/>
                </a:lnTo>
                <a:lnTo>
                  <a:pt x="86667" y="55343"/>
                </a:lnTo>
                <a:lnTo>
                  <a:pt x="78733" y="61503"/>
                </a:lnTo>
                <a:lnTo>
                  <a:pt x="72491" y="66562"/>
                </a:lnTo>
                <a:lnTo>
                  <a:pt x="67377" y="70887"/>
                </a:lnTo>
                <a:lnTo>
                  <a:pt x="63016" y="74723"/>
                </a:lnTo>
                <a:lnTo>
                  <a:pt x="55629" y="81525"/>
                </a:lnTo>
                <a:lnTo>
                  <a:pt x="49171" y="87723"/>
                </a:lnTo>
                <a:lnTo>
                  <a:pt x="47068" y="90709"/>
                </a:lnTo>
                <a:lnTo>
                  <a:pt x="45666" y="93653"/>
                </a:lnTo>
                <a:lnTo>
                  <a:pt x="43415" y="100670"/>
                </a:lnTo>
                <a:lnTo>
                  <a:pt x="44184" y="101245"/>
                </a:lnTo>
                <a:lnTo>
                  <a:pt x="47576" y="101885"/>
                </a:lnTo>
                <a:lnTo>
                  <a:pt x="54800" y="102170"/>
                </a:lnTo>
                <a:lnTo>
                  <a:pt x="59394" y="102246"/>
                </a:lnTo>
                <a:lnTo>
                  <a:pt x="66265" y="101344"/>
                </a:lnTo>
                <a:lnTo>
                  <a:pt x="74657" y="99790"/>
                </a:lnTo>
                <a:lnTo>
                  <a:pt x="84061" y="97801"/>
                </a:lnTo>
                <a:lnTo>
                  <a:pt x="92236" y="95523"/>
                </a:lnTo>
                <a:lnTo>
                  <a:pt x="99590" y="93052"/>
                </a:lnTo>
                <a:lnTo>
                  <a:pt x="106398" y="90452"/>
                </a:lnTo>
                <a:lnTo>
                  <a:pt x="143285" y="77691"/>
                </a:lnTo>
                <a:lnTo>
                  <a:pt x="176757" y="66396"/>
                </a:lnTo>
                <a:lnTo>
                  <a:pt x="191180" y="62204"/>
                </a:lnTo>
                <a:lnTo>
                  <a:pt x="227526" y="52466"/>
                </a:lnTo>
                <a:lnTo>
                  <a:pt x="244077" y="49107"/>
                </a:lnTo>
                <a:lnTo>
                  <a:pt x="258920" y="46868"/>
                </a:lnTo>
                <a:lnTo>
                  <a:pt x="272625" y="45375"/>
                </a:lnTo>
                <a:lnTo>
                  <a:pt x="283668" y="44380"/>
                </a:lnTo>
                <a:lnTo>
                  <a:pt x="292934" y="43717"/>
                </a:lnTo>
                <a:lnTo>
                  <a:pt x="301017" y="43274"/>
                </a:lnTo>
                <a:lnTo>
                  <a:pt x="315078" y="42783"/>
                </a:lnTo>
                <a:lnTo>
                  <a:pt x="334327" y="423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086"/>
          <p:cNvSpPr/>
          <p:nvPr/>
        </p:nvSpPr>
        <p:spPr>
          <a:xfrm>
            <a:off x="6577965" y="3437572"/>
            <a:ext cx="295185" cy="16794"/>
          </a:xfrm>
          <a:custGeom>
            <a:avLst/>
            <a:gdLst/>
            <a:ahLst/>
            <a:cxnLst/>
            <a:rect l="0" t="0" r="0" b="0"/>
            <a:pathLst>
              <a:path w="295185" h="16794">
                <a:moveTo>
                  <a:pt x="68579" y="8573"/>
                </a:moveTo>
                <a:lnTo>
                  <a:pt x="73131" y="8573"/>
                </a:lnTo>
                <a:lnTo>
                  <a:pt x="75423" y="9525"/>
                </a:lnTo>
                <a:lnTo>
                  <a:pt x="77905" y="11113"/>
                </a:lnTo>
                <a:lnTo>
                  <a:pt x="80511" y="13123"/>
                </a:lnTo>
                <a:lnTo>
                  <a:pt x="83202" y="14464"/>
                </a:lnTo>
                <a:lnTo>
                  <a:pt x="85947" y="15358"/>
                </a:lnTo>
                <a:lnTo>
                  <a:pt x="88731" y="15954"/>
                </a:lnTo>
                <a:lnTo>
                  <a:pt x="97253" y="15398"/>
                </a:lnTo>
                <a:lnTo>
                  <a:pt x="109603" y="14076"/>
                </a:lnTo>
                <a:lnTo>
                  <a:pt x="124504" y="12241"/>
                </a:lnTo>
                <a:lnTo>
                  <a:pt x="138247" y="11019"/>
                </a:lnTo>
                <a:lnTo>
                  <a:pt x="151220" y="10203"/>
                </a:lnTo>
                <a:lnTo>
                  <a:pt x="180061" y="9056"/>
                </a:lnTo>
                <a:lnTo>
                  <a:pt x="185763" y="8895"/>
                </a:lnTo>
                <a:lnTo>
                  <a:pt x="259764" y="8601"/>
                </a:lnTo>
                <a:lnTo>
                  <a:pt x="267473" y="9544"/>
                </a:lnTo>
                <a:lnTo>
                  <a:pt x="275470" y="11125"/>
                </a:lnTo>
                <a:lnTo>
                  <a:pt x="295184" y="15956"/>
                </a:lnTo>
                <a:lnTo>
                  <a:pt x="294897" y="16352"/>
                </a:lnTo>
                <a:lnTo>
                  <a:pt x="289497" y="16793"/>
                </a:lnTo>
                <a:lnTo>
                  <a:pt x="285391" y="15958"/>
                </a:lnTo>
                <a:lnTo>
                  <a:pt x="280748" y="14449"/>
                </a:lnTo>
                <a:lnTo>
                  <a:pt x="275748" y="12490"/>
                </a:lnTo>
                <a:lnTo>
                  <a:pt x="270510" y="11184"/>
                </a:lnTo>
                <a:lnTo>
                  <a:pt x="265112" y="10314"/>
                </a:lnTo>
                <a:lnTo>
                  <a:pt x="259609" y="9733"/>
                </a:lnTo>
                <a:lnTo>
                  <a:pt x="248319" y="9347"/>
                </a:lnTo>
                <a:lnTo>
                  <a:pt x="185970" y="8675"/>
                </a:lnTo>
                <a:lnTo>
                  <a:pt x="179225" y="7688"/>
                </a:lnTo>
                <a:lnTo>
                  <a:pt x="172823" y="6078"/>
                </a:lnTo>
                <a:lnTo>
                  <a:pt x="166651" y="4052"/>
                </a:lnTo>
                <a:lnTo>
                  <a:pt x="157772" y="2701"/>
                </a:lnTo>
                <a:lnTo>
                  <a:pt x="147092" y="1801"/>
                </a:lnTo>
                <a:lnTo>
                  <a:pt x="135208" y="1201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087"/>
          <p:cNvSpPr/>
          <p:nvPr/>
        </p:nvSpPr>
        <p:spPr>
          <a:xfrm>
            <a:off x="5120640" y="5027515"/>
            <a:ext cx="3840480" cy="64541"/>
          </a:xfrm>
          <a:custGeom>
            <a:avLst/>
            <a:gdLst/>
            <a:ahLst/>
            <a:cxnLst/>
            <a:rect l="0" t="0" r="0" b="0"/>
            <a:pathLst>
              <a:path w="3840480" h="64541">
                <a:moveTo>
                  <a:pt x="0" y="21687"/>
                </a:moveTo>
                <a:lnTo>
                  <a:pt x="30409" y="20735"/>
                </a:lnTo>
                <a:lnTo>
                  <a:pt x="36465" y="19147"/>
                </a:lnTo>
                <a:lnTo>
                  <a:pt x="41455" y="17137"/>
                </a:lnTo>
                <a:lnTo>
                  <a:pt x="48591" y="14843"/>
                </a:lnTo>
                <a:lnTo>
                  <a:pt x="57159" y="12362"/>
                </a:lnTo>
                <a:lnTo>
                  <a:pt x="66681" y="9755"/>
                </a:lnTo>
                <a:lnTo>
                  <a:pt x="78744" y="8018"/>
                </a:lnTo>
                <a:lnTo>
                  <a:pt x="107387" y="6087"/>
                </a:lnTo>
                <a:lnTo>
                  <a:pt x="212004" y="4569"/>
                </a:lnTo>
                <a:lnTo>
                  <a:pt x="271731" y="5503"/>
                </a:lnTo>
                <a:lnTo>
                  <a:pt x="293548" y="7088"/>
                </a:lnTo>
                <a:lnTo>
                  <a:pt x="332396" y="10436"/>
                </a:lnTo>
                <a:lnTo>
                  <a:pt x="364976" y="12321"/>
                </a:lnTo>
                <a:lnTo>
                  <a:pt x="478139" y="13113"/>
                </a:lnTo>
                <a:lnTo>
                  <a:pt x="595770" y="13114"/>
                </a:lnTo>
                <a:lnTo>
                  <a:pt x="603872" y="12162"/>
                </a:lnTo>
                <a:lnTo>
                  <a:pt x="613084" y="10575"/>
                </a:lnTo>
                <a:lnTo>
                  <a:pt x="623035" y="8564"/>
                </a:lnTo>
                <a:lnTo>
                  <a:pt x="633479" y="7223"/>
                </a:lnTo>
                <a:lnTo>
                  <a:pt x="664477" y="5336"/>
                </a:lnTo>
                <a:lnTo>
                  <a:pt x="764585" y="3610"/>
                </a:lnTo>
                <a:lnTo>
                  <a:pt x="822098" y="0"/>
                </a:lnTo>
                <a:lnTo>
                  <a:pt x="933194" y="1715"/>
                </a:lnTo>
                <a:lnTo>
                  <a:pt x="1080460" y="3984"/>
                </a:lnTo>
                <a:lnTo>
                  <a:pt x="1135264" y="5329"/>
                </a:lnTo>
                <a:lnTo>
                  <a:pt x="1154988" y="6972"/>
                </a:lnTo>
                <a:lnTo>
                  <a:pt x="1191508" y="10384"/>
                </a:lnTo>
                <a:lnTo>
                  <a:pt x="1214089" y="11901"/>
                </a:lnTo>
                <a:lnTo>
                  <a:pt x="1226588" y="13259"/>
                </a:lnTo>
                <a:lnTo>
                  <a:pt x="1267673" y="18766"/>
                </a:lnTo>
                <a:lnTo>
                  <a:pt x="1299320" y="21774"/>
                </a:lnTo>
                <a:lnTo>
                  <a:pt x="1348702" y="27322"/>
                </a:lnTo>
                <a:lnTo>
                  <a:pt x="1369678" y="28954"/>
                </a:lnTo>
                <a:lnTo>
                  <a:pt x="1442204" y="30225"/>
                </a:lnTo>
                <a:lnTo>
                  <a:pt x="1452959" y="31189"/>
                </a:lnTo>
                <a:lnTo>
                  <a:pt x="1462987" y="32785"/>
                </a:lnTo>
                <a:lnTo>
                  <a:pt x="1472529" y="34801"/>
                </a:lnTo>
                <a:lnTo>
                  <a:pt x="1480796" y="36144"/>
                </a:lnTo>
                <a:lnTo>
                  <a:pt x="1513915" y="38036"/>
                </a:lnTo>
                <a:lnTo>
                  <a:pt x="2091425" y="38831"/>
                </a:lnTo>
                <a:lnTo>
                  <a:pt x="2119135" y="39785"/>
                </a:lnTo>
                <a:lnTo>
                  <a:pt x="2228878" y="46213"/>
                </a:lnTo>
                <a:lnTo>
                  <a:pt x="2243156" y="47563"/>
                </a:lnTo>
                <a:lnTo>
                  <a:pt x="2258390" y="49415"/>
                </a:lnTo>
                <a:lnTo>
                  <a:pt x="2274260" y="51602"/>
                </a:lnTo>
                <a:lnTo>
                  <a:pt x="2286746" y="53061"/>
                </a:lnTo>
                <a:lnTo>
                  <a:pt x="2305699" y="54681"/>
                </a:lnTo>
                <a:lnTo>
                  <a:pt x="2393255" y="61613"/>
                </a:lnTo>
                <a:lnTo>
                  <a:pt x="2423839" y="63244"/>
                </a:lnTo>
                <a:lnTo>
                  <a:pt x="2522662" y="64378"/>
                </a:lnTo>
                <a:lnTo>
                  <a:pt x="2642957" y="64540"/>
                </a:lnTo>
                <a:lnTo>
                  <a:pt x="2653511" y="63590"/>
                </a:lnTo>
                <a:lnTo>
                  <a:pt x="2663405" y="62005"/>
                </a:lnTo>
                <a:lnTo>
                  <a:pt x="2672858" y="59996"/>
                </a:lnTo>
                <a:lnTo>
                  <a:pt x="2696305" y="57704"/>
                </a:lnTo>
                <a:lnTo>
                  <a:pt x="2768078" y="52617"/>
                </a:lnTo>
                <a:lnTo>
                  <a:pt x="2824106" y="49721"/>
                </a:lnTo>
                <a:lnTo>
                  <a:pt x="2928126" y="46757"/>
                </a:lnTo>
                <a:lnTo>
                  <a:pt x="3017280" y="41604"/>
                </a:lnTo>
                <a:lnTo>
                  <a:pt x="3096929" y="39654"/>
                </a:lnTo>
                <a:lnTo>
                  <a:pt x="3487495" y="38842"/>
                </a:lnTo>
                <a:lnTo>
                  <a:pt x="3509906" y="39791"/>
                </a:lnTo>
                <a:lnTo>
                  <a:pt x="3532468" y="41377"/>
                </a:lnTo>
                <a:lnTo>
                  <a:pt x="3555128" y="43386"/>
                </a:lnTo>
                <a:lnTo>
                  <a:pt x="3618877" y="41663"/>
                </a:lnTo>
                <a:lnTo>
                  <a:pt x="3679993" y="39671"/>
                </a:lnTo>
                <a:lnTo>
                  <a:pt x="3815529" y="38854"/>
                </a:lnTo>
                <a:lnTo>
                  <a:pt x="3819084" y="39800"/>
                </a:lnTo>
                <a:lnTo>
                  <a:pt x="3822405" y="41382"/>
                </a:lnTo>
                <a:lnTo>
                  <a:pt x="3840479" y="4740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088"/>
          <p:cNvSpPr/>
          <p:nvPr/>
        </p:nvSpPr>
        <p:spPr>
          <a:xfrm>
            <a:off x="8866822" y="4972050"/>
            <a:ext cx="188310" cy="214313"/>
          </a:xfrm>
          <a:custGeom>
            <a:avLst/>
            <a:gdLst/>
            <a:ahLst/>
            <a:cxnLst/>
            <a:rect l="0" t="0" r="0" b="0"/>
            <a:pathLst>
              <a:path w="188310" h="214313">
                <a:moveTo>
                  <a:pt x="0" y="0"/>
                </a:moveTo>
                <a:lnTo>
                  <a:pt x="0" y="4551"/>
                </a:lnTo>
                <a:lnTo>
                  <a:pt x="953" y="5891"/>
                </a:lnTo>
                <a:lnTo>
                  <a:pt x="2540" y="6785"/>
                </a:lnTo>
                <a:lnTo>
                  <a:pt x="4551" y="7381"/>
                </a:lnTo>
                <a:lnTo>
                  <a:pt x="5892" y="8730"/>
                </a:lnTo>
                <a:lnTo>
                  <a:pt x="6785" y="10583"/>
                </a:lnTo>
                <a:lnTo>
                  <a:pt x="7382" y="12770"/>
                </a:lnTo>
                <a:lnTo>
                  <a:pt x="8730" y="14228"/>
                </a:lnTo>
                <a:lnTo>
                  <a:pt x="10583" y="15200"/>
                </a:lnTo>
                <a:lnTo>
                  <a:pt x="12771" y="15849"/>
                </a:lnTo>
                <a:lnTo>
                  <a:pt x="17741" y="19109"/>
                </a:lnTo>
                <a:lnTo>
                  <a:pt x="20401" y="21311"/>
                </a:lnTo>
                <a:lnTo>
                  <a:pt x="24077" y="22780"/>
                </a:lnTo>
                <a:lnTo>
                  <a:pt x="28434" y="23759"/>
                </a:lnTo>
                <a:lnTo>
                  <a:pt x="33244" y="24412"/>
                </a:lnTo>
                <a:lnTo>
                  <a:pt x="37402" y="24847"/>
                </a:lnTo>
                <a:lnTo>
                  <a:pt x="41128" y="25137"/>
                </a:lnTo>
                <a:lnTo>
                  <a:pt x="44564" y="25331"/>
                </a:lnTo>
                <a:lnTo>
                  <a:pt x="48760" y="26412"/>
                </a:lnTo>
                <a:lnTo>
                  <a:pt x="53461" y="28085"/>
                </a:lnTo>
                <a:lnTo>
                  <a:pt x="58501" y="30153"/>
                </a:lnTo>
                <a:lnTo>
                  <a:pt x="67576" y="32484"/>
                </a:lnTo>
                <a:lnTo>
                  <a:pt x="79341" y="34991"/>
                </a:lnTo>
                <a:lnTo>
                  <a:pt x="92899" y="37615"/>
                </a:lnTo>
                <a:lnTo>
                  <a:pt x="102890" y="39364"/>
                </a:lnTo>
                <a:lnTo>
                  <a:pt x="110504" y="40530"/>
                </a:lnTo>
                <a:lnTo>
                  <a:pt x="116531" y="41307"/>
                </a:lnTo>
                <a:lnTo>
                  <a:pt x="124360" y="42778"/>
                </a:lnTo>
                <a:lnTo>
                  <a:pt x="143219" y="46953"/>
                </a:lnTo>
                <a:lnTo>
                  <a:pt x="150724" y="49399"/>
                </a:lnTo>
                <a:lnTo>
                  <a:pt x="156680" y="51982"/>
                </a:lnTo>
                <a:lnTo>
                  <a:pt x="161604" y="54657"/>
                </a:lnTo>
                <a:lnTo>
                  <a:pt x="166791" y="56441"/>
                </a:lnTo>
                <a:lnTo>
                  <a:pt x="172154" y="57630"/>
                </a:lnTo>
                <a:lnTo>
                  <a:pt x="185348" y="59537"/>
                </a:lnTo>
                <a:lnTo>
                  <a:pt x="186430" y="60647"/>
                </a:lnTo>
                <a:lnTo>
                  <a:pt x="187152" y="62339"/>
                </a:lnTo>
                <a:lnTo>
                  <a:pt x="187953" y="66758"/>
                </a:lnTo>
                <a:lnTo>
                  <a:pt x="188309" y="71897"/>
                </a:lnTo>
                <a:lnTo>
                  <a:pt x="186500" y="75554"/>
                </a:lnTo>
                <a:lnTo>
                  <a:pt x="183388" y="79897"/>
                </a:lnTo>
                <a:lnTo>
                  <a:pt x="179408" y="84697"/>
                </a:lnTo>
                <a:lnTo>
                  <a:pt x="175803" y="88849"/>
                </a:lnTo>
                <a:lnTo>
                  <a:pt x="172447" y="92571"/>
                </a:lnTo>
                <a:lnTo>
                  <a:pt x="169258" y="96003"/>
                </a:lnTo>
                <a:lnTo>
                  <a:pt x="155666" y="109937"/>
                </a:lnTo>
                <a:lnTo>
                  <a:pt x="150450" y="114249"/>
                </a:lnTo>
                <a:lnTo>
                  <a:pt x="145068" y="118076"/>
                </a:lnTo>
                <a:lnTo>
                  <a:pt x="139574" y="121580"/>
                </a:lnTo>
                <a:lnTo>
                  <a:pt x="133055" y="126773"/>
                </a:lnTo>
                <a:lnTo>
                  <a:pt x="125851" y="133093"/>
                </a:lnTo>
                <a:lnTo>
                  <a:pt x="118191" y="140163"/>
                </a:lnTo>
                <a:lnTo>
                  <a:pt x="111179" y="145829"/>
                </a:lnTo>
                <a:lnTo>
                  <a:pt x="104600" y="150559"/>
                </a:lnTo>
                <a:lnTo>
                  <a:pt x="98308" y="154666"/>
                </a:lnTo>
                <a:lnTo>
                  <a:pt x="92209" y="159308"/>
                </a:lnTo>
                <a:lnTo>
                  <a:pt x="86238" y="164308"/>
                </a:lnTo>
                <a:lnTo>
                  <a:pt x="80352" y="169546"/>
                </a:lnTo>
                <a:lnTo>
                  <a:pt x="73571" y="173990"/>
                </a:lnTo>
                <a:lnTo>
                  <a:pt x="66192" y="177906"/>
                </a:lnTo>
                <a:lnTo>
                  <a:pt x="58416" y="181469"/>
                </a:lnTo>
                <a:lnTo>
                  <a:pt x="52279" y="184796"/>
                </a:lnTo>
                <a:lnTo>
                  <a:pt x="47236" y="187968"/>
                </a:lnTo>
                <a:lnTo>
                  <a:pt x="42920" y="191034"/>
                </a:lnTo>
                <a:lnTo>
                  <a:pt x="39091" y="193079"/>
                </a:lnTo>
                <a:lnTo>
                  <a:pt x="35585" y="194442"/>
                </a:lnTo>
                <a:lnTo>
                  <a:pt x="32296" y="195350"/>
                </a:lnTo>
                <a:lnTo>
                  <a:pt x="28199" y="196908"/>
                </a:lnTo>
                <a:lnTo>
                  <a:pt x="23562" y="198899"/>
                </a:lnTo>
                <a:lnTo>
                  <a:pt x="0" y="21431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089"/>
          <p:cNvSpPr/>
          <p:nvPr/>
        </p:nvSpPr>
        <p:spPr>
          <a:xfrm>
            <a:off x="4962848" y="4894897"/>
            <a:ext cx="380678" cy="300039"/>
          </a:xfrm>
          <a:custGeom>
            <a:avLst/>
            <a:gdLst/>
            <a:ahLst/>
            <a:cxnLst/>
            <a:rect l="0" t="0" r="0" b="0"/>
            <a:pathLst>
              <a:path w="380678" h="300039">
                <a:moveTo>
                  <a:pt x="380677" y="0"/>
                </a:moveTo>
                <a:lnTo>
                  <a:pt x="357922" y="4551"/>
                </a:lnTo>
                <a:lnTo>
                  <a:pt x="350267" y="5892"/>
                </a:lnTo>
                <a:lnTo>
                  <a:pt x="339221" y="7381"/>
                </a:lnTo>
                <a:lnTo>
                  <a:pt x="331132" y="10636"/>
                </a:lnTo>
                <a:lnTo>
                  <a:pt x="320977" y="15663"/>
                </a:lnTo>
                <a:lnTo>
                  <a:pt x="291551" y="31311"/>
                </a:lnTo>
                <a:lnTo>
                  <a:pt x="284111" y="35161"/>
                </a:lnTo>
                <a:lnTo>
                  <a:pt x="270580" y="43443"/>
                </a:lnTo>
                <a:lnTo>
                  <a:pt x="232685" y="67886"/>
                </a:lnTo>
                <a:lnTo>
                  <a:pt x="214387" y="80500"/>
                </a:lnTo>
                <a:lnTo>
                  <a:pt x="197427" y="92719"/>
                </a:lnTo>
                <a:lnTo>
                  <a:pt x="181358" y="104675"/>
                </a:lnTo>
                <a:lnTo>
                  <a:pt x="168740" y="113599"/>
                </a:lnTo>
                <a:lnTo>
                  <a:pt x="158423" y="120500"/>
                </a:lnTo>
                <a:lnTo>
                  <a:pt x="149640" y="126053"/>
                </a:lnTo>
                <a:lnTo>
                  <a:pt x="105423" y="152072"/>
                </a:lnTo>
                <a:lnTo>
                  <a:pt x="81811" y="165378"/>
                </a:lnTo>
                <a:lnTo>
                  <a:pt x="72848" y="170260"/>
                </a:lnTo>
                <a:lnTo>
                  <a:pt x="65920" y="174466"/>
                </a:lnTo>
                <a:lnTo>
                  <a:pt x="55682" y="181681"/>
                </a:lnTo>
                <a:lnTo>
                  <a:pt x="45417" y="188062"/>
                </a:lnTo>
                <a:lnTo>
                  <a:pt x="40013" y="191097"/>
                </a:lnTo>
                <a:lnTo>
                  <a:pt x="28928" y="194470"/>
                </a:lnTo>
                <a:lnTo>
                  <a:pt x="18604" y="195969"/>
                </a:lnTo>
                <a:lnTo>
                  <a:pt x="10841" y="196634"/>
                </a:lnTo>
                <a:lnTo>
                  <a:pt x="7437" y="197765"/>
                </a:lnTo>
                <a:lnTo>
                  <a:pt x="1115" y="201560"/>
                </a:lnTo>
                <a:lnTo>
                  <a:pt x="0" y="202954"/>
                </a:lnTo>
                <a:lnTo>
                  <a:pt x="210" y="203883"/>
                </a:lnTo>
                <a:lnTo>
                  <a:pt x="1302" y="204502"/>
                </a:lnTo>
                <a:lnTo>
                  <a:pt x="11941" y="205373"/>
                </a:lnTo>
                <a:lnTo>
                  <a:pt x="15790" y="206448"/>
                </a:lnTo>
                <a:lnTo>
                  <a:pt x="22608" y="210182"/>
                </a:lnTo>
                <a:lnTo>
                  <a:pt x="28616" y="211559"/>
                </a:lnTo>
                <a:lnTo>
                  <a:pt x="36432" y="212477"/>
                </a:lnTo>
                <a:lnTo>
                  <a:pt x="45453" y="213089"/>
                </a:lnTo>
                <a:lnTo>
                  <a:pt x="60556" y="213769"/>
                </a:lnTo>
                <a:lnTo>
                  <a:pt x="67250" y="213950"/>
                </a:lnTo>
                <a:lnTo>
                  <a:pt x="74571" y="215024"/>
                </a:lnTo>
                <a:lnTo>
                  <a:pt x="82309" y="216692"/>
                </a:lnTo>
                <a:lnTo>
                  <a:pt x="90324" y="218756"/>
                </a:lnTo>
                <a:lnTo>
                  <a:pt x="97574" y="220133"/>
                </a:lnTo>
                <a:lnTo>
                  <a:pt x="104311" y="221050"/>
                </a:lnTo>
                <a:lnTo>
                  <a:pt x="110708" y="221662"/>
                </a:lnTo>
                <a:lnTo>
                  <a:pt x="116877" y="223022"/>
                </a:lnTo>
                <a:lnTo>
                  <a:pt x="122896" y="224881"/>
                </a:lnTo>
                <a:lnTo>
                  <a:pt x="128813" y="227074"/>
                </a:lnTo>
                <a:lnTo>
                  <a:pt x="135615" y="228535"/>
                </a:lnTo>
                <a:lnTo>
                  <a:pt x="143007" y="229509"/>
                </a:lnTo>
                <a:lnTo>
                  <a:pt x="150792" y="230158"/>
                </a:lnTo>
                <a:lnTo>
                  <a:pt x="157888" y="231544"/>
                </a:lnTo>
                <a:lnTo>
                  <a:pt x="164523" y="233420"/>
                </a:lnTo>
                <a:lnTo>
                  <a:pt x="170852" y="235623"/>
                </a:lnTo>
                <a:lnTo>
                  <a:pt x="176976" y="238045"/>
                </a:lnTo>
                <a:lnTo>
                  <a:pt x="188861" y="243275"/>
                </a:lnTo>
                <a:lnTo>
                  <a:pt x="200492" y="248775"/>
                </a:lnTo>
                <a:lnTo>
                  <a:pt x="223482" y="260067"/>
                </a:lnTo>
                <a:lnTo>
                  <a:pt x="234930" y="268303"/>
                </a:lnTo>
                <a:lnTo>
                  <a:pt x="245415" y="276408"/>
                </a:lnTo>
                <a:lnTo>
                  <a:pt x="256674" y="281924"/>
                </a:lnTo>
                <a:lnTo>
                  <a:pt x="267392" y="290021"/>
                </a:lnTo>
                <a:lnTo>
                  <a:pt x="273239" y="295588"/>
                </a:lnTo>
                <a:lnTo>
                  <a:pt x="275714" y="297071"/>
                </a:lnTo>
                <a:lnTo>
                  <a:pt x="278316" y="298060"/>
                </a:lnTo>
                <a:lnTo>
                  <a:pt x="294952" y="30003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090"/>
          <p:cNvSpPr/>
          <p:nvPr/>
        </p:nvSpPr>
        <p:spPr>
          <a:xfrm>
            <a:off x="7246788" y="4629258"/>
            <a:ext cx="188428" cy="377083"/>
          </a:xfrm>
          <a:custGeom>
            <a:avLst/>
            <a:gdLst/>
            <a:ahLst/>
            <a:cxnLst/>
            <a:rect l="0" t="0" r="0" b="0"/>
            <a:pathLst>
              <a:path w="188428" h="377083">
                <a:moveTo>
                  <a:pt x="188427" y="59899"/>
                </a:moveTo>
                <a:lnTo>
                  <a:pt x="188427" y="33206"/>
                </a:lnTo>
                <a:lnTo>
                  <a:pt x="187474" y="29721"/>
                </a:lnTo>
                <a:lnTo>
                  <a:pt x="183876" y="23309"/>
                </a:lnTo>
                <a:lnTo>
                  <a:pt x="179102" y="17285"/>
                </a:lnTo>
                <a:lnTo>
                  <a:pt x="176495" y="14344"/>
                </a:lnTo>
                <a:lnTo>
                  <a:pt x="173804" y="12384"/>
                </a:lnTo>
                <a:lnTo>
                  <a:pt x="168275" y="10206"/>
                </a:lnTo>
                <a:lnTo>
                  <a:pt x="162643" y="9239"/>
                </a:lnTo>
                <a:lnTo>
                  <a:pt x="159807" y="8980"/>
                </a:lnTo>
                <a:lnTo>
                  <a:pt x="156964" y="7856"/>
                </a:lnTo>
                <a:lnTo>
                  <a:pt x="151266" y="4066"/>
                </a:lnTo>
                <a:lnTo>
                  <a:pt x="147460" y="2675"/>
                </a:lnTo>
                <a:lnTo>
                  <a:pt x="143019" y="1747"/>
                </a:lnTo>
                <a:lnTo>
                  <a:pt x="138152" y="1129"/>
                </a:lnTo>
                <a:lnTo>
                  <a:pt x="132050" y="716"/>
                </a:lnTo>
                <a:lnTo>
                  <a:pt x="125125" y="441"/>
                </a:lnTo>
                <a:lnTo>
                  <a:pt x="102580" y="0"/>
                </a:lnTo>
                <a:lnTo>
                  <a:pt x="97858" y="917"/>
                </a:lnTo>
                <a:lnTo>
                  <a:pt x="92805" y="2480"/>
                </a:lnTo>
                <a:lnTo>
                  <a:pt x="87532" y="4475"/>
                </a:lnTo>
                <a:lnTo>
                  <a:pt x="66457" y="11833"/>
                </a:lnTo>
                <a:lnTo>
                  <a:pt x="60441" y="13568"/>
                </a:lnTo>
                <a:lnTo>
                  <a:pt x="55478" y="14724"/>
                </a:lnTo>
                <a:lnTo>
                  <a:pt x="51216" y="15495"/>
                </a:lnTo>
                <a:lnTo>
                  <a:pt x="45518" y="17914"/>
                </a:lnTo>
                <a:lnTo>
                  <a:pt x="38862" y="21431"/>
                </a:lnTo>
                <a:lnTo>
                  <a:pt x="31566" y="25681"/>
                </a:lnTo>
                <a:lnTo>
                  <a:pt x="25751" y="30419"/>
                </a:lnTo>
                <a:lnTo>
                  <a:pt x="20921" y="35484"/>
                </a:lnTo>
                <a:lnTo>
                  <a:pt x="16749" y="40765"/>
                </a:lnTo>
                <a:lnTo>
                  <a:pt x="13015" y="45238"/>
                </a:lnTo>
                <a:lnTo>
                  <a:pt x="9573" y="49173"/>
                </a:lnTo>
                <a:lnTo>
                  <a:pt x="6326" y="52748"/>
                </a:lnTo>
                <a:lnTo>
                  <a:pt x="4161" y="57036"/>
                </a:lnTo>
                <a:lnTo>
                  <a:pt x="1756" y="66882"/>
                </a:lnTo>
                <a:lnTo>
                  <a:pt x="1115" y="73127"/>
                </a:lnTo>
                <a:lnTo>
                  <a:pt x="687" y="80148"/>
                </a:lnTo>
                <a:lnTo>
                  <a:pt x="401" y="87685"/>
                </a:lnTo>
                <a:lnTo>
                  <a:pt x="0" y="121049"/>
                </a:lnTo>
                <a:lnTo>
                  <a:pt x="1849" y="135908"/>
                </a:lnTo>
                <a:lnTo>
                  <a:pt x="4987" y="152482"/>
                </a:lnTo>
                <a:lnTo>
                  <a:pt x="8983" y="170198"/>
                </a:lnTo>
                <a:lnTo>
                  <a:pt x="11648" y="184867"/>
                </a:lnTo>
                <a:lnTo>
                  <a:pt x="13424" y="197504"/>
                </a:lnTo>
                <a:lnTo>
                  <a:pt x="14609" y="208786"/>
                </a:lnTo>
                <a:lnTo>
                  <a:pt x="16350" y="218212"/>
                </a:lnTo>
                <a:lnTo>
                  <a:pt x="18464" y="226401"/>
                </a:lnTo>
                <a:lnTo>
                  <a:pt x="20826" y="233765"/>
                </a:lnTo>
                <a:lnTo>
                  <a:pt x="22400" y="241533"/>
                </a:lnTo>
                <a:lnTo>
                  <a:pt x="23450" y="249568"/>
                </a:lnTo>
                <a:lnTo>
                  <a:pt x="24149" y="257782"/>
                </a:lnTo>
                <a:lnTo>
                  <a:pt x="27467" y="289770"/>
                </a:lnTo>
                <a:lnTo>
                  <a:pt x="34121" y="37708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091"/>
          <p:cNvSpPr/>
          <p:nvPr/>
        </p:nvSpPr>
        <p:spPr>
          <a:xfrm>
            <a:off x="7109459" y="4852340"/>
            <a:ext cx="334329" cy="51131"/>
          </a:xfrm>
          <a:custGeom>
            <a:avLst/>
            <a:gdLst/>
            <a:ahLst/>
            <a:cxnLst/>
            <a:rect l="0" t="0" r="0" b="0"/>
            <a:pathLst>
              <a:path w="334329" h="51131">
                <a:moveTo>
                  <a:pt x="0" y="51130"/>
                </a:moveTo>
                <a:lnTo>
                  <a:pt x="13653" y="46579"/>
                </a:lnTo>
                <a:lnTo>
                  <a:pt x="20532" y="45238"/>
                </a:lnTo>
                <a:lnTo>
                  <a:pt x="27975" y="44344"/>
                </a:lnTo>
                <a:lnTo>
                  <a:pt x="35796" y="43749"/>
                </a:lnTo>
                <a:lnTo>
                  <a:pt x="52439" y="40494"/>
                </a:lnTo>
                <a:lnTo>
                  <a:pt x="101411" y="29258"/>
                </a:lnTo>
                <a:lnTo>
                  <a:pt x="148577" y="17279"/>
                </a:lnTo>
                <a:lnTo>
                  <a:pt x="170489" y="11417"/>
                </a:lnTo>
                <a:lnTo>
                  <a:pt x="189859" y="7510"/>
                </a:lnTo>
                <a:lnTo>
                  <a:pt x="207536" y="4905"/>
                </a:lnTo>
                <a:lnTo>
                  <a:pt x="224083" y="3168"/>
                </a:lnTo>
                <a:lnTo>
                  <a:pt x="241781" y="2010"/>
                </a:lnTo>
                <a:lnTo>
                  <a:pt x="260247" y="1238"/>
                </a:lnTo>
                <a:lnTo>
                  <a:pt x="315038" y="0"/>
                </a:lnTo>
                <a:lnTo>
                  <a:pt x="321468" y="850"/>
                </a:lnTo>
                <a:lnTo>
                  <a:pt x="325755" y="2371"/>
                </a:lnTo>
                <a:lnTo>
                  <a:pt x="334328" y="826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092"/>
          <p:cNvSpPr/>
          <p:nvPr/>
        </p:nvSpPr>
        <p:spPr>
          <a:xfrm>
            <a:off x="7492686" y="4663440"/>
            <a:ext cx="148270" cy="296068"/>
          </a:xfrm>
          <a:custGeom>
            <a:avLst/>
            <a:gdLst/>
            <a:ahLst/>
            <a:cxnLst/>
            <a:rect l="0" t="0" r="0" b="0"/>
            <a:pathLst>
              <a:path w="148270" h="296068">
                <a:moveTo>
                  <a:pt x="148269" y="0"/>
                </a:moveTo>
                <a:lnTo>
                  <a:pt x="134616" y="4551"/>
                </a:lnTo>
                <a:lnTo>
                  <a:pt x="129642" y="6843"/>
                </a:lnTo>
                <a:lnTo>
                  <a:pt x="125373" y="9325"/>
                </a:lnTo>
                <a:lnTo>
                  <a:pt x="121575" y="11931"/>
                </a:lnTo>
                <a:lnTo>
                  <a:pt x="118091" y="14622"/>
                </a:lnTo>
                <a:lnTo>
                  <a:pt x="114814" y="17368"/>
                </a:lnTo>
                <a:lnTo>
                  <a:pt x="111679" y="20150"/>
                </a:lnTo>
                <a:lnTo>
                  <a:pt x="108636" y="23911"/>
                </a:lnTo>
                <a:lnTo>
                  <a:pt x="105654" y="28323"/>
                </a:lnTo>
                <a:lnTo>
                  <a:pt x="102713" y="33169"/>
                </a:lnTo>
                <a:lnTo>
                  <a:pt x="98849" y="37352"/>
                </a:lnTo>
                <a:lnTo>
                  <a:pt x="94367" y="41094"/>
                </a:lnTo>
                <a:lnTo>
                  <a:pt x="89474" y="44541"/>
                </a:lnTo>
                <a:lnTo>
                  <a:pt x="85259" y="48744"/>
                </a:lnTo>
                <a:lnTo>
                  <a:pt x="81498" y="53451"/>
                </a:lnTo>
                <a:lnTo>
                  <a:pt x="30291" y="127406"/>
                </a:lnTo>
                <a:lnTo>
                  <a:pt x="21992" y="140182"/>
                </a:lnTo>
                <a:lnTo>
                  <a:pt x="15506" y="150605"/>
                </a:lnTo>
                <a:lnTo>
                  <a:pt x="10231" y="163268"/>
                </a:lnTo>
                <a:lnTo>
                  <a:pt x="5760" y="177425"/>
                </a:lnTo>
                <a:lnTo>
                  <a:pt x="1829" y="192579"/>
                </a:lnTo>
                <a:lnTo>
                  <a:pt x="159" y="205537"/>
                </a:lnTo>
                <a:lnTo>
                  <a:pt x="0" y="217035"/>
                </a:lnTo>
                <a:lnTo>
                  <a:pt x="1409" y="235525"/>
                </a:lnTo>
                <a:lnTo>
                  <a:pt x="2035" y="246918"/>
                </a:lnTo>
                <a:lnTo>
                  <a:pt x="3154" y="251289"/>
                </a:lnTo>
                <a:lnTo>
                  <a:pt x="6939" y="258687"/>
                </a:lnTo>
                <a:lnTo>
                  <a:pt x="9281" y="261993"/>
                </a:lnTo>
                <a:lnTo>
                  <a:pt x="11795" y="265149"/>
                </a:lnTo>
                <a:lnTo>
                  <a:pt x="14423" y="268206"/>
                </a:lnTo>
                <a:lnTo>
                  <a:pt x="18081" y="271196"/>
                </a:lnTo>
                <a:lnTo>
                  <a:pt x="22425" y="274142"/>
                </a:lnTo>
                <a:lnTo>
                  <a:pt x="27225" y="277059"/>
                </a:lnTo>
                <a:lnTo>
                  <a:pt x="31377" y="279956"/>
                </a:lnTo>
                <a:lnTo>
                  <a:pt x="35099" y="282840"/>
                </a:lnTo>
                <a:lnTo>
                  <a:pt x="38532" y="285714"/>
                </a:lnTo>
                <a:lnTo>
                  <a:pt x="43678" y="287631"/>
                </a:lnTo>
                <a:lnTo>
                  <a:pt x="49967" y="288909"/>
                </a:lnTo>
                <a:lnTo>
                  <a:pt x="57017" y="289761"/>
                </a:lnTo>
                <a:lnTo>
                  <a:pt x="64574" y="291281"/>
                </a:lnTo>
                <a:lnTo>
                  <a:pt x="72470" y="293247"/>
                </a:lnTo>
                <a:lnTo>
                  <a:pt x="80591" y="295511"/>
                </a:lnTo>
                <a:lnTo>
                  <a:pt x="86958" y="296067"/>
                </a:lnTo>
                <a:lnTo>
                  <a:pt x="92155" y="295485"/>
                </a:lnTo>
                <a:lnTo>
                  <a:pt x="105406" y="29146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093"/>
          <p:cNvSpPr/>
          <p:nvPr/>
        </p:nvSpPr>
        <p:spPr>
          <a:xfrm>
            <a:off x="7649527" y="4792027"/>
            <a:ext cx="214314" cy="162878"/>
          </a:xfrm>
          <a:custGeom>
            <a:avLst/>
            <a:gdLst/>
            <a:ahLst/>
            <a:cxnLst/>
            <a:rect l="0" t="0" r="0" b="0"/>
            <a:pathLst>
              <a:path w="214314" h="162878">
                <a:moveTo>
                  <a:pt x="0" y="0"/>
                </a:moveTo>
                <a:lnTo>
                  <a:pt x="9101" y="4551"/>
                </a:lnTo>
                <a:lnTo>
                  <a:pt x="14640" y="8749"/>
                </a:lnTo>
                <a:lnTo>
                  <a:pt x="21190" y="14405"/>
                </a:lnTo>
                <a:lnTo>
                  <a:pt x="34183" y="26405"/>
                </a:lnTo>
                <a:lnTo>
                  <a:pt x="46852" y="38516"/>
                </a:lnTo>
                <a:lnTo>
                  <a:pt x="53526" y="45058"/>
                </a:lnTo>
                <a:lnTo>
                  <a:pt x="59497" y="49089"/>
                </a:lnTo>
                <a:lnTo>
                  <a:pt x="67288" y="53681"/>
                </a:lnTo>
                <a:lnTo>
                  <a:pt x="76291" y="58647"/>
                </a:lnTo>
                <a:lnTo>
                  <a:pt x="83245" y="62911"/>
                </a:lnTo>
                <a:lnTo>
                  <a:pt x="88834" y="66705"/>
                </a:lnTo>
                <a:lnTo>
                  <a:pt x="93513" y="70188"/>
                </a:lnTo>
                <a:lnTo>
                  <a:pt x="98538" y="73462"/>
                </a:lnTo>
                <a:lnTo>
                  <a:pt x="103791" y="76597"/>
                </a:lnTo>
                <a:lnTo>
                  <a:pt x="109200" y="79640"/>
                </a:lnTo>
                <a:lnTo>
                  <a:pt x="115662" y="84526"/>
                </a:lnTo>
                <a:lnTo>
                  <a:pt x="122828" y="90641"/>
                </a:lnTo>
                <a:lnTo>
                  <a:pt x="130463" y="97574"/>
                </a:lnTo>
                <a:lnTo>
                  <a:pt x="137458" y="103150"/>
                </a:lnTo>
                <a:lnTo>
                  <a:pt x="144026" y="107819"/>
                </a:lnTo>
                <a:lnTo>
                  <a:pt x="214313" y="16287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094"/>
          <p:cNvSpPr/>
          <p:nvPr/>
        </p:nvSpPr>
        <p:spPr>
          <a:xfrm>
            <a:off x="7709534" y="4766310"/>
            <a:ext cx="128589" cy="180023"/>
          </a:xfrm>
          <a:custGeom>
            <a:avLst/>
            <a:gdLst/>
            <a:ahLst/>
            <a:cxnLst/>
            <a:rect l="0" t="0" r="0" b="0"/>
            <a:pathLst>
              <a:path w="128589" h="180023">
                <a:moveTo>
                  <a:pt x="128588" y="0"/>
                </a:moveTo>
                <a:lnTo>
                  <a:pt x="114935" y="9102"/>
                </a:lnTo>
                <a:lnTo>
                  <a:pt x="109961" y="12735"/>
                </a:lnTo>
                <a:lnTo>
                  <a:pt x="105693" y="16110"/>
                </a:lnTo>
                <a:lnTo>
                  <a:pt x="101895" y="19312"/>
                </a:lnTo>
                <a:lnTo>
                  <a:pt x="95552" y="28115"/>
                </a:lnTo>
                <a:lnTo>
                  <a:pt x="87514" y="40650"/>
                </a:lnTo>
                <a:lnTo>
                  <a:pt x="78345" y="55675"/>
                </a:lnTo>
                <a:lnTo>
                  <a:pt x="70328" y="67597"/>
                </a:lnTo>
                <a:lnTo>
                  <a:pt x="63079" y="77449"/>
                </a:lnTo>
                <a:lnTo>
                  <a:pt x="56340" y="85923"/>
                </a:lnTo>
                <a:lnTo>
                  <a:pt x="50895" y="94430"/>
                </a:lnTo>
                <a:lnTo>
                  <a:pt x="46313" y="102957"/>
                </a:lnTo>
                <a:lnTo>
                  <a:pt x="42306" y="111501"/>
                </a:lnTo>
                <a:lnTo>
                  <a:pt x="37729" y="120054"/>
                </a:lnTo>
                <a:lnTo>
                  <a:pt x="32773" y="128613"/>
                </a:lnTo>
                <a:lnTo>
                  <a:pt x="27564" y="137177"/>
                </a:lnTo>
                <a:lnTo>
                  <a:pt x="23138" y="143839"/>
                </a:lnTo>
                <a:lnTo>
                  <a:pt x="19236" y="149232"/>
                </a:lnTo>
                <a:lnTo>
                  <a:pt x="15682" y="153781"/>
                </a:lnTo>
                <a:lnTo>
                  <a:pt x="13312" y="157765"/>
                </a:lnTo>
                <a:lnTo>
                  <a:pt x="11732" y="161374"/>
                </a:lnTo>
                <a:lnTo>
                  <a:pt x="0" y="18002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095"/>
          <p:cNvSpPr/>
          <p:nvPr/>
        </p:nvSpPr>
        <p:spPr>
          <a:xfrm>
            <a:off x="7829550" y="4680585"/>
            <a:ext cx="188319" cy="291466"/>
          </a:xfrm>
          <a:custGeom>
            <a:avLst/>
            <a:gdLst/>
            <a:ahLst/>
            <a:cxnLst/>
            <a:rect l="0" t="0" r="0" b="0"/>
            <a:pathLst>
              <a:path w="188319" h="291466">
                <a:moveTo>
                  <a:pt x="0" y="0"/>
                </a:moveTo>
                <a:lnTo>
                  <a:pt x="4550" y="4551"/>
                </a:lnTo>
                <a:lnTo>
                  <a:pt x="6844" y="5891"/>
                </a:lnTo>
                <a:lnTo>
                  <a:pt x="15574" y="8730"/>
                </a:lnTo>
                <a:lnTo>
                  <a:pt x="19908" y="10583"/>
                </a:lnTo>
                <a:lnTo>
                  <a:pt x="24701" y="12770"/>
                </a:lnTo>
                <a:lnTo>
                  <a:pt x="30755" y="15181"/>
                </a:lnTo>
                <a:lnTo>
                  <a:pt x="45101" y="20400"/>
                </a:lnTo>
                <a:lnTo>
                  <a:pt x="51975" y="22172"/>
                </a:lnTo>
                <a:lnTo>
                  <a:pt x="58463" y="23354"/>
                </a:lnTo>
                <a:lnTo>
                  <a:pt x="64692" y="24142"/>
                </a:lnTo>
                <a:lnTo>
                  <a:pt x="71703" y="26571"/>
                </a:lnTo>
                <a:lnTo>
                  <a:pt x="79234" y="30097"/>
                </a:lnTo>
                <a:lnTo>
                  <a:pt x="94270" y="38141"/>
                </a:lnTo>
                <a:lnTo>
                  <a:pt x="107303" y="44892"/>
                </a:lnTo>
                <a:lnTo>
                  <a:pt x="113445" y="48977"/>
                </a:lnTo>
                <a:lnTo>
                  <a:pt x="119445" y="53607"/>
                </a:lnTo>
                <a:lnTo>
                  <a:pt x="125350" y="58598"/>
                </a:lnTo>
                <a:lnTo>
                  <a:pt x="132144" y="64783"/>
                </a:lnTo>
                <a:lnTo>
                  <a:pt x="153454" y="85234"/>
                </a:lnTo>
                <a:lnTo>
                  <a:pt x="162817" y="94397"/>
                </a:lnTo>
                <a:lnTo>
                  <a:pt x="167599" y="101031"/>
                </a:lnTo>
                <a:lnTo>
                  <a:pt x="172693" y="109264"/>
                </a:lnTo>
                <a:lnTo>
                  <a:pt x="177993" y="118563"/>
                </a:lnTo>
                <a:lnTo>
                  <a:pt x="181527" y="126667"/>
                </a:lnTo>
                <a:lnTo>
                  <a:pt x="183882" y="133974"/>
                </a:lnTo>
                <a:lnTo>
                  <a:pt x="185454" y="140751"/>
                </a:lnTo>
                <a:lnTo>
                  <a:pt x="186501" y="147174"/>
                </a:lnTo>
                <a:lnTo>
                  <a:pt x="187199" y="153361"/>
                </a:lnTo>
                <a:lnTo>
                  <a:pt x="187664" y="159390"/>
                </a:lnTo>
                <a:lnTo>
                  <a:pt x="187974" y="165315"/>
                </a:lnTo>
                <a:lnTo>
                  <a:pt x="188318" y="176978"/>
                </a:lnTo>
                <a:lnTo>
                  <a:pt x="187458" y="181803"/>
                </a:lnTo>
                <a:lnTo>
                  <a:pt x="181696" y="196001"/>
                </a:lnTo>
                <a:lnTo>
                  <a:pt x="179233" y="204010"/>
                </a:lnTo>
                <a:lnTo>
                  <a:pt x="176639" y="213159"/>
                </a:lnTo>
                <a:lnTo>
                  <a:pt x="173957" y="220211"/>
                </a:lnTo>
                <a:lnTo>
                  <a:pt x="171216" y="225865"/>
                </a:lnTo>
                <a:lnTo>
                  <a:pt x="168437" y="230586"/>
                </a:lnTo>
                <a:lnTo>
                  <a:pt x="163726" y="235639"/>
                </a:lnTo>
                <a:lnTo>
                  <a:pt x="157729" y="240913"/>
                </a:lnTo>
                <a:lnTo>
                  <a:pt x="150871" y="246333"/>
                </a:lnTo>
                <a:lnTo>
                  <a:pt x="145348" y="250900"/>
                </a:lnTo>
                <a:lnTo>
                  <a:pt x="140714" y="254897"/>
                </a:lnTo>
                <a:lnTo>
                  <a:pt x="136672" y="258513"/>
                </a:lnTo>
                <a:lnTo>
                  <a:pt x="127100" y="267612"/>
                </a:lnTo>
                <a:lnTo>
                  <a:pt x="109984" y="284425"/>
                </a:lnTo>
                <a:lnTo>
                  <a:pt x="106660" y="286771"/>
                </a:lnTo>
                <a:lnTo>
                  <a:pt x="103492" y="288336"/>
                </a:lnTo>
                <a:lnTo>
                  <a:pt x="94297" y="29146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096"/>
          <p:cNvSpPr/>
          <p:nvPr/>
        </p:nvSpPr>
        <p:spPr>
          <a:xfrm>
            <a:off x="8121015" y="4749199"/>
            <a:ext cx="222886" cy="17112"/>
          </a:xfrm>
          <a:custGeom>
            <a:avLst/>
            <a:gdLst/>
            <a:ahLst/>
            <a:cxnLst/>
            <a:rect l="0" t="0" r="0" b="0"/>
            <a:pathLst>
              <a:path w="222886" h="17112">
                <a:moveTo>
                  <a:pt x="0" y="17111"/>
                </a:moveTo>
                <a:lnTo>
                  <a:pt x="4551" y="17111"/>
                </a:lnTo>
                <a:lnTo>
                  <a:pt x="6843" y="16158"/>
                </a:lnTo>
                <a:lnTo>
                  <a:pt x="9325" y="14571"/>
                </a:lnTo>
                <a:lnTo>
                  <a:pt x="11931" y="12560"/>
                </a:lnTo>
                <a:lnTo>
                  <a:pt x="14621" y="11219"/>
                </a:lnTo>
                <a:lnTo>
                  <a:pt x="17368" y="10325"/>
                </a:lnTo>
                <a:lnTo>
                  <a:pt x="46822" y="4340"/>
                </a:lnTo>
                <a:lnTo>
                  <a:pt x="58837" y="2882"/>
                </a:lnTo>
                <a:lnTo>
                  <a:pt x="71610" y="1910"/>
                </a:lnTo>
                <a:lnTo>
                  <a:pt x="95643" y="830"/>
                </a:lnTo>
                <a:lnTo>
                  <a:pt x="112676" y="350"/>
                </a:lnTo>
                <a:lnTo>
                  <a:pt x="190789" y="0"/>
                </a:lnTo>
                <a:lnTo>
                  <a:pt x="197678" y="941"/>
                </a:lnTo>
                <a:lnTo>
                  <a:pt x="204175" y="2521"/>
                </a:lnTo>
                <a:lnTo>
                  <a:pt x="222885" y="853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097"/>
          <p:cNvSpPr/>
          <p:nvPr/>
        </p:nvSpPr>
        <p:spPr>
          <a:xfrm>
            <a:off x="8101413" y="4826317"/>
            <a:ext cx="268205" cy="17041"/>
          </a:xfrm>
          <a:custGeom>
            <a:avLst/>
            <a:gdLst/>
            <a:ahLst/>
            <a:cxnLst/>
            <a:rect l="0" t="0" r="0" b="0"/>
            <a:pathLst>
              <a:path w="268205" h="17041">
                <a:moveTo>
                  <a:pt x="11029" y="8573"/>
                </a:moveTo>
                <a:lnTo>
                  <a:pt x="1928" y="13124"/>
                </a:lnTo>
                <a:lnTo>
                  <a:pt x="199" y="14464"/>
                </a:lnTo>
                <a:lnTo>
                  <a:pt x="0" y="15358"/>
                </a:lnTo>
                <a:lnTo>
                  <a:pt x="818" y="15954"/>
                </a:lnTo>
                <a:lnTo>
                  <a:pt x="2317" y="16351"/>
                </a:lnTo>
                <a:lnTo>
                  <a:pt x="6522" y="16792"/>
                </a:lnTo>
                <a:lnTo>
                  <a:pt x="14106" y="16988"/>
                </a:lnTo>
                <a:lnTo>
                  <a:pt x="18796" y="17040"/>
                </a:lnTo>
                <a:lnTo>
                  <a:pt x="26684" y="16123"/>
                </a:lnTo>
                <a:lnTo>
                  <a:pt x="36706" y="14559"/>
                </a:lnTo>
                <a:lnTo>
                  <a:pt x="48150" y="12563"/>
                </a:lnTo>
                <a:lnTo>
                  <a:pt x="58636" y="10280"/>
                </a:lnTo>
                <a:lnTo>
                  <a:pt x="68484" y="7806"/>
                </a:lnTo>
                <a:lnTo>
                  <a:pt x="77907" y="5204"/>
                </a:lnTo>
                <a:lnTo>
                  <a:pt x="86095" y="3469"/>
                </a:lnTo>
                <a:lnTo>
                  <a:pt x="93458" y="2313"/>
                </a:lnTo>
                <a:lnTo>
                  <a:pt x="100271" y="1542"/>
                </a:lnTo>
                <a:lnTo>
                  <a:pt x="106720" y="1028"/>
                </a:lnTo>
                <a:lnTo>
                  <a:pt x="112922" y="686"/>
                </a:lnTo>
                <a:lnTo>
                  <a:pt x="118963" y="457"/>
                </a:lnTo>
                <a:lnTo>
                  <a:pt x="268204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098"/>
          <p:cNvSpPr/>
          <p:nvPr/>
        </p:nvSpPr>
        <p:spPr>
          <a:xfrm>
            <a:off x="8472487" y="4741857"/>
            <a:ext cx="180023" cy="12247"/>
          </a:xfrm>
          <a:custGeom>
            <a:avLst/>
            <a:gdLst/>
            <a:ahLst/>
            <a:cxnLst/>
            <a:rect l="0" t="0" r="0" b="0"/>
            <a:pathLst>
              <a:path w="180023" h="12247">
                <a:moveTo>
                  <a:pt x="0" y="7308"/>
                </a:moveTo>
                <a:lnTo>
                  <a:pt x="16483" y="7308"/>
                </a:lnTo>
                <a:lnTo>
                  <a:pt x="20513" y="8260"/>
                </a:lnTo>
                <a:lnTo>
                  <a:pt x="24153" y="9848"/>
                </a:lnTo>
                <a:lnTo>
                  <a:pt x="27532" y="11859"/>
                </a:lnTo>
                <a:lnTo>
                  <a:pt x="30738" y="12246"/>
                </a:lnTo>
                <a:lnTo>
                  <a:pt x="33827" y="11552"/>
                </a:lnTo>
                <a:lnTo>
                  <a:pt x="36839" y="10138"/>
                </a:lnTo>
                <a:lnTo>
                  <a:pt x="44562" y="9194"/>
                </a:lnTo>
                <a:lnTo>
                  <a:pt x="55425" y="8565"/>
                </a:lnTo>
                <a:lnTo>
                  <a:pt x="68383" y="8146"/>
                </a:lnTo>
                <a:lnTo>
                  <a:pt x="78926" y="6914"/>
                </a:lnTo>
                <a:lnTo>
                  <a:pt x="87860" y="5140"/>
                </a:lnTo>
                <a:lnTo>
                  <a:pt x="95721" y="3005"/>
                </a:lnTo>
                <a:lnTo>
                  <a:pt x="102867" y="1582"/>
                </a:lnTo>
                <a:lnTo>
                  <a:pt x="109535" y="633"/>
                </a:lnTo>
                <a:lnTo>
                  <a:pt x="115886" y="0"/>
                </a:lnTo>
                <a:lnTo>
                  <a:pt x="122978" y="531"/>
                </a:lnTo>
                <a:lnTo>
                  <a:pt x="130563" y="1837"/>
                </a:lnTo>
                <a:lnTo>
                  <a:pt x="138477" y="3661"/>
                </a:lnTo>
                <a:lnTo>
                  <a:pt x="146610" y="4877"/>
                </a:lnTo>
                <a:lnTo>
                  <a:pt x="154890" y="5687"/>
                </a:lnTo>
                <a:lnTo>
                  <a:pt x="180022" y="730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099"/>
          <p:cNvSpPr/>
          <p:nvPr/>
        </p:nvSpPr>
        <p:spPr>
          <a:xfrm>
            <a:off x="8726609" y="4620577"/>
            <a:ext cx="183076" cy="80606"/>
          </a:xfrm>
          <a:custGeom>
            <a:avLst/>
            <a:gdLst/>
            <a:ahLst/>
            <a:cxnLst/>
            <a:rect l="0" t="0" r="0" b="0"/>
            <a:pathLst>
              <a:path w="183076" h="80606">
                <a:moveTo>
                  <a:pt x="3053" y="0"/>
                </a:moveTo>
                <a:lnTo>
                  <a:pt x="7604" y="13652"/>
                </a:lnTo>
                <a:lnTo>
                  <a:pt x="7040" y="23389"/>
                </a:lnTo>
                <a:lnTo>
                  <a:pt x="4759" y="35596"/>
                </a:lnTo>
                <a:lnTo>
                  <a:pt x="1333" y="49448"/>
                </a:lnTo>
                <a:lnTo>
                  <a:pt x="0" y="60588"/>
                </a:lnTo>
                <a:lnTo>
                  <a:pt x="66" y="69920"/>
                </a:lnTo>
                <a:lnTo>
                  <a:pt x="1062" y="78046"/>
                </a:lnTo>
                <a:lnTo>
                  <a:pt x="10298" y="80605"/>
                </a:lnTo>
                <a:lnTo>
                  <a:pt x="25028" y="79455"/>
                </a:lnTo>
                <a:lnTo>
                  <a:pt x="43421" y="75829"/>
                </a:lnTo>
                <a:lnTo>
                  <a:pt x="64255" y="72461"/>
                </a:lnTo>
                <a:lnTo>
                  <a:pt x="86717" y="69262"/>
                </a:lnTo>
                <a:lnTo>
                  <a:pt x="183075" y="6858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100"/>
          <p:cNvSpPr/>
          <p:nvPr/>
        </p:nvSpPr>
        <p:spPr>
          <a:xfrm>
            <a:off x="8833724" y="4560570"/>
            <a:ext cx="15921" cy="325756"/>
          </a:xfrm>
          <a:custGeom>
            <a:avLst/>
            <a:gdLst/>
            <a:ahLst/>
            <a:cxnLst/>
            <a:rect l="0" t="0" r="0" b="0"/>
            <a:pathLst>
              <a:path w="15921" h="325756">
                <a:moveTo>
                  <a:pt x="7381" y="0"/>
                </a:moveTo>
                <a:lnTo>
                  <a:pt x="2830" y="9102"/>
                </a:lnTo>
                <a:lnTo>
                  <a:pt x="1489" y="12735"/>
                </a:lnTo>
                <a:lnTo>
                  <a:pt x="595" y="16110"/>
                </a:lnTo>
                <a:lnTo>
                  <a:pt x="0" y="19312"/>
                </a:lnTo>
                <a:lnTo>
                  <a:pt x="556" y="23352"/>
                </a:lnTo>
                <a:lnTo>
                  <a:pt x="1878" y="27951"/>
                </a:lnTo>
                <a:lnTo>
                  <a:pt x="3712" y="32921"/>
                </a:lnTo>
                <a:lnTo>
                  <a:pt x="4935" y="40997"/>
                </a:lnTo>
                <a:lnTo>
                  <a:pt x="5750" y="51144"/>
                </a:lnTo>
                <a:lnTo>
                  <a:pt x="6293" y="62671"/>
                </a:lnTo>
                <a:lnTo>
                  <a:pt x="9438" y="100879"/>
                </a:lnTo>
                <a:lnTo>
                  <a:pt x="11609" y="124402"/>
                </a:lnTo>
                <a:lnTo>
                  <a:pt x="13057" y="146752"/>
                </a:lnTo>
                <a:lnTo>
                  <a:pt x="14666" y="189365"/>
                </a:lnTo>
                <a:lnTo>
                  <a:pt x="15572" y="232638"/>
                </a:lnTo>
                <a:lnTo>
                  <a:pt x="15920" y="296476"/>
                </a:lnTo>
                <a:lnTo>
                  <a:pt x="14979" y="302426"/>
                </a:lnTo>
                <a:lnTo>
                  <a:pt x="13399" y="308297"/>
                </a:lnTo>
                <a:lnTo>
                  <a:pt x="7381" y="32575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Linear Function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marL="0" eaLnBrk="1" hangingPunct="1">
              <a:buNone/>
            </a:pPr>
            <a:r>
              <a:rPr lang="en-US" sz="2400" dirty="0" smtClean="0"/>
              <a:t>A linear function is represented by:</a:t>
            </a:r>
          </a:p>
          <a:p>
            <a:pPr marL="0" eaLnBrk="1" hangingPunct="1">
              <a:buNone/>
            </a:pPr>
            <a:r>
              <a:rPr lang="en-US" sz="2400" dirty="0" smtClean="0"/>
              <a:t>		f(x)=</a:t>
            </a:r>
            <a:r>
              <a:rPr lang="en-US" sz="2400" dirty="0" err="1" smtClean="0"/>
              <a:t>ax+b</a:t>
            </a:r>
            <a:endParaRPr lang="en-US" sz="2400" dirty="0" smtClean="0"/>
          </a:p>
          <a:p>
            <a:pPr marL="0" eaLnBrk="1" hangingPunct="1">
              <a:buNone/>
            </a:pPr>
            <a:r>
              <a:rPr lang="en-US" sz="2400" dirty="0" smtClean="0"/>
              <a:t>where a and b are constant (fixed) numbers.</a:t>
            </a:r>
          </a:p>
          <a:p>
            <a:pPr marL="0" eaLnBrk="1" hangingPunct="1">
              <a:buNone/>
            </a:pPr>
            <a:r>
              <a:rPr lang="en-US" sz="2400" dirty="0" smtClean="0"/>
              <a:t>You may have also have seen this as y=</a:t>
            </a:r>
            <a:r>
              <a:rPr lang="en-US" sz="2400" dirty="0" err="1" smtClean="0"/>
              <a:t>mx+b</a:t>
            </a:r>
            <a:r>
              <a:rPr lang="en-US" sz="2400" dirty="0" smtClean="0"/>
              <a:t>.</a:t>
            </a:r>
          </a:p>
          <a:p>
            <a:pPr marL="0" eaLnBrk="1" hangingPunct="1">
              <a:buNone/>
            </a:pPr>
            <a:r>
              <a:rPr lang="en-US" sz="2400" dirty="0" smtClean="0"/>
              <a:t>What would the graph of a linear function look like?</a:t>
            </a:r>
          </a:p>
          <a:p>
            <a:pPr eaLnBrk="1" hangingPunct="1"/>
            <a:endParaRPr lang="en-US" dirty="0" smtClean="0"/>
          </a:p>
        </p:txBody>
      </p:sp>
      <p:pic>
        <p:nvPicPr>
          <p:cNvPr id="9" name="Content Placeholder 5" descr="basic graph.GIF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865998" y="1600200"/>
            <a:ext cx="4278002" cy="4389120"/>
          </a:xfrm>
        </p:spPr>
      </p:pic>
      <p:sp>
        <p:nvSpPr>
          <p:cNvPr id="5" name="SMARTPenAnnotation988"/>
          <p:cNvSpPr/>
          <p:nvPr/>
        </p:nvSpPr>
        <p:spPr>
          <a:xfrm>
            <a:off x="3020482" y="4418568"/>
            <a:ext cx="1119103" cy="116251"/>
          </a:xfrm>
          <a:custGeom>
            <a:avLst/>
            <a:gdLst/>
            <a:ahLst/>
            <a:cxnLst/>
            <a:rect l="0" t="0" r="0" b="0"/>
            <a:pathLst>
              <a:path w="1119103" h="116251">
                <a:moveTo>
                  <a:pt x="42757" y="13414"/>
                </a:moveTo>
                <a:lnTo>
                  <a:pt x="33656" y="13414"/>
                </a:lnTo>
                <a:lnTo>
                  <a:pt x="30975" y="14367"/>
                </a:lnTo>
                <a:lnTo>
                  <a:pt x="29187" y="15954"/>
                </a:lnTo>
                <a:lnTo>
                  <a:pt x="27995" y="17965"/>
                </a:lnTo>
                <a:lnTo>
                  <a:pt x="26249" y="19306"/>
                </a:lnTo>
                <a:lnTo>
                  <a:pt x="24132" y="20199"/>
                </a:lnTo>
                <a:lnTo>
                  <a:pt x="21768" y="20795"/>
                </a:lnTo>
                <a:lnTo>
                  <a:pt x="16601" y="23997"/>
                </a:lnTo>
                <a:lnTo>
                  <a:pt x="8943" y="30175"/>
                </a:lnTo>
                <a:lnTo>
                  <a:pt x="8679" y="32929"/>
                </a:lnTo>
                <a:lnTo>
                  <a:pt x="8562" y="37327"/>
                </a:lnTo>
                <a:lnTo>
                  <a:pt x="8471" y="54624"/>
                </a:lnTo>
                <a:lnTo>
                  <a:pt x="5929" y="58082"/>
                </a:lnTo>
                <a:lnTo>
                  <a:pt x="3918" y="60338"/>
                </a:lnTo>
                <a:lnTo>
                  <a:pt x="2577" y="62794"/>
                </a:lnTo>
                <a:lnTo>
                  <a:pt x="1683" y="65384"/>
                </a:lnTo>
                <a:lnTo>
                  <a:pt x="1087" y="68063"/>
                </a:lnTo>
                <a:lnTo>
                  <a:pt x="689" y="70802"/>
                </a:lnTo>
                <a:lnTo>
                  <a:pt x="425" y="73580"/>
                </a:lnTo>
                <a:lnTo>
                  <a:pt x="248" y="76385"/>
                </a:lnTo>
                <a:lnTo>
                  <a:pt x="52" y="82041"/>
                </a:lnTo>
                <a:lnTo>
                  <a:pt x="0" y="84883"/>
                </a:lnTo>
                <a:lnTo>
                  <a:pt x="917" y="87730"/>
                </a:lnTo>
                <a:lnTo>
                  <a:pt x="2481" y="90581"/>
                </a:lnTo>
                <a:lnTo>
                  <a:pt x="4477" y="93433"/>
                </a:lnTo>
                <a:lnTo>
                  <a:pt x="7712" y="96288"/>
                </a:lnTo>
                <a:lnTo>
                  <a:pt x="11774" y="99143"/>
                </a:lnTo>
                <a:lnTo>
                  <a:pt x="16387" y="101999"/>
                </a:lnTo>
                <a:lnTo>
                  <a:pt x="24052" y="105173"/>
                </a:lnTo>
                <a:lnTo>
                  <a:pt x="50387" y="111761"/>
                </a:lnTo>
                <a:lnTo>
                  <a:pt x="71746" y="115391"/>
                </a:lnTo>
                <a:lnTo>
                  <a:pt x="105457" y="116108"/>
                </a:lnTo>
                <a:lnTo>
                  <a:pt x="201510" y="116250"/>
                </a:lnTo>
                <a:lnTo>
                  <a:pt x="234917" y="113728"/>
                </a:lnTo>
                <a:lnTo>
                  <a:pt x="253892" y="110386"/>
                </a:lnTo>
                <a:lnTo>
                  <a:pt x="286675" y="108240"/>
                </a:lnTo>
                <a:lnTo>
                  <a:pt x="327714" y="107781"/>
                </a:lnTo>
                <a:lnTo>
                  <a:pt x="399820" y="107713"/>
                </a:lnTo>
                <a:lnTo>
                  <a:pt x="416400" y="105172"/>
                </a:lnTo>
                <a:lnTo>
                  <a:pt x="437421" y="101821"/>
                </a:lnTo>
                <a:lnTo>
                  <a:pt x="462638" y="100331"/>
                </a:lnTo>
                <a:lnTo>
                  <a:pt x="487181" y="97129"/>
                </a:lnTo>
                <a:lnTo>
                  <a:pt x="499060" y="94942"/>
                </a:lnTo>
                <a:lnTo>
                  <a:pt x="524880" y="91863"/>
                </a:lnTo>
                <a:lnTo>
                  <a:pt x="548499" y="91143"/>
                </a:lnTo>
                <a:lnTo>
                  <a:pt x="612750" y="90600"/>
                </a:lnTo>
                <a:lnTo>
                  <a:pt x="625018" y="88042"/>
                </a:lnTo>
                <a:lnTo>
                  <a:pt x="630956" y="86026"/>
                </a:lnTo>
                <a:lnTo>
                  <a:pt x="652794" y="83786"/>
                </a:lnTo>
                <a:lnTo>
                  <a:pt x="680597" y="82790"/>
                </a:lnTo>
                <a:lnTo>
                  <a:pt x="708829" y="82348"/>
                </a:lnTo>
                <a:lnTo>
                  <a:pt x="725883" y="81278"/>
                </a:lnTo>
                <a:lnTo>
                  <a:pt x="792764" y="75256"/>
                </a:lnTo>
                <a:lnTo>
                  <a:pt x="817101" y="73284"/>
                </a:lnTo>
                <a:lnTo>
                  <a:pt x="867929" y="67772"/>
                </a:lnTo>
                <a:lnTo>
                  <a:pt x="899498" y="64763"/>
                </a:lnTo>
                <a:lnTo>
                  <a:pt x="910145" y="62887"/>
                </a:lnTo>
                <a:lnTo>
                  <a:pt x="921054" y="60683"/>
                </a:lnTo>
                <a:lnTo>
                  <a:pt x="940957" y="57582"/>
                </a:lnTo>
                <a:lnTo>
                  <a:pt x="951862" y="54317"/>
                </a:lnTo>
                <a:lnTo>
                  <a:pt x="957437" y="52113"/>
                </a:lnTo>
                <a:lnTo>
                  <a:pt x="978936" y="49011"/>
                </a:lnTo>
                <a:lnTo>
                  <a:pt x="994302" y="48091"/>
                </a:lnTo>
                <a:lnTo>
                  <a:pt x="1004146" y="45336"/>
                </a:lnTo>
                <a:lnTo>
                  <a:pt x="1013919" y="41889"/>
                </a:lnTo>
                <a:lnTo>
                  <a:pt x="1027954" y="39676"/>
                </a:lnTo>
                <a:lnTo>
                  <a:pt x="1041179" y="39164"/>
                </a:lnTo>
                <a:lnTo>
                  <a:pt x="1041747" y="38200"/>
                </a:lnTo>
                <a:lnTo>
                  <a:pt x="1041173" y="36606"/>
                </a:lnTo>
                <a:lnTo>
                  <a:pt x="1037959" y="31754"/>
                </a:lnTo>
                <a:lnTo>
                  <a:pt x="1034979" y="28550"/>
                </a:lnTo>
                <a:lnTo>
                  <a:pt x="1025305" y="18732"/>
                </a:lnTo>
                <a:lnTo>
                  <a:pt x="1021639" y="16007"/>
                </a:lnTo>
                <a:lnTo>
                  <a:pt x="1017290" y="13238"/>
                </a:lnTo>
                <a:lnTo>
                  <a:pt x="1005724" y="6500"/>
                </a:lnTo>
                <a:lnTo>
                  <a:pt x="1001603" y="5579"/>
                </a:lnTo>
                <a:lnTo>
                  <a:pt x="999170" y="5333"/>
                </a:lnTo>
                <a:lnTo>
                  <a:pt x="991387" y="2520"/>
                </a:lnTo>
                <a:lnTo>
                  <a:pt x="986645" y="437"/>
                </a:lnTo>
                <a:lnTo>
                  <a:pt x="983483" y="0"/>
                </a:lnTo>
                <a:lnTo>
                  <a:pt x="981376" y="661"/>
                </a:lnTo>
                <a:lnTo>
                  <a:pt x="977993" y="4016"/>
                </a:lnTo>
                <a:lnTo>
                  <a:pt x="978668" y="5243"/>
                </a:lnTo>
                <a:lnTo>
                  <a:pt x="980070" y="7014"/>
                </a:lnTo>
                <a:lnTo>
                  <a:pt x="981957" y="9148"/>
                </a:lnTo>
                <a:lnTo>
                  <a:pt x="984168" y="10570"/>
                </a:lnTo>
                <a:lnTo>
                  <a:pt x="992782" y="13039"/>
                </a:lnTo>
                <a:lnTo>
                  <a:pt x="1016130" y="15905"/>
                </a:lnTo>
                <a:lnTo>
                  <a:pt x="1028857" y="17932"/>
                </a:lnTo>
                <a:lnTo>
                  <a:pt x="1039247" y="20236"/>
                </a:lnTo>
                <a:lnTo>
                  <a:pt x="1048079" y="22724"/>
                </a:lnTo>
                <a:lnTo>
                  <a:pt x="1055872" y="25336"/>
                </a:lnTo>
                <a:lnTo>
                  <a:pt x="1062972" y="26125"/>
                </a:lnTo>
                <a:lnTo>
                  <a:pt x="1089402" y="22720"/>
                </a:lnTo>
                <a:lnTo>
                  <a:pt x="1108524" y="22204"/>
                </a:lnTo>
                <a:lnTo>
                  <a:pt x="1113314" y="23084"/>
                </a:lnTo>
                <a:lnTo>
                  <a:pt x="1116506" y="24623"/>
                </a:lnTo>
                <a:lnTo>
                  <a:pt x="1118635" y="26602"/>
                </a:lnTo>
                <a:lnTo>
                  <a:pt x="1119102" y="27921"/>
                </a:lnTo>
                <a:lnTo>
                  <a:pt x="1118460" y="28800"/>
                </a:lnTo>
                <a:lnTo>
                  <a:pt x="1117080" y="29386"/>
                </a:lnTo>
                <a:lnTo>
                  <a:pt x="1110587" y="30212"/>
                </a:lnTo>
                <a:lnTo>
                  <a:pt x="1108021" y="31280"/>
                </a:lnTo>
                <a:lnTo>
                  <a:pt x="1105359" y="32944"/>
                </a:lnTo>
                <a:lnTo>
                  <a:pt x="1102631" y="35007"/>
                </a:lnTo>
                <a:lnTo>
                  <a:pt x="1099860" y="37334"/>
                </a:lnTo>
                <a:lnTo>
                  <a:pt x="1097060" y="39838"/>
                </a:lnTo>
                <a:lnTo>
                  <a:pt x="1094241" y="42460"/>
                </a:lnTo>
                <a:lnTo>
                  <a:pt x="1081171" y="55252"/>
                </a:lnTo>
                <a:lnTo>
                  <a:pt x="1076028" y="58451"/>
                </a:lnTo>
                <a:lnTo>
                  <a:pt x="1065234" y="62005"/>
                </a:lnTo>
                <a:lnTo>
                  <a:pt x="1058736" y="65811"/>
                </a:lnTo>
                <a:lnTo>
                  <a:pt x="1051547" y="71205"/>
                </a:lnTo>
                <a:lnTo>
                  <a:pt x="1043896" y="77659"/>
                </a:lnTo>
                <a:lnTo>
                  <a:pt x="1037843" y="81962"/>
                </a:lnTo>
                <a:lnTo>
                  <a:pt x="1032856" y="84830"/>
                </a:lnTo>
                <a:lnTo>
                  <a:pt x="1024774" y="88017"/>
                </a:lnTo>
                <a:lnTo>
                  <a:pt x="1018007" y="89434"/>
                </a:lnTo>
                <a:lnTo>
                  <a:pt x="1011824" y="92603"/>
                </a:lnTo>
                <a:lnTo>
                  <a:pt x="994305" y="9913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989"/>
          <p:cNvSpPr/>
          <p:nvPr/>
        </p:nvSpPr>
        <p:spPr>
          <a:xfrm>
            <a:off x="2934652" y="4376106"/>
            <a:ext cx="263215" cy="64449"/>
          </a:xfrm>
          <a:custGeom>
            <a:avLst/>
            <a:gdLst/>
            <a:ahLst/>
            <a:cxnLst/>
            <a:rect l="0" t="0" r="0" b="0"/>
            <a:pathLst>
              <a:path w="263215" h="64449">
                <a:moveTo>
                  <a:pt x="17145" y="38731"/>
                </a:moveTo>
                <a:lnTo>
                  <a:pt x="24526" y="38731"/>
                </a:lnTo>
                <a:lnTo>
                  <a:pt x="26828" y="37779"/>
                </a:lnTo>
                <a:lnTo>
                  <a:pt x="30268" y="36191"/>
                </a:lnTo>
                <a:lnTo>
                  <a:pt x="34466" y="34181"/>
                </a:lnTo>
                <a:lnTo>
                  <a:pt x="40122" y="31887"/>
                </a:lnTo>
                <a:lnTo>
                  <a:pt x="46751" y="29406"/>
                </a:lnTo>
                <a:lnTo>
                  <a:pt x="54027" y="26800"/>
                </a:lnTo>
                <a:lnTo>
                  <a:pt x="60783" y="25062"/>
                </a:lnTo>
                <a:lnTo>
                  <a:pt x="67192" y="23904"/>
                </a:lnTo>
                <a:lnTo>
                  <a:pt x="73370" y="23131"/>
                </a:lnTo>
                <a:lnTo>
                  <a:pt x="86061" y="20711"/>
                </a:lnTo>
                <a:lnTo>
                  <a:pt x="123022" y="12942"/>
                </a:lnTo>
                <a:lnTo>
                  <a:pt x="139164" y="10109"/>
                </a:lnTo>
                <a:lnTo>
                  <a:pt x="152784" y="8220"/>
                </a:lnTo>
                <a:lnTo>
                  <a:pt x="164721" y="6960"/>
                </a:lnTo>
                <a:lnTo>
                  <a:pt x="176489" y="5168"/>
                </a:lnTo>
                <a:lnTo>
                  <a:pt x="188144" y="3021"/>
                </a:lnTo>
                <a:lnTo>
                  <a:pt x="199724" y="637"/>
                </a:lnTo>
                <a:lnTo>
                  <a:pt x="208397" y="0"/>
                </a:lnTo>
                <a:lnTo>
                  <a:pt x="215132" y="528"/>
                </a:lnTo>
                <a:lnTo>
                  <a:pt x="220574" y="1832"/>
                </a:lnTo>
                <a:lnTo>
                  <a:pt x="227059" y="2702"/>
                </a:lnTo>
                <a:lnTo>
                  <a:pt x="234240" y="3282"/>
                </a:lnTo>
                <a:lnTo>
                  <a:pt x="247934" y="3926"/>
                </a:lnTo>
                <a:lnTo>
                  <a:pt x="263214" y="4373"/>
                </a:lnTo>
                <a:lnTo>
                  <a:pt x="255895" y="4421"/>
                </a:lnTo>
                <a:lnTo>
                  <a:pt x="228641" y="4440"/>
                </a:lnTo>
                <a:lnTo>
                  <a:pt x="222912" y="5393"/>
                </a:lnTo>
                <a:lnTo>
                  <a:pt x="215283" y="6981"/>
                </a:lnTo>
                <a:lnTo>
                  <a:pt x="206387" y="8992"/>
                </a:lnTo>
                <a:lnTo>
                  <a:pt x="199504" y="10332"/>
                </a:lnTo>
                <a:lnTo>
                  <a:pt x="193963" y="11226"/>
                </a:lnTo>
                <a:lnTo>
                  <a:pt x="189316" y="11822"/>
                </a:lnTo>
                <a:lnTo>
                  <a:pt x="184313" y="13172"/>
                </a:lnTo>
                <a:lnTo>
                  <a:pt x="179073" y="15024"/>
                </a:lnTo>
                <a:lnTo>
                  <a:pt x="173674" y="17211"/>
                </a:lnTo>
                <a:lnTo>
                  <a:pt x="160056" y="22182"/>
                </a:lnTo>
                <a:lnTo>
                  <a:pt x="152424" y="24841"/>
                </a:lnTo>
                <a:lnTo>
                  <a:pt x="144479" y="26613"/>
                </a:lnTo>
                <a:lnTo>
                  <a:pt x="136324" y="27795"/>
                </a:lnTo>
                <a:lnTo>
                  <a:pt x="128030" y="28583"/>
                </a:lnTo>
                <a:lnTo>
                  <a:pt x="120596" y="30061"/>
                </a:lnTo>
                <a:lnTo>
                  <a:pt x="113735" y="31998"/>
                </a:lnTo>
                <a:lnTo>
                  <a:pt x="107256" y="34243"/>
                </a:lnTo>
                <a:lnTo>
                  <a:pt x="87357" y="41816"/>
                </a:lnTo>
                <a:lnTo>
                  <a:pt x="75383" y="46503"/>
                </a:lnTo>
                <a:lnTo>
                  <a:pt x="66448" y="49627"/>
                </a:lnTo>
                <a:lnTo>
                  <a:pt x="59539" y="51710"/>
                </a:lnTo>
                <a:lnTo>
                  <a:pt x="53980" y="53099"/>
                </a:lnTo>
                <a:lnTo>
                  <a:pt x="48369" y="54977"/>
                </a:lnTo>
                <a:lnTo>
                  <a:pt x="42724" y="57182"/>
                </a:lnTo>
                <a:lnTo>
                  <a:pt x="37055" y="59604"/>
                </a:lnTo>
                <a:lnTo>
                  <a:pt x="32323" y="61219"/>
                </a:lnTo>
                <a:lnTo>
                  <a:pt x="24526" y="63013"/>
                </a:lnTo>
                <a:lnTo>
                  <a:pt x="17885" y="63811"/>
                </a:lnTo>
                <a:lnTo>
                  <a:pt x="11759" y="64165"/>
                </a:lnTo>
                <a:lnTo>
                  <a:pt x="0" y="6444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990"/>
          <p:cNvSpPr/>
          <p:nvPr/>
        </p:nvSpPr>
        <p:spPr>
          <a:xfrm>
            <a:off x="4222570" y="4380547"/>
            <a:ext cx="126400" cy="127662"/>
          </a:xfrm>
          <a:custGeom>
            <a:avLst/>
            <a:gdLst/>
            <a:ahLst/>
            <a:cxnLst/>
            <a:rect l="0" t="0" r="0" b="0"/>
            <a:pathLst>
              <a:path w="126400" h="127662">
                <a:moveTo>
                  <a:pt x="49392" y="0"/>
                </a:moveTo>
                <a:lnTo>
                  <a:pt x="44842" y="9102"/>
                </a:lnTo>
                <a:lnTo>
                  <a:pt x="42548" y="11783"/>
                </a:lnTo>
                <a:lnTo>
                  <a:pt x="40067" y="13570"/>
                </a:lnTo>
                <a:lnTo>
                  <a:pt x="37461" y="14762"/>
                </a:lnTo>
                <a:lnTo>
                  <a:pt x="34770" y="17462"/>
                </a:lnTo>
                <a:lnTo>
                  <a:pt x="32024" y="21166"/>
                </a:lnTo>
                <a:lnTo>
                  <a:pt x="29241" y="25541"/>
                </a:lnTo>
                <a:lnTo>
                  <a:pt x="25481" y="30362"/>
                </a:lnTo>
                <a:lnTo>
                  <a:pt x="21068" y="35481"/>
                </a:lnTo>
                <a:lnTo>
                  <a:pt x="12039" y="45297"/>
                </a:lnTo>
                <a:lnTo>
                  <a:pt x="4851" y="52835"/>
                </a:lnTo>
                <a:lnTo>
                  <a:pt x="2553" y="56178"/>
                </a:lnTo>
                <a:lnTo>
                  <a:pt x="1021" y="59360"/>
                </a:lnTo>
                <a:lnTo>
                  <a:pt x="0" y="62433"/>
                </a:lnTo>
                <a:lnTo>
                  <a:pt x="271" y="65435"/>
                </a:lnTo>
                <a:lnTo>
                  <a:pt x="1405" y="68388"/>
                </a:lnTo>
                <a:lnTo>
                  <a:pt x="3113" y="71310"/>
                </a:lnTo>
                <a:lnTo>
                  <a:pt x="5204" y="72305"/>
                </a:lnTo>
                <a:lnTo>
                  <a:pt x="7551" y="72016"/>
                </a:lnTo>
                <a:lnTo>
                  <a:pt x="10068" y="70871"/>
                </a:lnTo>
                <a:lnTo>
                  <a:pt x="12699" y="70107"/>
                </a:lnTo>
                <a:lnTo>
                  <a:pt x="15405" y="69598"/>
                </a:lnTo>
                <a:lnTo>
                  <a:pt x="18161" y="69259"/>
                </a:lnTo>
                <a:lnTo>
                  <a:pt x="21904" y="68080"/>
                </a:lnTo>
                <a:lnTo>
                  <a:pt x="26304" y="66342"/>
                </a:lnTo>
                <a:lnTo>
                  <a:pt x="31142" y="64230"/>
                </a:lnTo>
                <a:lnTo>
                  <a:pt x="35321" y="61870"/>
                </a:lnTo>
                <a:lnTo>
                  <a:pt x="39059" y="59345"/>
                </a:lnTo>
                <a:lnTo>
                  <a:pt x="42503" y="56708"/>
                </a:lnTo>
                <a:lnTo>
                  <a:pt x="48609" y="53998"/>
                </a:lnTo>
                <a:lnTo>
                  <a:pt x="56490" y="51239"/>
                </a:lnTo>
                <a:lnTo>
                  <a:pt x="65554" y="48447"/>
                </a:lnTo>
                <a:lnTo>
                  <a:pt x="72550" y="46585"/>
                </a:lnTo>
                <a:lnTo>
                  <a:pt x="78165" y="45345"/>
                </a:lnTo>
                <a:lnTo>
                  <a:pt x="82862" y="44517"/>
                </a:lnTo>
                <a:lnTo>
                  <a:pt x="89803" y="43965"/>
                </a:lnTo>
                <a:lnTo>
                  <a:pt x="98240" y="43598"/>
                </a:lnTo>
                <a:lnTo>
                  <a:pt x="107674" y="43353"/>
                </a:lnTo>
                <a:lnTo>
                  <a:pt x="113964" y="44142"/>
                </a:lnTo>
                <a:lnTo>
                  <a:pt x="118158" y="45620"/>
                </a:lnTo>
                <a:lnTo>
                  <a:pt x="124888" y="50287"/>
                </a:lnTo>
                <a:lnTo>
                  <a:pt x="125440" y="51622"/>
                </a:lnTo>
                <a:lnTo>
                  <a:pt x="125808" y="53465"/>
                </a:lnTo>
                <a:lnTo>
                  <a:pt x="126054" y="55645"/>
                </a:lnTo>
                <a:lnTo>
                  <a:pt x="126218" y="59004"/>
                </a:lnTo>
                <a:lnTo>
                  <a:pt x="126399" y="67817"/>
                </a:lnTo>
                <a:lnTo>
                  <a:pt x="124542" y="72834"/>
                </a:lnTo>
                <a:lnTo>
                  <a:pt x="121400" y="78083"/>
                </a:lnTo>
                <a:lnTo>
                  <a:pt x="117399" y="83488"/>
                </a:lnTo>
                <a:lnTo>
                  <a:pt x="112828" y="88043"/>
                </a:lnTo>
                <a:lnTo>
                  <a:pt x="107875" y="92034"/>
                </a:lnTo>
                <a:lnTo>
                  <a:pt x="102668" y="95646"/>
                </a:lnTo>
                <a:lnTo>
                  <a:pt x="97292" y="99959"/>
                </a:lnTo>
                <a:lnTo>
                  <a:pt x="91803" y="104740"/>
                </a:lnTo>
                <a:lnTo>
                  <a:pt x="86239" y="109831"/>
                </a:lnTo>
                <a:lnTo>
                  <a:pt x="79672" y="114179"/>
                </a:lnTo>
                <a:lnTo>
                  <a:pt x="72436" y="118029"/>
                </a:lnTo>
                <a:lnTo>
                  <a:pt x="64754" y="121549"/>
                </a:lnTo>
                <a:lnTo>
                  <a:pt x="57728" y="123895"/>
                </a:lnTo>
                <a:lnTo>
                  <a:pt x="51140" y="125459"/>
                </a:lnTo>
                <a:lnTo>
                  <a:pt x="44842" y="126502"/>
                </a:lnTo>
                <a:lnTo>
                  <a:pt x="39691" y="127198"/>
                </a:lnTo>
                <a:lnTo>
                  <a:pt x="35305" y="127661"/>
                </a:lnTo>
                <a:lnTo>
                  <a:pt x="23675" y="12001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991"/>
          <p:cNvSpPr/>
          <p:nvPr/>
        </p:nvSpPr>
        <p:spPr>
          <a:xfrm>
            <a:off x="4384627" y="4260532"/>
            <a:ext cx="24496" cy="240031"/>
          </a:xfrm>
          <a:custGeom>
            <a:avLst/>
            <a:gdLst/>
            <a:ahLst/>
            <a:cxnLst/>
            <a:rect l="0" t="0" r="0" b="0"/>
            <a:pathLst>
              <a:path w="24496" h="240031">
                <a:moveTo>
                  <a:pt x="15923" y="0"/>
                </a:moveTo>
                <a:lnTo>
                  <a:pt x="15923" y="26694"/>
                </a:lnTo>
                <a:lnTo>
                  <a:pt x="14970" y="32083"/>
                </a:lnTo>
                <a:lnTo>
                  <a:pt x="13383" y="38534"/>
                </a:lnTo>
                <a:lnTo>
                  <a:pt x="11372" y="45692"/>
                </a:lnTo>
                <a:lnTo>
                  <a:pt x="10031" y="52369"/>
                </a:lnTo>
                <a:lnTo>
                  <a:pt x="9137" y="58725"/>
                </a:lnTo>
                <a:lnTo>
                  <a:pt x="8541" y="64867"/>
                </a:lnTo>
                <a:lnTo>
                  <a:pt x="8144" y="71820"/>
                </a:lnTo>
                <a:lnTo>
                  <a:pt x="7703" y="87165"/>
                </a:lnTo>
                <a:lnTo>
                  <a:pt x="6633" y="98115"/>
                </a:lnTo>
                <a:lnTo>
                  <a:pt x="4967" y="111130"/>
                </a:lnTo>
                <a:lnTo>
                  <a:pt x="2904" y="125522"/>
                </a:lnTo>
                <a:lnTo>
                  <a:pt x="1528" y="137022"/>
                </a:lnTo>
                <a:lnTo>
                  <a:pt x="611" y="146593"/>
                </a:lnTo>
                <a:lnTo>
                  <a:pt x="0" y="154879"/>
                </a:lnTo>
                <a:lnTo>
                  <a:pt x="545" y="164212"/>
                </a:lnTo>
                <a:lnTo>
                  <a:pt x="1861" y="174245"/>
                </a:lnTo>
                <a:lnTo>
                  <a:pt x="3691" y="184743"/>
                </a:lnTo>
                <a:lnTo>
                  <a:pt x="5863" y="192695"/>
                </a:lnTo>
                <a:lnTo>
                  <a:pt x="8264" y="198948"/>
                </a:lnTo>
                <a:lnTo>
                  <a:pt x="10817" y="204070"/>
                </a:lnTo>
                <a:lnTo>
                  <a:pt x="12519" y="208437"/>
                </a:lnTo>
                <a:lnTo>
                  <a:pt x="13653" y="212300"/>
                </a:lnTo>
                <a:lnTo>
                  <a:pt x="14410" y="215828"/>
                </a:lnTo>
                <a:lnTo>
                  <a:pt x="14914" y="219133"/>
                </a:lnTo>
                <a:lnTo>
                  <a:pt x="15474" y="225345"/>
                </a:lnTo>
                <a:lnTo>
                  <a:pt x="15723" y="231281"/>
                </a:lnTo>
                <a:lnTo>
                  <a:pt x="24495" y="2400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992"/>
          <p:cNvSpPr/>
          <p:nvPr/>
        </p:nvSpPr>
        <p:spPr>
          <a:xfrm>
            <a:off x="4470352" y="4374062"/>
            <a:ext cx="100867" cy="108928"/>
          </a:xfrm>
          <a:custGeom>
            <a:avLst/>
            <a:gdLst/>
            <a:ahLst/>
            <a:cxnLst/>
            <a:rect l="0" t="0" r="0" b="0"/>
            <a:pathLst>
              <a:path w="100867" h="108928">
                <a:moveTo>
                  <a:pt x="15923" y="15058"/>
                </a:moveTo>
                <a:lnTo>
                  <a:pt x="11372" y="24160"/>
                </a:lnTo>
                <a:lnTo>
                  <a:pt x="10031" y="27793"/>
                </a:lnTo>
                <a:lnTo>
                  <a:pt x="9137" y="31168"/>
                </a:lnTo>
                <a:lnTo>
                  <a:pt x="8541" y="34370"/>
                </a:lnTo>
                <a:lnTo>
                  <a:pt x="8144" y="37458"/>
                </a:lnTo>
                <a:lnTo>
                  <a:pt x="7880" y="40468"/>
                </a:lnTo>
                <a:lnTo>
                  <a:pt x="7703" y="43428"/>
                </a:lnTo>
                <a:lnTo>
                  <a:pt x="6633" y="47306"/>
                </a:lnTo>
                <a:lnTo>
                  <a:pt x="4967" y="51797"/>
                </a:lnTo>
                <a:lnTo>
                  <a:pt x="2904" y="56695"/>
                </a:lnTo>
                <a:lnTo>
                  <a:pt x="1528" y="60913"/>
                </a:lnTo>
                <a:lnTo>
                  <a:pt x="611" y="64679"/>
                </a:lnTo>
                <a:lnTo>
                  <a:pt x="0" y="68141"/>
                </a:lnTo>
                <a:lnTo>
                  <a:pt x="545" y="71401"/>
                </a:lnTo>
                <a:lnTo>
                  <a:pt x="1861" y="74528"/>
                </a:lnTo>
                <a:lnTo>
                  <a:pt x="3691" y="77564"/>
                </a:lnTo>
                <a:lnTo>
                  <a:pt x="5863" y="81493"/>
                </a:lnTo>
                <a:lnTo>
                  <a:pt x="14410" y="97866"/>
                </a:lnTo>
                <a:lnTo>
                  <a:pt x="15866" y="99791"/>
                </a:lnTo>
                <a:lnTo>
                  <a:pt x="17790" y="102026"/>
                </a:lnTo>
                <a:lnTo>
                  <a:pt x="20025" y="104469"/>
                </a:lnTo>
                <a:lnTo>
                  <a:pt x="22467" y="106098"/>
                </a:lnTo>
                <a:lnTo>
                  <a:pt x="25049" y="107184"/>
                </a:lnTo>
                <a:lnTo>
                  <a:pt x="27722" y="107907"/>
                </a:lnTo>
                <a:lnTo>
                  <a:pt x="30456" y="108390"/>
                </a:lnTo>
                <a:lnTo>
                  <a:pt x="33232" y="108712"/>
                </a:lnTo>
                <a:lnTo>
                  <a:pt x="36035" y="108927"/>
                </a:lnTo>
                <a:lnTo>
                  <a:pt x="38855" y="108117"/>
                </a:lnTo>
                <a:lnTo>
                  <a:pt x="41689" y="106624"/>
                </a:lnTo>
                <a:lnTo>
                  <a:pt x="44530" y="104677"/>
                </a:lnTo>
                <a:lnTo>
                  <a:pt x="47377" y="102427"/>
                </a:lnTo>
                <a:lnTo>
                  <a:pt x="50227" y="99974"/>
                </a:lnTo>
                <a:lnTo>
                  <a:pt x="53080" y="97386"/>
                </a:lnTo>
                <a:lnTo>
                  <a:pt x="55934" y="95661"/>
                </a:lnTo>
                <a:lnTo>
                  <a:pt x="58789" y="94511"/>
                </a:lnTo>
                <a:lnTo>
                  <a:pt x="61645" y="93743"/>
                </a:lnTo>
                <a:lnTo>
                  <a:pt x="65454" y="91327"/>
                </a:lnTo>
                <a:lnTo>
                  <a:pt x="69899" y="87812"/>
                </a:lnTo>
                <a:lnTo>
                  <a:pt x="74767" y="83563"/>
                </a:lnTo>
                <a:lnTo>
                  <a:pt x="78012" y="79778"/>
                </a:lnTo>
                <a:lnTo>
                  <a:pt x="80176" y="76302"/>
                </a:lnTo>
                <a:lnTo>
                  <a:pt x="81618" y="73032"/>
                </a:lnTo>
                <a:lnTo>
                  <a:pt x="84484" y="68947"/>
                </a:lnTo>
                <a:lnTo>
                  <a:pt x="88301" y="64319"/>
                </a:lnTo>
                <a:lnTo>
                  <a:pt x="92750" y="59329"/>
                </a:lnTo>
                <a:lnTo>
                  <a:pt x="95716" y="54097"/>
                </a:lnTo>
                <a:lnTo>
                  <a:pt x="97693" y="48704"/>
                </a:lnTo>
                <a:lnTo>
                  <a:pt x="99011" y="43204"/>
                </a:lnTo>
                <a:lnTo>
                  <a:pt x="99890" y="38584"/>
                </a:lnTo>
                <a:lnTo>
                  <a:pt x="100476" y="34552"/>
                </a:lnTo>
                <a:lnTo>
                  <a:pt x="100866" y="30911"/>
                </a:lnTo>
                <a:lnTo>
                  <a:pt x="99222" y="26579"/>
                </a:lnTo>
                <a:lnTo>
                  <a:pt x="96221" y="21786"/>
                </a:lnTo>
                <a:lnTo>
                  <a:pt x="92314" y="16686"/>
                </a:lnTo>
                <a:lnTo>
                  <a:pt x="87806" y="12333"/>
                </a:lnTo>
                <a:lnTo>
                  <a:pt x="82895" y="8479"/>
                </a:lnTo>
                <a:lnTo>
                  <a:pt x="77716" y="4957"/>
                </a:lnTo>
                <a:lnTo>
                  <a:pt x="73310" y="2609"/>
                </a:lnTo>
                <a:lnTo>
                  <a:pt x="69421" y="1043"/>
                </a:lnTo>
                <a:lnTo>
                  <a:pt x="65876" y="0"/>
                </a:lnTo>
                <a:lnTo>
                  <a:pt x="61607" y="257"/>
                </a:lnTo>
                <a:lnTo>
                  <a:pt x="56856" y="1380"/>
                </a:lnTo>
                <a:lnTo>
                  <a:pt x="41640" y="648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993"/>
          <p:cNvSpPr/>
          <p:nvPr/>
        </p:nvSpPr>
        <p:spPr>
          <a:xfrm>
            <a:off x="4614862" y="4346257"/>
            <a:ext cx="114418" cy="195233"/>
          </a:xfrm>
          <a:custGeom>
            <a:avLst/>
            <a:gdLst/>
            <a:ahLst/>
            <a:cxnLst/>
            <a:rect l="0" t="0" r="0" b="0"/>
            <a:pathLst>
              <a:path w="114418" h="195233">
                <a:moveTo>
                  <a:pt x="0" y="0"/>
                </a:moveTo>
                <a:lnTo>
                  <a:pt x="19313" y="19313"/>
                </a:lnTo>
                <a:lnTo>
                  <a:pt x="22400" y="24305"/>
                </a:lnTo>
                <a:lnTo>
                  <a:pt x="25411" y="30491"/>
                </a:lnTo>
                <a:lnTo>
                  <a:pt x="28371" y="37472"/>
                </a:lnTo>
                <a:lnTo>
                  <a:pt x="34199" y="50310"/>
                </a:lnTo>
                <a:lnTo>
                  <a:pt x="37087" y="56400"/>
                </a:lnTo>
                <a:lnTo>
                  <a:pt x="39965" y="68080"/>
                </a:lnTo>
                <a:lnTo>
                  <a:pt x="42836" y="83487"/>
                </a:lnTo>
                <a:lnTo>
                  <a:pt x="45702" y="101378"/>
                </a:lnTo>
                <a:lnTo>
                  <a:pt x="47613" y="115210"/>
                </a:lnTo>
                <a:lnTo>
                  <a:pt x="48887" y="126337"/>
                </a:lnTo>
                <a:lnTo>
                  <a:pt x="49736" y="135660"/>
                </a:lnTo>
                <a:lnTo>
                  <a:pt x="50303" y="143780"/>
                </a:lnTo>
                <a:lnTo>
                  <a:pt x="50680" y="151098"/>
                </a:lnTo>
                <a:lnTo>
                  <a:pt x="50932" y="157882"/>
                </a:lnTo>
                <a:lnTo>
                  <a:pt x="51286" y="185634"/>
                </a:lnTo>
                <a:lnTo>
                  <a:pt x="50383" y="191383"/>
                </a:lnTo>
                <a:lnTo>
                  <a:pt x="48829" y="194264"/>
                </a:lnTo>
                <a:lnTo>
                  <a:pt x="46840" y="195232"/>
                </a:lnTo>
                <a:lnTo>
                  <a:pt x="45514" y="194925"/>
                </a:lnTo>
                <a:lnTo>
                  <a:pt x="44631" y="193767"/>
                </a:lnTo>
                <a:lnTo>
                  <a:pt x="44041" y="192043"/>
                </a:lnTo>
                <a:lnTo>
                  <a:pt x="40846" y="187588"/>
                </a:lnTo>
                <a:lnTo>
                  <a:pt x="38661" y="185066"/>
                </a:lnTo>
                <a:lnTo>
                  <a:pt x="37204" y="182433"/>
                </a:lnTo>
                <a:lnTo>
                  <a:pt x="35585" y="176966"/>
                </a:lnTo>
                <a:lnTo>
                  <a:pt x="34201" y="172270"/>
                </a:lnTo>
                <a:lnTo>
                  <a:pt x="30123" y="159432"/>
                </a:lnTo>
                <a:lnTo>
                  <a:pt x="27702" y="152961"/>
                </a:lnTo>
                <a:lnTo>
                  <a:pt x="25136" y="146742"/>
                </a:lnTo>
                <a:lnTo>
                  <a:pt x="22472" y="140690"/>
                </a:lnTo>
                <a:lnTo>
                  <a:pt x="20697" y="134751"/>
                </a:lnTo>
                <a:lnTo>
                  <a:pt x="19512" y="128886"/>
                </a:lnTo>
                <a:lnTo>
                  <a:pt x="18724" y="123072"/>
                </a:lnTo>
                <a:lnTo>
                  <a:pt x="18197" y="114433"/>
                </a:lnTo>
                <a:lnTo>
                  <a:pt x="17613" y="92135"/>
                </a:lnTo>
                <a:lnTo>
                  <a:pt x="19362" y="80473"/>
                </a:lnTo>
                <a:lnTo>
                  <a:pt x="22433" y="68889"/>
                </a:lnTo>
                <a:lnTo>
                  <a:pt x="26386" y="57356"/>
                </a:lnTo>
                <a:lnTo>
                  <a:pt x="29973" y="47762"/>
                </a:lnTo>
                <a:lnTo>
                  <a:pt x="33317" y="39462"/>
                </a:lnTo>
                <a:lnTo>
                  <a:pt x="36499" y="32023"/>
                </a:lnTo>
                <a:lnTo>
                  <a:pt x="39572" y="27064"/>
                </a:lnTo>
                <a:lnTo>
                  <a:pt x="42574" y="23757"/>
                </a:lnTo>
                <a:lnTo>
                  <a:pt x="45528" y="21553"/>
                </a:lnTo>
                <a:lnTo>
                  <a:pt x="50355" y="19131"/>
                </a:lnTo>
                <a:lnTo>
                  <a:pt x="56430" y="16564"/>
                </a:lnTo>
                <a:lnTo>
                  <a:pt x="63337" y="13900"/>
                </a:lnTo>
                <a:lnTo>
                  <a:pt x="68895" y="12125"/>
                </a:lnTo>
                <a:lnTo>
                  <a:pt x="73553" y="10940"/>
                </a:lnTo>
                <a:lnTo>
                  <a:pt x="77610" y="10151"/>
                </a:lnTo>
                <a:lnTo>
                  <a:pt x="81268" y="9625"/>
                </a:lnTo>
                <a:lnTo>
                  <a:pt x="84658" y="9274"/>
                </a:lnTo>
                <a:lnTo>
                  <a:pt x="87871" y="9041"/>
                </a:lnTo>
                <a:lnTo>
                  <a:pt x="91918" y="9837"/>
                </a:lnTo>
                <a:lnTo>
                  <a:pt x="96521" y="11321"/>
                </a:lnTo>
                <a:lnTo>
                  <a:pt x="101495" y="13262"/>
                </a:lnTo>
                <a:lnTo>
                  <a:pt x="105763" y="15509"/>
                </a:lnTo>
                <a:lnTo>
                  <a:pt x="109562" y="17959"/>
                </a:lnTo>
                <a:lnTo>
                  <a:pt x="113046" y="20545"/>
                </a:lnTo>
                <a:lnTo>
                  <a:pt x="114417" y="23222"/>
                </a:lnTo>
                <a:lnTo>
                  <a:pt x="114378" y="25959"/>
                </a:lnTo>
                <a:lnTo>
                  <a:pt x="112747" y="31540"/>
                </a:lnTo>
                <a:lnTo>
                  <a:pt x="112022" y="37195"/>
                </a:lnTo>
                <a:lnTo>
                  <a:pt x="111829" y="40989"/>
                </a:lnTo>
                <a:lnTo>
                  <a:pt x="111614" y="50285"/>
                </a:lnTo>
                <a:lnTo>
                  <a:pt x="109652" y="55431"/>
                </a:lnTo>
                <a:lnTo>
                  <a:pt x="106439" y="60767"/>
                </a:lnTo>
                <a:lnTo>
                  <a:pt x="102392" y="66229"/>
                </a:lnTo>
                <a:lnTo>
                  <a:pt x="97789" y="71775"/>
                </a:lnTo>
                <a:lnTo>
                  <a:pt x="92815" y="77378"/>
                </a:lnTo>
                <a:lnTo>
                  <a:pt x="83161" y="87730"/>
                </a:lnTo>
                <a:lnTo>
                  <a:pt x="75695" y="95506"/>
                </a:lnTo>
                <a:lnTo>
                  <a:pt x="71419" y="98913"/>
                </a:lnTo>
                <a:lnTo>
                  <a:pt x="66662" y="102138"/>
                </a:lnTo>
                <a:lnTo>
                  <a:pt x="61587" y="105239"/>
                </a:lnTo>
                <a:lnTo>
                  <a:pt x="57250" y="108259"/>
                </a:lnTo>
                <a:lnTo>
                  <a:pt x="53407" y="111225"/>
                </a:lnTo>
                <a:lnTo>
                  <a:pt x="49892" y="114156"/>
                </a:lnTo>
                <a:lnTo>
                  <a:pt x="46596" y="116109"/>
                </a:lnTo>
                <a:lnTo>
                  <a:pt x="43447" y="117411"/>
                </a:lnTo>
                <a:lnTo>
                  <a:pt x="40394" y="118279"/>
                </a:lnTo>
                <a:lnTo>
                  <a:pt x="35502" y="118858"/>
                </a:lnTo>
                <a:lnTo>
                  <a:pt x="29383" y="119243"/>
                </a:lnTo>
                <a:lnTo>
                  <a:pt x="8572" y="12001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994"/>
          <p:cNvSpPr/>
          <p:nvPr/>
        </p:nvSpPr>
        <p:spPr>
          <a:xfrm>
            <a:off x="4726304" y="4321139"/>
            <a:ext cx="162879" cy="144876"/>
          </a:xfrm>
          <a:custGeom>
            <a:avLst/>
            <a:gdLst/>
            <a:ahLst/>
            <a:cxnLst/>
            <a:rect l="0" t="0" r="0" b="0"/>
            <a:pathLst>
              <a:path w="162879" h="144876">
                <a:moveTo>
                  <a:pt x="0" y="76553"/>
                </a:moveTo>
                <a:lnTo>
                  <a:pt x="9103" y="76553"/>
                </a:lnTo>
                <a:lnTo>
                  <a:pt x="13688" y="77506"/>
                </a:lnTo>
                <a:lnTo>
                  <a:pt x="18651" y="79093"/>
                </a:lnTo>
                <a:lnTo>
                  <a:pt x="23864" y="81104"/>
                </a:lnTo>
                <a:lnTo>
                  <a:pt x="29244" y="81492"/>
                </a:lnTo>
                <a:lnTo>
                  <a:pt x="34737" y="80798"/>
                </a:lnTo>
                <a:lnTo>
                  <a:pt x="40303" y="79383"/>
                </a:lnTo>
                <a:lnTo>
                  <a:pt x="44966" y="78440"/>
                </a:lnTo>
                <a:lnTo>
                  <a:pt x="49028" y="77811"/>
                </a:lnTo>
                <a:lnTo>
                  <a:pt x="52688" y="77391"/>
                </a:lnTo>
                <a:lnTo>
                  <a:pt x="56081" y="77112"/>
                </a:lnTo>
                <a:lnTo>
                  <a:pt x="59295" y="76926"/>
                </a:lnTo>
                <a:lnTo>
                  <a:pt x="62390" y="76802"/>
                </a:lnTo>
                <a:lnTo>
                  <a:pt x="65406" y="75766"/>
                </a:lnTo>
                <a:lnTo>
                  <a:pt x="68369" y="74124"/>
                </a:lnTo>
                <a:lnTo>
                  <a:pt x="71297" y="72076"/>
                </a:lnTo>
                <a:lnTo>
                  <a:pt x="77059" y="68806"/>
                </a:lnTo>
                <a:lnTo>
                  <a:pt x="106163" y="53578"/>
                </a:lnTo>
                <a:lnTo>
                  <a:pt x="109828" y="50759"/>
                </a:lnTo>
                <a:lnTo>
                  <a:pt x="114176" y="46975"/>
                </a:lnTo>
                <a:lnTo>
                  <a:pt x="125741" y="36315"/>
                </a:lnTo>
                <a:lnTo>
                  <a:pt x="126690" y="34487"/>
                </a:lnTo>
                <a:lnTo>
                  <a:pt x="127323" y="32317"/>
                </a:lnTo>
                <a:lnTo>
                  <a:pt x="127745" y="29917"/>
                </a:lnTo>
                <a:lnTo>
                  <a:pt x="128026" y="26413"/>
                </a:lnTo>
                <a:lnTo>
                  <a:pt x="128214" y="22171"/>
                </a:lnTo>
                <a:lnTo>
                  <a:pt x="128338" y="17438"/>
                </a:lnTo>
                <a:lnTo>
                  <a:pt x="127469" y="13331"/>
                </a:lnTo>
                <a:lnTo>
                  <a:pt x="125937" y="9640"/>
                </a:lnTo>
                <a:lnTo>
                  <a:pt x="123963" y="6227"/>
                </a:lnTo>
                <a:lnTo>
                  <a:pt x="121695" y="3951"/>
                </a:lnTo>
                <a:lnTo>
                  <a:pt x="119230" y="2435"/>
                </a:lnTo>
                <a:lnTo>
                  <a:pt x="116634" y="1423"/>
                </a:lnTo>
                <a:lnTo>
                  <a:pt x="113951" y="749"/>
                </a:lnTo>
                <a:lnTo>
                  <a:pt x="111210" y="299"/>
                </a:lnTo>
                <a:lnTo>
                  <a:pt x="108430" y="0"/>
                </a:lnTo>
                <a:lnTo>
                  <a:pt x="105625" y="753"/>
                </a:lnTo>
                <a:lnTo>
                  <a:pt x="102802" y="2207"/>
                </a:lnTo>
                <a:lnTo>
                  <a:pt x="99967" y="4129"/>
                </a:lnTo>
                <a:lnTo>
                  <a:pt x="96173" y="6363"/>
                </a:lnTo>
                <a:lnTo>
                  <a:pt x="91738" y="8805"/>
                </a:lnTo>
                <a:lnTo>
                  <a:pt x="86876" y="11385"/>
                </a:lnTo>
                <a:lnTo>
                  <a:pt x="82683" y="14058"/>
                </a:lnTo>
                <a:lnTo>
                  <a:pt x="78934" y="16792"/>
                </a:lnTo>
                <a:lnTo>
                  <a:pt x="75483" y="19568"/>
                </a:lnTo>
                <a:lnTo>
                  <a:pt x="72230" y="22370"/>
                </a:lnTo>
                <a:lnTo>
                  <a:pt x="69108" y="25191"/>
                </a:lnTo>
                <a:lnTo>
                  <a:pt x="66075" y="28024"/>
                </a:lnTo>
                <a:lnTo>
                  <a:pt x="62147" y="33723"/>
                </a:lnTo>
                <a:lnTo>
                  <a:pt x="57625" y="41332"/>
                </a:lnTo>
                <a:lnTo>
                  <a:pt x="52704" y="50215"/>
                </a:lnTo>
                <a:lnTo>
                  <a:pt x="47518" y="58994"/>
                </a:lnTo>
                <a:lnTo>
                  <a:pt x="36677" y="76370"/>
                </a:lnTo>
                <a:lnTo>
                  <a:pt x="33024" y="84051"/>
                </a:lnTo>
                <a:lnTo>
                  <a:pt x="30588" y="91076"/>
                </a:lnTo>
                <a:lnTo>
                  <a:pt x="28965" y="97665"/>
                </a:lnTo>
                <a:lnTo>
                  <a:pt x="27883" y="103011"/>
                </a:lnTo>
                <a:lnTo>
                  <a:pt x="27161" y="107526"/>
                </a:lnTo>
                <a:lnTo>
                  <a:pt x="26680" y="111490"/>
                </a:lnTo>
                <a:lnTo>
                  <a:pt x="26359" y="115084"/>
                </a:lnTo>
                <a:lnTo>
                  <a:pt x="26145" y="118433"/>
                </a:lnTo>
                <a:lnTo>
                  <a:pt x="26003" y="121618"/>
                </a:lnTo>
                <a:lnTo>
                  <a:pt x="27813" y="125646"/>
                </a:lnTo>
                <a:lnTo>
                  <a:pt x="30925" y="130237"/>
                </a:lnTo>
                <a:lnTo>
                  <a:pt x="34904" y="135202"/>
                </a:lnTo>
                <a:lnTo>
                  <a:pt x="39462" y="138513"/>
                </a:lnTo>
                <a:lnTo>
                  <a:pt x="44406" y="140720"/>
                </a:lnTo>
                <a:lnTo>
                  <a:pt x="49606" y="142190"/>
                </a:lnTo>
                <a:lnTo>
                  <a:pt x="54979" y="143171"/>
                </a:lnTo>
                <a:lnTo>
                  <a:pt x="60465" y="143826"/>
                </a:lnTo>
                <a:lnTo>
                  <a:pt x="66028" y="144262"/>
                </a:lnTo>
                <a:lnTo>
                  <a:pt x="70688" y="144552"/>
                </a:lnTo>
                <a:lnTo>
                  <a:pt x="78408" y="144875"/>
                </a:lnTo>
                <a:lnTo>
                  <a:pt x="88467" y="143056"/>
                </a:lnTo>
                <a:lnTo>
                  <a:pt x="119964" y="135955"/>
                </a:lnTo>
                <a:lnTo>
                  <a:pt x="132364" y="132347"/>
                </a:lnTo>
                <a:lnTo>
                  <a:pt x="141583" y="128989"/>
                </a:lnTo>
                <a:lnTo>
                  <a:pt x="162878" y="11941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995"/>
          <p:cNvSpPr/>
          <p:nvPr/>
        </p:nvSpPr>
        <p:spPr>
          <a:xfrm>
            <a:off x="3424626" y="4123409"/>
            <a:ext cx="365406" cy="274274"/>
          </a:xfrm>
          <a:custGeom>
            <a:avLst/>
            <a:gdLst/>
            <a:ahLst/>
            <a:cxnLst/>
            <a:rect l="0" t="0" r="0" b="0"/>
            <a:pathLst>
              <a:path w="365406" h="274274">
                <a:moveTo>
                  <a:pt x="170108" y="25681"/>
                </a:moveTo>
                <a:lnTo>
                  <a:pt x="161007" y="16579"/>
                </a:lnTo>
                <a:lnTo>
                  <a:pt x="156420" y="13898"/>
                </a:lnTo>
                <a:lnTo>
                  <a:pt x="146245" y="10919"/>
                </a:lnTo>
                <a:lnTo>
                  <a:pt x="135372" y="7055"/>
                </a:lnTo>
                <a:lnTo>
                  <a:pt x="125142" y="3115"/>
                </a:lnTo>
                <a:lnTo>
                  <a:pt x="114029" y="897"/>
                </a:lnTo>
                <a:lnTo>
                  <a:pt x="104703" y="240"/>
                </a:lnTo>
                <a:lnTo>
                  <a:pt x="94955" y="45"/>
                </a:lnTo>
                <a:lnTo>
                  <a:pt x="85589" y="0"/>
                </a:lnTo>
                <a:lnTo>
                  <a:pt x="75077" y="2519"/>
                </a:lnTo>
                <a:lnTo>
                  <a:pt x="64055" y="6814"/>
                </a:lnTo>
                <a:lnTo>
                  <a:pt x="52806" y="11898"/>
                </a:lnTo>
                <a:lnTo>
                  <a:pt x="43997" y="17333"/>
                </a:lnTo>
                <a:lnTo>
                  <a:pt x="33682" y="25747"/>
                </a:lnTo>
                <a:lnTo>
                  <a:pt x="24593" y="34273"/>
                </a:lnTo>
                <a:lnTo>
                  <a:pt x="21663" y="37124"/>
                </a:lnTo>
                <a:lnTo>
                  <a:pt x="18758" y="42834"/>
                </a:lnTo>
                <a:lnTo>
                  <a:pt x="15868" y="50451"/>
                </a:lnTo>
                <a:lnTo>
                  <a:pt x="12989" y="59339"/>
                </a:lnTo>
                <a:lnTo>
                  <a:pt x="11070" y="66217"/>
                </a:lnTo>
                <a:lnTo>
                  <a:pt x="9790" y="71755"/>
                </a:lnTo>
                <a:lnTo>
                  <a:pt x="8937" y="76399"/>
                </a:lnTo>
                <a:lnTo>
                  <a:pt x="5449" y="91720"/>
                </a:lnTo>
                <a:lnTo>
                  <a:pt x="3186" y="101139"/>
                </a:lnTo>
                <a:lnTo>
                  <a:pt x="1677" y="112181"/>
                </a:lnTo>
                <a:lnTo>
                  <a:pt x="671" y="124305"/>
                </a:lnTo>
                <a:lnTo>
                  <a:pt x="0" y="137150"/>
                </a:lnTo>
                <a:lnTo>
                  <a:pt x="505" y="147619"/>
                </a:lnTo>
                <a:lnTo>
                  <a:pt x="1795" y="156503"/>
                </a:lnTo>
                <a:lnTo>
                  <a:pt x="3606" y="164330"/>
                </a:lnTo>
                <a:lnTo>
                  <a:pt x="4815" y="171454"/>
                </a:lnTo>
                <a:lnTo>
                  <a:pt x="5620" y="178108"/>
                </a:lnTo>
                <a:lnTo>
                  <a:pt x="6157" y="184448"/>
                </a:lnTo>
                <a:lnTo>
                  <a:pt x="9373" y="191533"/>
                </a:lnTo>
                <a:lnTo>
                  <a:pt x="14374" y="199114"/>
                </a:lnTo>
                <a:lnTo>
                  <a:pt x="20565" y="207025"/>
                </a:lnTo>
                <a:lnTo>
                  <a:pt x="26598" y="216110"/>
                </a:lnTo>
                <a:lnTo>
                  <a:pt x="32525" y="225976"/>
                </a:lnTo>
                <a:lnTo>
                  <a:pt x="38381" y="236363"/>
                </a:lnTo>
                <a:lnTo>
                  <a:pt x="44190" y="243288"/>
                </a:lnTo>
                <a:lnTo>
                  <a:pt x="49968" y="247905"/>
                </a:lnTo>
                <a:lnTo>
                  <a:pt x="60515" y="253987"/>
                </a:lnTo>
                <a:lnTo>
                  <a:pt x="68378" y="259865"/>
                </a:lnTo>
                <a:lnTo>
                  <a:pt x="72760" y="261814"/>
                </a:lnTo>
                <a:lnTo>
                  <a:pt x="82710" y="263979"/>
                </a:lnTo>
                <a:lnTo>
                  <a:pt x="90943" y="267481"/>
                </a:lnTo>
                <a:lnTo>
                  <a:pt x="94471" y="269748"/>
                </a:lnTo>
                <a:lnTo>
                  <a:pt x="103472" y="272268"/>
                </a:lnTo>
                <a:lnTo>
                  <a:pt x="113822" y="273387"/>
                </a:lnTo>
                <a:lnTo>
                  <a:pt x="124772" y="273885"/>
                </a:lnTo>
                <a:lnTo>
                  <a:pt x="137097" y="274165"/>
                </a:lnTo>
                <a:lnTo>
                  <a:pt x="174995" y="274273"/>
                </a:lnTo>
                <a:lnTo>
                  <a:pt x="183844" y="272371"/>
                </a:lnTo>
                <a:lnTo>
                  <a:pt x="194505" y="269198"/>
                </a:lnTo>
                <a:lnTo>
                  <a:pt x="206375" y="265178"/>
                </a:lnTo>
                <a:lnTo>
                  <a:pt x="218099" y="260593"/>
                </a:lnTo>
                <a:lnTo>
                  <a:pt x="229724" y="255632"/>
                </a:lnTo>
                <a:lnTo>
                  <a:pt x="250897" y="245991"/>
                </a:lnTo>
                <a:lnTo>
                  <a:pt x="266657" y="238532"/>
                </a:lnTo>
                <a:lnTo>
                  <a:pt x="277472" y="232041"/>
                </a:lnTo>
                <a:lnTo>
                  <a:pt x="286406" y="225981"/>
                </a:lnTo>
                <a:lnTo>
                  <a:pt x="296726" y="220113"/>
                </a:lnTo>
                <a:lnTo>
                  <a:pt x="303098" y="214357"/>
                </a:lnTo>
                <a:lnTo>
                  <a:pt x="310203" y="206710"/>
                </a:lnTo>
                <a:lnTo>
                  <a:pt x="317797" y="197802"/>
                </a:lnTo>
                <a:lnTo>
                  <a:pt x="324765" y="189006"/>
                </a:lnTo>
                <a:lnTo>
                  <a:pt x="331316" y="180284"/>
                </a:lnTo>
                <a:lnTo>
                  <a:pt x="337587" y="171612"/>
                </a:lnTo>
                <a:lnTo>
                  <a:pt x="342721" y="162973"/>
                </a:lnTo>
                <a:lnTo>
                  <a:pt x="347096" y="154357"/>
                </a:lnTo>
                <a:lnTo>
                  <a:pt x="350965" y="145754"/>
                </a:lnTo>
                <a:lnTo>
                  <a:pt x="354497" y="135257"/>
                </a:lnTo>
                <a:lnTo>
                  <a:pt x="357804" y="123497"/>
                </a:lnTo>
                <a:lnTo>
                  <a:pt x="360961" y="110894"/>
                </a:lnTo>
                <a:lnTo>
                  <a:pt x="363066" y="99635"/>
                </a:lnTo>
                <a:lnTo>
                  <a:pt x="364469" y="89271"/>
                </a:lnTo>
                <a:lnTo>
                  <a:pt x="365405" y="79504"/>
                </a:lnTo>
                <a:lnTo>
                  <a:pt x="365076" y="72040"/>
                </a:lnTo>
                <a:lnTo>
                  <a:pt x="363904" y="66112"/>
                </a:lnTo>
                <a:lnTo>
                  <a:pt x="362171" y="61208"/>
                </a:lnTo>
                <a:lnTo>
                  <a:pt x="358158" y="54128"/>
                </a:lnTo>
                <a:lnTo>
                  <a:pt x="352625" y="45598"/>
                </a:lnTo>
                <a:lnTo>
                  <a:pt x="346079" y="36101"/>
                </a:lnTo>
                <a:lnTo>
                  <a:pt x="339809" y="28818"/>
                </a:lnTo>
                <a:lnTo>
                  <a:pt x="333725" y="23010"/>
                </a:lnTo>
                <a:lnTo>
                  <a:pt x="327764" y="18185"/>
                </a:lnTo>
                <a:lnTo>
                  <a:pt x="321884" y="14969"/>
                </a:lnTo>
                <a:lnTo>
                  <a:pt x="316060" y="12824"/>
                </a:lnTo>
                <a:lnTo>
                  <a:pt x="310272" y="11395"/>
                </a:lnTo>
                <a:lnTo>
                  <a:pt x="304508" y="10442"/>
                </a:lnTo>
                <a:lnTo>
                  <a:pt x="298761" y="9806"/>
                </a:lnTo>
                <a:lnTo>
                  <a:pt x="293024" y="9383"/>
                </a:lnTo>
                <a:lnTo>
                  <a:pt x="287295" y="10053"/>
                </a:lnTo>
                <a:lnTo>
                  <a:pt x="281570" y="11452"/>
                </a:lnTo>
                <a:lnTo>
                  <a:pt x="275849" y="13338"/>
                </a:lnTo>
                <a:lnTo>
                  <a:pt x="270129" y="14594"/>
                </a:lnTo>
                <a:lnTo>
                  <a:pt x="264412" y="15432"/>
                </a:lnTo>
                <a:lnTo>
                  <a:pt x="258695" y="15991"/>
                </a:lnTo>
                <a:lnTo>
                  <a:pt x="250121" y="17316"/>
                </a:lnTo>
                <a:lnTo>
                  <a:pt x="227895" y="21328"/>
                </a:lnTo>
                <a:lnTo>
                  <a:pt x="219110" y="23731"/>
                </a:lnTo>
                <a:lnTo>
                  <a:pt x="212301" y="26286"/>
                </a:lnTo>
                <a:lnTo>
                  <a:pt x="195826" y="3425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996"/>
          <p:cNvSpPr/>
          <p:nvPr/>
        </p:nvSpPr>
        <p:spPr>
          <a:xfrm>
            <a:off x="3714750" y="3361974"/>
            <a:ext cx="657911" cy="915704"/>
          </a:xfrm>
          <a:custGeom>
            <a:avLst/>
            <a:gdLst/>
            <a:ahLst/>
            <a:cxnLst/>
            <a:rect l="0" t="0" r="0" b="0"/>
            <a:pathLst>
              <a:path w="657911" h="915704">
                <a:moveTo>
                  <a:pt x="0" y="915703"/>
                </a:moveTo>
                <a:lnTo>
                  <a:pt x="18626" y="909812"/>
                </a:lnTo>
                <a:lnTo>
                  <a:pt x="33453" y="907660"/>
                </a:lnTo>
                <a:lnTo>
                  <a:pt x="36590" y="907484"/>
                </a:lnTo>
                <a:lnTo>
                  <a:pt x="56263" y="900356"/>
                </a:lnTo>
                <a:lnTo>
                  <a:pt x="76678" y="893482"/>
                </a:lnTo>
                <a:lnTo>
                  <a:pt x="90558" y="891022"/>
                </a:lnTo>
                <a:lnTo>
                  <a:pt x="100891" y="890446"/>
                </a:lnTo>
                <a:lnTo>
                  <a:pt x="112980" y="887435"/>
                </a:lnTo>
                <a:lnTo>
                  <a:pt x="129613" y="882570"/>
                </a:lnTo>
                <a:lnTo>
                  <a:pt x="149273" y="876470"/>
                </a:lnTo>
                <a:lnTo>
                  <a:pt x="166191" y="870497"/>
                </a:lnTo>
                <a:lnTo>
                  <a:pt x="181278" y="864611"/>
                </a:lnTo>
                <a:lnTo>
                  <a:pt x="195147" y="858781"/>
                </a:lnTo>
                <a:lnTo>
                  <a:pt x="215637" y="852305"/>
                </a:lnTo>
                <a:lnTo>
                  <a:pt x="231093" y="849426"/>
                </a:lnTo>
                <a:lnTo>
                  <a:pt x="250505" y="846853"/>
                </a:lnTo>
                <a:lnTo>
                  <a:pt x="268322" y="840481"/>
                </a:lnTo>
                <a:lnTo>
                  <a:pt x="285665" y="833514"/>
                </a:lnTo>
                <a:lnTo>
                  <a:pt x="304775" y="829121"/>
                </a:lnTo>
                <a:lnTo>
                  <a:pt x="323415" y="821342"/>
                </a:lnTo>
                <a:lnTo>
                  <a:pt x="333720" y="817553"/>
                </a:lnTo>
                <a:lnTo>
                  <a:pt x="344399" y="814075"/>
                </a:lnTo>
                <a:lnTo>
                  <a:pt x="364521" y="807670"/>
                </a:lnTo>
                <a:lnTo>
                  <a:pt x="379814" y="801648"/>
                </a:lnTo>
                <a:lnTo>
                  <a:pt x="390369" y="795852"/>
                </a:lnTo>
                <a:lnTo>
                  <a:pt x="403121" y="788177"/>
                </a:lnTo>
                <a:lnTo>
                  <a:pt x="417337" y="779251"/>
                </a:lnTo>
                <a:lnTo>
                  <a:pt x="430625" y="771395"/>
                </a:lnTo>
                <a:lnTo>
                  <a:pt x="443293" y="764253"/>
                </a:lnTo>
                <a:lnTo>
                  <a:pt x="474246" y="747639"/>
                </a:lnTo>
                <a:lnTo>
                  <a:pt x="481899" y="743653"/>
                </a:lnTo>
                <a:lnTo>
                  <a:pt x="492716" y="735280"/>
                </a:lnTo>
                <a:lnTo>
                  <a:pt x="505642" y="723984"/>
                </a:lnTo>
                <a:lnTo>
                  <a:pt x="519975" y="710738"/>
                </a:lnTo>
                <a:lnTo>
                  <a:pt x="531435" y="700955"/>
                </a:lnTo>
                <a:lnTo>
                  <a:pt x="549248" y="687544"/>
                </a:lnTo>
                <a:lnTo>
                  <a:pt x="565436" y="674640"/>
                </a:lnTo>
                <a:lnTo>
                  <a:pt x="585330" y="660794"/>
                </a:lnTo>
                <a:lnTo>
                  <a:pt x="596235" y="646076"/>
                </a:lnTo>
                <a:lnTo>
                  <a:pt x="610993" y="624036"/>
                </a:lnTo>
                <a:lnTo>
                  <a:pt x="621120" y="610814"/>
                </a:lnTo>
                <a:lnTo>
                  <a:pt x="636579" y="582901"/>
                </a:lnTo>
                <a:lnTo>
                  <a:pt x="644239" y="564909"/>
                </a:lnTo>
                <a:lnTo>
                  <a:pt x="650818" y="539767"/>
                </a:lnTo>
                <a:lnTo>
                  <a:pt x="653906" y="525061"/>
                </a:lnTo>
                <a:lnTo>
                  <a:pt x="655965" y="510495"/>
                </a:lnTo>
                <a:lnTo>
                  <a:pt x="657337" y="496022"/>
                </a:lnTo>
                <a:lnTo>
                  <a:pt x="657910" y="469146"/>
                </a:lnTo>
                <a:lnTo>
                  <a:pt x="654989" y="447676"/>
                </a:lnTo>
                <a:lnTo>
                  <a:pt x="645436" y="423528"/>
                </a:lnTo>
                <a:lnTo>
                  <a:pt x="633570" y="400731"/>
                </a:lnTo>
                <a:lnTo>
                  <a:pt x="620582" y="381590"/>
                </a:lnTo>
                <a:lnTo>
                  <a:pt x="602150" y="361078"/>
                </a:lnTo>
                <a:lnTo>
                  <a:pt x="595282" y="352973"/>
                </a:lnTo>
                <a:lnTo>
                  <a:pt x="578032" y="329708"/>
                </a:lnTo>
                <a:lnTo>
                  <a:pt x="562655" y="314265"/>
                </a:lnTo>
                <a:lnTo>
                  <a:pt x="543121" y="297877"/>
                </a:lnTo>
                <a:lnTo>
                  <a:pt x="524279" y="286149"/>
                </a:lnTo>
                <a:lnTo>
                  <a:pt x="508285" y="277761"/>
                </a:lnTo>
                <a:lnTo>
                  <a:pt x="487716" y="264615"/>
                </a:lnTo>
                <a:lnTo>
                  <a:pt x="442837" y="239194"/>
                </a:lnTo>
                <a:lnTo>
                  <a:pt x="429527" y="233239"/>
                </a:lnTo>
                <a:lnTo>
                  <a:pt x="417796" y="229270"/>
                </a:lnTo>
                <a:lnTo>
                  <a:pt x="399047" y="223907"/>
                </a:lnTo>
                <a:lnTo>
                  <a:pt x="387539" y="218348"/>
                </a:lnTo>
                <a:lnTo>
                  <a:pt x="371629" y="215242"/>
                </a:lnTo>
                <a:lnTo>
                  <a:pt x="352811" y="212910"/>
                </a:lnTo>
                <a:lnTo>
                  <a:pt x="318531" y="205289"/>
                </a:lnTo>
                <a:lnTo>
                  <a:pt x="272379" y="196421"/>
                </a:lnTo>
                <a:lnTo>
                  <a:pt x="253976" y="192341"/>
                </a:lnTo>
                <a:lnTo>
                  <a:pt x="239802" y="188670"/>
                </a:lnTo>
                <a:lnTo>
                  <a:pt x="228448" y="185269"/>
                </a:lnTo>
                <a:lnTo>
                  <a:pt x="210752" y="181491"/>
                </a:lnTo>
                <a:lnTo>
                  <a:pt x="196538" y="178859"/>
                </a:lnTo>
                <a:lnTo>
                  <a:pt x="176872" y="172022"/>
                </a:lnTo>
                <a:lnTo>
                  <a:pt x="161477" y="166713"/>
                </a:lnTo>
                <a:lnTo>
                  <a:pt x="142569" y="158639"/>
                </a:lnTo>
                <a:lnTo>
                  <a:pt x="124324" y="149653"/>
                </a:lnTo>
                <a:lnTo>
                  <a:pt x="107745" y="140191"/>
                </a:lnTo>
                <a:lnTo>
                  <a:pt x="96782" y="137644"/>
                </a:lnTo>
                <a:lnTo>
                  <a:pt x="85559" y="131431"/>
                </a:lnTo>
                <a:lnTo>
                  <a:pt x="68530" y="119764"/>
                </a:lnTo>
                <a:lnTo>
                  <a:pt x="53960" y="110274"/>
                </a:lnTo>
                <a:lnTo>
                  <a:pt x="50261" y="107288"/>
                </a:lnTo>
                <a:lnTo>
                  <a:pt x="47794" y="104345"/>
                </a:lnTo>
                <a:lnTo>
                  <a:pt x="46151" y="101430"/>
                </a:lnTo>
                <a:lnTo>
                  <a:pt x="38503" y="84150"/>
                </a:lnTo>
                <a:lnTo>
                  <a:pt x="30988" y="73581"/>
                </a:lnTo>
                <a:lnTo>
                  <a:pt x="30183" y="71396"/>
                </a:lnTo>
                <a:lnTo>
                  <a:pt x="30599" y="69939"/>
                </a:lnTo>
                <a:lnTo>
                  <a:pt x="31829" y="68968"/>
                </a:lnTo>
                <a:lnTo>
                  <a:pt x="32650" y="67368"/>
                </a:lnTo>
                <a:lnTo>
                  <a:pt x="33561" y="63051"/>
                </a:lnTo>
                <a:lnTo>
                  <a:pt x="34756" y="61518"/>
                </a:lnTo>
                <a:lnTo>
                  <a:pt x="36505" y="60496"/>
                </a:lnTo>
                <a:lnTo>
                  <a:pt x="38624" y="59815"/>
                </a:lnTo>
                <a:lnTo>
                  <a:pt x="40037" y="58409"/>
                </a:lnTo>
                <a:lnTo>
                  <a:pt x="40979" y="56518"/>
                </a:lnTo>
                <a:lnTo>
                  <a:pt x="41607" y="54306"/>
                </a:lnTo>
                <a:lnTo>
                  <a:pt x="43930" y="52831"/>
                </a:lnTo>
                <a:lnTo>
                  <a:pt x="51592" y="51192"/>
                </a:lnTo>
                <a:lnTo>
                  <a:pt x="62065" y="50269"/>
                </a:lnTo>
                <a:lnTo>
                  <a:pt x="65189" y="49187"/>
                </a:lnTo>
                <a:lnTo>
                  <a:pt x="71200" y="45445"/>
                </a:lnTo>
                <a:lnTo>
                  <a:pt x="79587" y="43147"/>
                </a:lnTo>
                <a:lnTo>
                  <a:pt x="100098" y="39313"/>
                </a:lnTo>
                <a:lnTo>
                  <a:pt x="117831" y="35659"/>
                </a:lnTo>
                <a:lnTo>
                  <a:pt x="142333" y="32649"/>
                </a:lnTo>
                <a:lnTo>
                  <a:pt x="168986" y="28570"/>
                </a:lnTo>
                <a:lnTo>
                  <a:pt x="185048" y="27101"/>
                </a:lnTo>
                <a:lnTo>
                  <a:pt x="202422" y="26122"/>
                </a:lnTo>
                <a:lnTo>
                  <a:pt x="236651" y="25033"/>
                </a:lnTo>
                <a:lnTo>
                  <a:pt x="264562" y="24550"/>
                </a:lnTo>
                <a:lnTo>
                  <a:pt x="282048" y="26875"/>
                </a:lnTo>
                <a:lnTo>
                  <a:pt x="288045" y="28829"/>
                </a:lnTo>
                <a:lnTo>
                  <a:pt x="290137" y="30131"/>
                </a:lnTo>
                <a:lnTo>
                  <a:pt x="289627" y="30999"/>
                </a:lnTo>
                <a:lnTo>
                  <a:pt x="287382" y="31578"/>
                </a:lnTo>
                <a:lnTo>
                  <a:pt x="284933" y="31011"/>
                </a:lnTo>
                <a:lnTo>
                  <a:pt x="279672" y="27842"/>
                </a:lnTo>
                <a:lnTo>
                  <a:pt x="271618" y="25798"/>
                </a:lnTo>
                <a:lnTo>
                  <a:pt x="261689" y="23937"/>
                </a:lnTo>
                <a:lnTo>
                  <a:pt x="245389" y="18487"/>
                </a:lnTo>
                <a:lnTo>
                  <a:pt x="225354" y="16163"/>
                </a:lnTo>
                <a:lnTo>
                  <a:pt x="215410" y="14892"/>
                </a:lnTo>
                <a:lnTo>
                  <a:pt x="198290" y="11153"/>
                </a:lnTo>
                <a:lnTo>
                  <a:pt x="180521" y="6316"/>
                </a:lnTo>
                <a:lnTo>
                  <a:pt x="165004" y="1943"/>
                </a:lnTo>
                <a:lnTo>
                  <a:pt x="154932" y="0"/>
                </a:lnTo>
                <a:lnTo>
                  <a:pt x="152818" y="435"/>
                </a:lnTo>
                <a:lnTo>
                  <a:pt x="152361" y="1676"/>
                </a:lnTo>
                <a:lnTo>
                  <a:pt x="153009" y="3457"/>
                </a:lnTo>
                <a:lnTo>
                  <a:pt x="154394" y="4644"/>
                </a:lnTo>
                <a:lnTo>
                  <a:pt x="156269" y="5435"/>
                </a:lnTo>
                <a:lnTo>
                  <a:pt x="163459" y="6549"/>
                </a:lnTo>
                <a:lnTo>
                  <a:pt x="175518" y="7762"/>
                </a:lnTo>
                <a:lnTo>
                  <a:pt x="206278" y="11476"/>
                </a:lnTo>
                <a:lnTo>
                  <a:pt x="224196" y="12848"/>
                </a:lnTo>
                <a:lnTo>
                  <a:pt x="242809" y="13762"/>
                </a:lnTo>
                <a:lnTo>
                  <a:pt x="261885" y="14372"/>
                </a:lnTo>
                <a:lnTo>
                  <a:pt x="278412" y="15731"/>
                </a:lnTo>
                <a:lnTo>
                  <a:pt x="293241" y="17589"/>
                </a:lnTo>
                <a:lnTo>
                  <a:pt x="306936" y="19780"/>
                </a:lnTo>
                <a:lnTo>
                  <a:pt x="324693" y="22215"/>
                </a:lnTo>
                <a:lnTo>
                  <a:pt x="330762" y="22865"/>
                </a:lnTo>
                <a:lnTo>
                  <a:pt x="334808" y="24250"/>
                </a:lnTo>
                <a:lnTo>
                  <a:pt x="337505" y="26126"/>
                </a:lnTo>
                <a:lnTo>
                  <a:pt x="339303" y="28329"/>
                </a:lnTo>
                <a:lnTo>
                  <a:pt x="339549" y="30751"/>
                </a:lnTo>
                <a:lnTo>
                  <a:pt x="338761" y="33317"/>
                </a:lnTo>
                <a:lnTo>
                  <a:pt x="337283" y="35981"/>
                </a:lnTo>
                <a:lnTo>
                  <a:pt x="326101" y="48831"/>
                </a:lnTo>
                <a:lnTo>
                  <a:pt x="313526" y="56717"/>
                </a:lnTo>
                <a:lnTo>
                  <a:pt x="296507" y="65301"/>
                </a:lnTo>
                <a:lnTo>
                  <a:pt x="273068" y="78642"/>
                </a:lnTo>
                <a:lnTo>
                  <a:pt x="262055" y="84295"/>
                </a:lnTo>
                <a:lnTo>
                  <a:pt x="242199" y="93116"/>
                </a:lnTo>
                <a:lnTo>
                  <a:pt x="228929" y="97671"/>
                </a:lnTo>
                <a:lnTo>
                  <a:pt x="214312" y="10131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997"/>
          <p:cNvSpPr/>
          <p:nvPr/>
        </p:nvSpPr>
        <p:spPr>
          <a:xfrm>
            <a:off x="4237672" y="3339472"/>
            <a:ext cx="257176" cy="311223"/>
          </a:xfrm>
          <a:custGeom>
            <a:avLst/>
            <a:gdLst/>
            <a:ahLst/>
            <a:cxnLst/>
            <a:rect l="0" t="0" r="0" b="0"/>
            <a:pathLst>
              <a:path w="257176" h="311223">
                <a:moveTo>
                  <a:pt x="0" y="12375"/>
                </a:moveTo>
                <a:lnTo>
                  <a:pt x="7381" y="34518"/>
                </a:lnTo>
                <a:lnTo>
                  <a:pt x="8219" y="41584"/>
                </a:lnTo>
                <a:lnTo>
                  <a:pt x="9290" y="44230"/>
                </a:lnTo>
                <a:lnTo>
                  <a:pt x="13019" y="49711"/>
                </a:lnTo>
                <a:lnTo>
                  <a:pt x="15347" y="55363"/>
                </a:lnTo>
                <a:lnTo>
                  <a:pt x="17851" y="62941"/>
                </a:lnTo>
                <a:lnTo>
                  <a:pt x="20473" y="71803"/>
                </a:lnTo>
                <a:lnTo>
                  <a:pt x="23174" y="78664"/>
                </a:lnTo>
                <a:lnTo>
                  <a:pt x="25927" y="84190"/>
                </a:lnTo>
                <a:lnTo>
                  <a:pt x="30573" y="92870"/>
                </a:lnTo>
                <a:lnTo>
                  <a:pt x="32638" y="99903"/>
                </a:lnTo>
                <a:lnTo>
                  <a:pt x="36096" y="108744"/>
                </a:lnTo>
                <a:lnTo>
                  <a:pt x="40808" y="118071"/>
                </a:lnTo>
                <a:lnTo>
                  <a:pt x="46076" y="125391"/>
                </a:lnTo>
                <a:lnTo>
                  <a:pt x="51594" y="131819"/>
                </a:lnTo>
                <a:lnTo>
                  <a:pt x="54398" y="134867"/>
                </a:lnTo>
                <a:lnTo>
                  <a:pt x="58173" y="136899"/>
                </a:lnTo>
                <a:lnTo>
                  <a:pt x="62594" y="138254"/>
                </a:lnTo>
                <a:lnTo>
                  <a:pt x="67447" y="139156"/>
                </a:lnTo>
                <a:lnTo>
                  <a:pt x="70682" y="138806"/>
                </a:lnTo>
                <a:lnTo>
                  <a:pt x="72839" y="137620"/>
                </a:lnTo>
                <a:lnTo>
                  <a:pt x="80851" y="128872"/>
                </a:lnTo>
                <a:lnTo>
                  <a:pt x="83428" y="127187"/>
                </a:lnTo>
                <a:lnTo>
                  <a:pt x="88832" y="125315"/>
                </a:lnTo>
                <a:lnTo>
                  <a:pt x="90654" y="123864"/>
                </a:lnTo>
                <a:lnTo>
                  <a:pt x="91868" y="121943"/>
                </a:lnTo>
                <a:lnTo>
                  <a:pt x="92678" y="119711"/>
                </a:lnTo>
                <a:lnTo>
                  <a:pt x="96118" y="114690"/>
                </a:lnTo>
                <a:lnTo>
                  <a:pt x="100822" y="108331"/>
                </a:lnTo>
                <a:lnTo>
                  <a:pt x="106087" y="99154"/>
                </a:lnTo>
                <a:lnTo>
                  <a:pt x="109856" y="92380"/>
                </a:lnTo>
                <a:lnTo>
                  <a:pt x="115817" y="78095"/>
                </a:lnTo>
                <a:lnTo>
                  <a:pt x="120074" y="67619"/>
                </a:lnTo>
                <a:lnTo>
                  <a:pt x="122912" y="59682"/>
                </a:lnTo>
                <a:lnTo>
                  <a:pt x="124803" y="53438"/>
                </a:lnTo>
                <a:lnTo>
                  <a:pt x="126906" y="43960"/>
                </a:lnTo>
                <a:lnTo>
                  <a:pt x="127840" y="36573"/>
                </a:lnTo>
                <a:lnTo>
                  <a:pt x="128366" y="27059"/>
                </a:lnTo>
                <a:lnTo>
                  <a:pt x="128522" y="18208"/>
                </a:lnTo>
                <a:lnTo>
                  <a:pt x="128568" y="9553"/>
                </a:lnTo>
                <a:lnTo>
                  <a:pt x="127622" y="6683"/>
                </a:lnTo>
                <a:lnTo>
                  <a:pt x="124031" y="955"/>
                </a:lnTo>
                <a:lnTo>
                  <a:pt x="122692" y="0"/>
                </a:lnTo>
                <a:lnTo>
                  <a:pt x="121800" y="315"/>
                </a:lnTo>
                <a:lnTo>
                  <a:pt x="120368" y="3114"/>
                </a:lnTo>
                <a:lnTo>
                  <a:pt x="124670" y="8149"/>
                </a:lnTo>
                <a:lnTo>
                  <a:pt x="131977" y="15674"/>
                </a:lnTo>
                <a:lnTo>
                  <a:pt x="140175" y="23936"/>
                </a:lnTo>
                <a:lnTo>
                  <a:pt x="142980" y="28654"/>
                </a:lnTo>
                <a:lnTo>
                  <a:pt x="145803" y="34658"/>
                </a:lnTo>
                <a:lnTo>
                  <a:pt x="148637" y="41518"/>
                </a:lnTo>
                <a:lnTo>
                  <a:pt x="152431" y="49901"/>
                </a:lnTo>
                <a:lnTo>
                  <a:pt x="166873" y="79903"/>
                </a:lnTo>
                <a:lnTo>
                  <a:pt x="177670" y="101760"/>
                </a:lnTo>
                <a:lnTo>
                  <a:pt x="182264" y="112923"/>
                </a:lnTo>
                <a:lnTo>
                  <a:pt x="186280" y="124174"/>
                </a:lnTo>
                <a:lnTo>
                  <a:pt x="189909" y="135486"/>
                </a:lnTo>
                <a:lnTo>
                  <a:pt x="192329" y="144931"/>
                </a:lnTo>
                <a:lnTo>
                  <a:pt x="193942" y="153133"/>
                </a:lnTo>
                <a:lnTo>
                  <a:pt x="195017" y="160506"/>
                </a:lnTo>
                <a:lnTo>
                  <a:pt x="195734" y="167327"/>
                </a:lnTo>
                <a:lnTo>
                  <a:pt x="196212" y="173779"/>
                </a:lnTo>
                <a:lnTo>
                  <a:pt x="196530" y="179985"/>
                </a:lnTo>
                <a:lnTo>
                  <a:pt x="196884" y="191961"/>
                </a:lnTo>
                <a:lnTo>
                  <a:pt x="196979" y="197822"/>
                </a:lnTo>
                <a:lnTo>
                  <a:pt x="196089" y="209348"/>
                </a:lnTo>
                <a:lnTo>
                  <a:pt x="192561" y="242476"/>
                </a:lnTo>
                <a:lnTo>
                  <a:pt x="189334" y="256263"/>
                </a:lnTo>
                <a:lnTo>
                  <a:pt x="185278" y="267360"/>
                </a:lnTo>
                <a:lnTo>
                  <a:pt x="169631" y="298857"/>
                </a:lnTo>
                <a:lnTo>
                  <a:pt x="165475" y="303375"/>
                </a:lnTo>
                <a:lnTo>
                  <a:pt x="160799" y="306388"/>
                </a:lnTo>
                <a:lnTo>
                  <a:pt x="155777" y="308396"/>
                </a:lnTo>
                <a:lnTo>
                  <a:pt x="151476" y="309735"/>
                </a:lnTo>
                <a:lnTo>
                  <a:pt x="144158" y="311222"/>
                </a:lnTo>
                <a:lnTo>
                  <a:pt x="140873" y="310667"/>
                </a:lnTo>
                <a:lnTo>
                  <a:pt x="134682" y="307509"/>
                </a:lnTo>
                <a:lnTo>
                  <a:pt x="132651" y="305334"/>
                </a:lnTo>
                <a:lnTo>
                  <a:pt x="131297" y="302931"/>
                </a:lnTo>
                <a:lnTo>
                  <a:pt x="128839" y="296768"/>
                </a:lnTo>
                <a:lnTo>
                  <a:pt x="124572" y="287680"/>
                </a:lnTo>
                <a:lnTo>
                  <a:pt x="124005" y="282589"/>
                </a:lnTo>
                <a:lnTo>
                  <a:pt x="124580" y="277290"/>
                </a:lnTo>
                <a:lnTo>
                  <a:pt x="125916" y="271853"/>
                </a:lnTo>
                <a:lnTo>
                  <a:pt x="127400" y="263271"/>
                </a:lnTo>
                <a:lnTo>
                  <a:pt x="128059" y="255329"/>
                </a:lnTo>
                <a:lnTo>
                  <a:pt x="128353" y="245450"/>
                </a:lnTo>
                <a:lnTo>
                  <a:pt x="129384" y="240148"/>
                </a:lnTo>
                <a:lnTo>
                  <a:pt x="131024" y="234709"/>
                </a:lnTo>
                <a:lnTo>
                  <a:pt x="133069" y="229178"/>
                </a:lnTo>
                <a:lnTo>
                  <a:pt x="145050" y="198639"/>
                </a:lnTo>
                <a:lnTo>
                  <a:pt x="149087" y="189891"/>
                </a:lnTo>
                <a:lnTo>
                  <a:pt x="152732" y="183106"/>
                </a:lnTo>
                <a:lnTo>
                  <a:pt x="156114" y="177631"/>
                </a:lnTo>
                <a:lnTo>
                  <a:pt x="162411" y="169007"/>
                </a:lnTo>
                <a:lnTo>
                  <a:pt x="165425" y="165374"/>
                </a:lnTo>
                <a:lnTo>
                  <a:pt x="169338" y="161999"/>
                </a:lnTo>
                <a:lnTo>
                  <a:pt x="173852" y="158797"/>
                </a:lnTo>
                <a:lnTo>
                  <a:pt x="178766" y="155710"/>
                </a:lnTo>
                <a:lnTo>
                  <a:pt x="186767" y="149739"/>
                </a:lnTo>
                <a:lnTo>
                  <a:pt x="190234" y="146814"/>
                </a:lnTo>
                <a:lnTo>
                  <a:pt x="196626" y="143563"/>
                </a:lnTo>
                <a:lnTo>
                  <a:pt x="204547" y="141166"/>
                </a:lnTo>
                <a:lnTo>
                  <a:pt x="217592" y="136925"/>
                </a:lnTo>
                <a:lnTo>
                  <a:pt x="223166" y="134461"/>
                </a:lnTo>
                <a:lnTo>
                  <a:pt x="227835" y="131866"/>
                </a:lnTo>
                <a:lnTo>
                  <a:pt x="235563" y="127395"/>
                </a:lnTo>
                <a:lnTo>
                  <a:pt x="238957" y="126202"/>
                </a:lnTo>
                <a:lnTo>
                  <a:pt x="257175" y="12381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998"/>
          <p:cNvSpPr/>
          <p:nvPr/>
        </p:nvSpPr>
        <p:spPr>
          <a:xfrm>
            <a:off x="4623434" y="3308985"/>
            <a:ext cx="34292" cy="205741"/>
          </a:xfrm>
          <a:custGeom>
            <a:avLst/>
            <a:gdLst/>
            <a:ahLst/>
            <a:cxnLst/>
            <a:rect l="0" t="0" r="0" b="0"/>
            <a:pathLst>
              <a:path w="34292" h="205741">
                <a:moveTo>
                  <a:pt x="0" y="0"/>
                </a:moveTo>
                <a:lnTo>
                  <a:pt x="0" y="63283"/>
                </a:lnTo>
                <a:lnTo>
                  <a:pt x="953" y="69811"/>
                </a:lnTo>
                <a:lnTo>
                  <a:pt x="2541" y="76068"/>
                </a:lnTo>
                <a:lnTo>
                  <a:pt x="4552" y="82144"/>
                </a:lnTo>
                <a:lnTo>
                  <a:pt x="6844" y="90958"/>
                </a:lnTo>
                <a:lnTo>
                  <a:pt x="11932" y="113451"/>
                </a:lnTo>
                <a:lnTo>
                  <a:pt x="14622" y="123258"/>
                </a:lnTo>
                <a:lnTo>
                  <a:pt x="17368" y="131702"/>
                </a:lnTo>
                <a:lnTo>
                  <a:pt x="20151" y="139236"/>
                </a:lnTo>
                <a:lnTo>
                  <a:pt x="22007" y="145212"/>
                </a:lnTo>
                <a:lnTo>
                  <a:pt x="23244" y="150148"/>
                </a:lnTo>
                <a:lnTo>
                  <a:pt x="24069" y="154391"/>
                </a:lnTo>
                <a:lnTo>
                  <a:pt x="24619" y="158172"/>
                </a:lnTo>
                <a:lnTo>
                  <a:pt x="24985" y="161645"/>
                </a:lnTo>
                <a:lnTo>
                  <a:pt x="25229" y="164913"/>
                </a:lnTo>
                <a:lnTo>
                  <a:pt x="25392" y="168997"/>
                </a:lnTo>
                <a:lnTo>
                  <a:pt x="25573" y="178615"/>
                </a:lnTo>
                <a:lnTo>
                  <a:pt x="26574" y="181941"/>
                </a:lnTo>
                <a:lnTo>
                  <a:pt x="28194" y="184159"/>
                </a:lnTo>
                <a:lnTo>
                  <a:pt x="30226" y="185638"/>
                </a:lnTo>
                <a:lnTo>
                  <a:pt x="31581" y="188528"/>
                </a:lnTo>
                <a:lnTo>
                  <a:pt x="32484" y="192360"/>
                </a:lnTo>
                <a:lnTo>
                  <a:pt x="34291" y="20574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999"/>
          <p:cNvSpPr/>
          <p:nvPr/>
        </p:nvSpPr>
        <p:spPr>
          <a:xfrm>
            <a:off x="4726304" y="3331360"/>
            <a:ext cx="137162" cy="174793"/>
          </a:xfrm>
          <a:custGeom>
            <a:avLst/>
            <a:gdLst/>
            <a:ahLst/>
            <a:cxnLst/>
            <a:rect l="0" t="0" r="0" b="0"/>
            <a:pathLst>
              <a:path w="137162" h="174793">
                <a:moveTo>
                  <a:pt x="0" y="37632"/>
                </a:moveTo>
                <a:lnTo>
                  <a:pt x="4551" y="51285"/>
                </a:lnTo>
                <a:lnTo>
                  <a:pt x="5892" y="60069"/>
                </a:lnTo>
                <a:lnTo>
                  <a:pt x="6786" y="70688"/>
                </a:lnTo>
                <a:lnTo>
                  <a:pt x="7779" y="92328"/>
                </a:lnTo>
                <a:lnTo>
                  <a:pt x="8220" y="108297"/>
                </a:lnTo>
                <a:lnTo>
                  <a:pt x="9290" y="114269"/>
                </a:lnTo>
                <a:lnTo>
                  <a:pt x="10956" y="119203"/>
                </a:lnTo>
                <a:lnTo>
                  <a:pt x="13019" y="123446"/>
                </a:lnTo>
                <a:lnTo>
                  <a:pt x="14395" y="125321"/>
                </a:lnTo>
                <a:lnTo>
                  <a:pt x="15312" y="125619"/>
                </a:lnTo>
                <a:lnTo>
                  <a:pt x="15923" y="124865"/>
                </a:lnTo>
                <a:lnTo>
                  <a:pt x="16330" y="121505"/>
                </a:lnTo>
                <a:lnTo>
                  <a:pt x="16603" y="116407"/>
                </a:lnTo>
                <a:lnTo>
                  <a:pt x="16784" y="110152"/>
                </a:lnTo>
                <a:lnTo>
                  <a:pt x="18809" y="101218"/>
                </a:lnTo>
                <a:lnTo>
                  <a:pt x="22065" y="90500"/>
                </a:lnTo>
                <a:lnTo>
                  <a:pt x="36426" y="48181"/>
                </a:lnTo>
                <a:lnTo>
                  <a:pt x="40477" y="39902"/>
                </a:lnTo>
                <a:lnTo>
                  <a:pt x="45083" y="32478"/>
                </a:lnTo>
                <a:lnTo>
                  <a:pt x="50058" y="25624"/>
                </a:lnTo>
                <a:lnTo>
                  <a:pt x="53375" y="20102"/>
                </a:lnTo>
                <a:lnTo>
                  <a:pt x="55586" y="15467"/>
                </a:lnTo>
                <a:lnTo>
                  <a:pt x="57060" y="11426"/>
                </a:lnTo>
                <a:lnTo>
                  <a:pt x="58995" y="7779"/>
                </a:lnTo>
                <a:lnTo>
                  <a:pt x="61237" y="4395"/>
                </a:lnTo>
                <a:lnTo>
                  <a:pt x="63685" y="1186"/>
                </a:lnTo>
                <a:lnTo>
                  <a:pt x="66269" y="0"/>
                </a:lnTo>
                <a:lnTo>
                  <a:pt x="68945" y="162"/>
                </a:lnTo>
                <a:lnTo>
                  <a:pt x="71681" y="1222"/>
                </a:lnTo>
                <a:lnTo>
                  <a:pt x="74458" y="1929"/>
                </a:lnTo>
                <a:lnTo>
                  <a:pt x="77261" y="2400"/>
                </a:lnTo>
                <a:lnTo>
                  <a:pt x="80082" y="2714"/>
                </a:lnTo>
                <a:lnTo>
                  <a:pt x="81964" y="3876"/>
                </a:lnTo>
                <a:lnTo>
                  <a:pt x="83218" y="5603"/>
                </a:lnTo>
                <a:lnTo>
                  <a:pt x="84053" y="7707"/>
                </a:lnTo>
                <a:lnTo>
                  <a:pt x="87522" y="12585"/>
                </a:lnTo>
                <a:lnTo>
                  <a:pt x="89781" y="15219"/>
                </a:lnTo>
                <a:lnTo>
                  <a:pt x="92239" y="19832"/>
                </a:lnTo>
                <a:lnTo>
                  <a:pt x="94831" y="25766"/>
                </a:lnTo>
                <a:lnTo>
                  <a:pt x="97511" y="32578"/>
                </a:lnTo>
                <a:lnTo>
                  <a:pt x="99297" y="38073"/>
                </a:lnTo>
                <a:lnTo>
                  <a:pt x="100488" y="42689"/>
                </a:lnTo>
                <a:lnTo>
                  <a:pt x="101283" y="46718"/>
                </a:lnTo>
                <a:lnTo>
                  <a:pt x="101812" y="51309"/>
                </a:lnTo>
                <a:lnTo>
                  <a:pt x="102165" y="56275"/>
                </a:lnTo>
                <a:lnTo>
                  <a:pt x="102400" y="61491"/>
                </a:lnTo>
                <a:lnTo>
                  <a:pt x="103509" y="65921"/>
                </a:lnTo>
                <a:lnTo>
                  <a:pt x="105201" y="69826"/>
                </a:lnTo>
                <a:lnTo>
                  <a:pt x="107282" y="73382"/>
                </a:lnTo>
                <a:lnTo>
                  <a:pt x="108669" y="77658"/>
                </a:lnTo>
                <a:lnTo>
                  <a:pt x="109594" y="82413"/>
                </a:lnTo>
                <a:lnTo>
                  <a:pt x="110210" y="87489"/>
                </a:lnTo>
                <a:lnTo>
                  <a:pt x="110621" y="91825"/>
                </a:lnTo>
                <a:lnTo>
                  <a:pt x="110895" y="95668"/>
                </a:lnTo>
                <a:lnTo>
                  <a:pt x="111078" y="99183"/>
                </a:lnTo>
                <a:lnTo>
                  <a:pt x="112152" y="107241"/>
                </a:lnTo>
                <a:lnTo>
                  <a:pt x="115886" y="131434"/>
                </a:lnTo>
                <a:lnTo>
                  <a:pt x="118215" y="141124"/>
                </a:lnTo>
                <a:lnTo>
                  <a:pt x="120720" y="148537"/>
                </a:lnTo>
                <a:lnTo>
                  <a:pt x="126257" y="160980"/>
                </a:lnTo>
                <a:lnTo>
                  <a:pt x="137161" y="17479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000"/>
          <p:cNvSpPr/>
          <p:nvPr/>
        </p:nvSpPr>
        <p:spPr>
          <a:xfrm>
            <a:off x="4932045" y="3231832"/>
            <a:ext cx="42863" cy="257176"/>
          </a:xfrm>
          <a:custGeom>
            <a:avLst/>
            <a:gdLst/>
            <a:ahLst/>
            <a:cxnLst/>
            <a:rect l="0" t="0" r="0" b="0"/>
            <a:pathLst>
              <a:path w="42863" h="257176">
                <a:moveTo>
                  <a:pt x="0" y="0"/>
                </a:moveTo>
                <a:lnTo>
                  <a:pt x="0" y="35795"/>
                </a:lnTo>
                <a:lnTo>
                  <a:pt x="1905" y="45771"/>
                </a:lnTo>
                <a:lnTo>
                  <a:pt x="5080" y="57184"/>
                </a:lnTo>
                <a:lnTo>
                  <a:pt x="9101" y="69556"/>
                </a:lnTo>
                <a:lnTo>
                  <a:pt x="12735" y="82565"/>
                </a:lnTo>
                <a:lnTo>
                  <a:pt x="16109" y="96001"/>
                </a:lnTo>
                <a:lnTo>
                  <a:pt x="19312" y="109721"/>
                </a:lnTo>
                <a:lnTo>
                  <a:pt x="21447" y="120772"/>
                </a:lnTo>
                <a:lnTo>
                  <a:pt x="22871" y="130045"/>
                </a:lnTo>
                <a:lnTo>
                  <a:pt x="23819" y="138132"/>
                </a:lnTo>
                <a:lnTo>
                  <a:pt x="24452" y="148285"/>
                </a:lnTo>
                <a:lnTo>
                  <a:pt x="25155" y="172267"/>
                </a:lnTo>
                <a:lnTo>
                  <a:pt x="26294" y="181520"/>
                </a:lnTo>
                <a:lnTo>
                  <a:pt x="28007" y="188641"/>
                </a:lnTo>
                <a:lnTo>
                  <a:pt x="30101" y="194341"/>
                </a:lnTo>
                <a:lnTo>
                  <a:pt x="31498" y="200998"/>
                </a:lnTo>
                <a:lnTo>
                  <a:pt x="32428" y="208294"/>
                </a:lnTo>
                <a:lnTo>
                  <a:pt x="33049" y="216015"/>
                </a:lnTo>
                <a:lnTo>
                  <a:pt x="34415" y="223067"/>
                </a:lnTo>
                <a:lnTo>
                  <a:pt x="36278" y="229674"/>
                </a:lnTo>
                <a:lnTo>
                  <a:pt x="40911" y="242994"/>
                </a:lnTo>
                <a:lnTo>
                  <a:pt x="42862" y="25717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001"/>
          <p:cNvSpPr/>
          <p:nvPr/>
        </p:nvSpPr>
        <p:spPr>
          <a:xfrm>
            <a:off x="4897754" y="3309590"/>
            <a:ext cx="274322" cy="161619"/>
          </a:xfrm>
          <a:custGeom>
            <a:avLst/>
            <a:gdLst/>
            <a:ahLst/>
            <a:cxnLst/>
            <a:rect l="0" t="0" r="0" b="0"/>
            <a:pathLst>
              <a:path w="274322" h="161619">
                <a:moveTo>
                  <a:pt x="0" y="76547"/>
                </a:moveTo>
                <a:lnTo>
                  <a:pt x="77775" y="76547"/>
                </a:lnTo>
                <a:lnTo>
                  <a:pt x="92808" y="74642"/>
                </a:lnTo>
                <a:lnTo>
                  <a:pt x="109497" y="71467"/>
                </a:lnTo>
                <a:lnTo>
                  <a:pt x="127291" y="67446"/>
                </a:lnTo>
                <a:lnTo>
                  <a:pt x="141058" y="64764"/>
                </a:lnTo>
                <a:lnTo>
                  <a:pt x="152142" y="62977"/>
                </a:lnTo>
                <a:lnTo>
                  <a:pt x="161436" y="61785"/>
                </a:lnTo>
                <a:lnTo>
                  <a:pt x="168584" y="60991"/>
                </a:lnTo>
                <a:lnTo>
                  <a:pt x="174302" y="60461"/>
                </a:lnTo>
                <a:lnTo>
                  <a:pt x="179067" y="60108"/>
                </a:lnTo>
                <a:lnTo>
                  <a:pt x="183195" y="58921"/>
                </a:lnTo>
                <a:lnTo>
                  <a:pt x="190323" y="55061"/>
                </a:lnTo>
                <a:lnTo>
                  <a:pt x="196666" y="52710"/>
                </a:lnTo>
                <a:lnTo>
                  <a:pt x="199691" y="52083"/>
                </a:lnTo>
                <a:lnTo>
                  <a:pt x="205592" y="48847"/>
                </a:lnTo>
                <a:lnTo>
                  <a:pt x="211389" y="44233"/>
                </a:lnTo>
                <a:lnTo>
                  <a:pt x="214269" y="41670"/>
                </a:lnTo>
                <a:lnTo>
                  <a:pt x="217141" y="39008"/>
                </a:lnTo>
                <a:lnTo>
                  <a:pt x="219056" y="36281"/>
                </a:lnTo>
                <a:lnTo>
                  <a:pt x="220333" y="33510"/>
                </a:lnTo>
                <a:lnTo>
                  <a:pt x="221183" y="30711"/>
                </a:lnTo>
                <a:lnTo>
                  <a:pt x="221751" y="26940"/>
                </a:lnTo>
                <a:lnTo>
                  <a:pt x="222129" y="22520"/>
                </a:lnTo>
                <a:lnTo>
                  <a:pt x="222382" y="17670"/>
                </a:lnTo>
                <a:lnTo>
                  <a:pt x="221597" y="13483"/>
                </a:lnTo>
                <a:lnTo>
                  <a:pt x="220121" y="9739"/>
                </a:lnTo>
                <a:lnTo>
                  <a:pt x="218186" y="6291"/>
                </a:lnTo>
                <a:lnTo>
                  <a:pt x="215942" y="3992"/>
                </a:lnTo>
                <a:lnTo>
                  <a:pt x="213494" y="2460"/>
                </a:lnTo>
                <a:lnTo>
                  <a:pt x="208234" y="757"/>
                </a:lnTo>
                <a:lnTo>
                  <a:pt x="202721" y="0"/>
                </a:lnTo>
                <a:lnTo>
                  <a:pt x="200870" y="751"/>
                </a:lnTo>
                <a:lnTo>
                  <a:pt x="199636" y="2204"/>
                </a:lnTo>
                <a:lnTo>
                  <a:pt x="198813" y="4125"/>
                </a:lnTo>
                <a:lnTo>
                  <a:pt x="195359" y="8800"/>
                </a:lnTo>
                <a:lnTo>
                  <a:pt x="193105" y="11380"/>
                </a:lnTo>
                <a:lnTo>
                  <a:pt x="191602" y="14052"/>
                </a:lnTo>
                <a:lnTo>
                  <a:pt x="190599" y="16786"/>
                </a:lnTo>
                <a:lnTo>
                  <a:pt x="189932" y="19562"/>
                </a:lnTo>
                <a:lnTo>
                  <a:pt x="188534" y="22364"/>
                </a:lnTo>
                <a:lnTo>
                  <a:pt x="186649" y="25185"/>
                </a:lnTo>
                <a:lnTo>
                  <a:pt x="184441" y="28018"/>
                </a:lnTo>
                <a:lnTo>
                  <a:pt x="182968" y="30859"/>
                </a:lnTo>
                <a:lnTo>
                  <a:pt x="181987" y="33706"/>
                </a:lnTo>
                <a:lnTo>
                  <a:pt x="181332" y="36556"/>
                </a:lnTo>
                <a:lnTo>
                  <a:pt x="175860" y="63322"/>
                </a:lnTo>
                <a:lnTo>
                  <a:pt x="175343" y="75351"/>
                </a:lnTo>
                <a:lnTo>
                  <a:pt x="175950" y="88132"/>
                </a:lnTo>
                <a:lnTo>
                  <a:pt x="178213" y="111224"/>
                </a:lnTo>
                <a:lnTo>
                  <a:pt x="179218" y="124662"/>
                </a:lnTo>
                <a:lnTo>
                  <a:pt x="180439" y="130531"/>
                </a:lnTo>
                <a:lnTo>
                  <a:pt x="182205" y="136349"/>
                </a:lnTo>
                <a:lnTo>
                  <a:pt x="184335" y="142133"/>
                </a:lnTo>
                <a:lnTo>
                  <a:pt x="187661" y="146940"/>
                </a:lnTo>
                <a:lnTo>
                  <a:pt x="191783" y="151099"/>
                </a:lnTo>
                <a:lnTo>
                  <a:pt x="196435" y="154823"/>
                </a:lnTo>
                <a:lnTo>
                  <a:pt x="204145" y="158961"/>
                </a:lnTo>
                <a:lnTo>
                  <a:pt x="210746" y="160801"/>
                </a:lnTo>
                <a:lnTo>
                  <a:pt x="216855" y="161618"/>
                </a:lnTo>
                <a:lnTo>
                  <a:pt x="219818" y="160884"/>
                </a:lnTo>
                <a:lnTo>
                  <a:pt x="225650" y="157527"/>
                </a:lnTo>
                <a:lnTo>
                  <a:pt x="231417" y="155401"/>
                </a:lnTo>
                <a:lnTo>
                  <a:pt x="234288" y="154834"/>
                </a:lnTo>
                <a:lnTo>
                  <a:pt x="240018" y="151664"/>
                </a:lnTo>
                <a:lnTo>
                  <a:pt x="245740" y="147080"/>
                </a:lnTo>
                <a:lnTo>
                  <a:pt x="248599" y="144524"/>
                </a:lnTo>
                <a:lnTo>
                  <a:pt x="251458" y="141867"/>
                </a:lnTo>
                <a:lnTo>
                  <a:pt x="254317" y="138191"/>
                </a:lnTo>
                <a:lnTo>
                  <a:pt x="257174" y="133836"/>
                </a:lnTo>
                <a:lnTo>
                  <a:pt x="260032" y="129027"/>
                </a:lnTo>
                <a:lnTo>
                  <a:pt x="262890" y="125822"/>
                </a:lnTo>
                <a:lnTo>
                  <a:pt x="265748" y="123684"/>
                </a:lnTo>
                <a:lnTo>
                  <a:pt x="274321" y="1194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002"/>
          <p:cNvSpPr/>
          <p:nvPr/>
        </p:nvSpPr>
        <p:spPr>
          <a:xfrm>
            <a:off x="5206365" y="3326129"/>
            <a:ext cx="94298" cy="170961"/>
          </a:xfrm>
          <a:custGeom>
            <a:avLst/>
            <a:gdLst/>
            <a:ahLst/>
            <a:cxnLst/>
            <a:rect l="0" t="0" r="0" b="0"/>
            <a:pathLst>
              <a:path w="94298" h="170961">
                <a:moveTo>
                  <a:pt x="0" y="8573"/>
                </a:moveTo>
                <a:lnTo>
                  <a:pt x="4551" y="22225"/>
                </a:lnTo>
                <a:lnTo>
                  <a:pt x="5891" y="27200"/>
                </a:lnTo>
                <a:lnTo>
                  <a:pt x="6785" y="31468"/>
                </a:lnTo>
                <a:lnTo>
                  <a:pt x="7381" y="35266"/>
                </a:lnTo>
                <a:lnTo>
                  <a:pt x="7778" y="39704"/>
                </a:lnTo>
                <a:lnTo>
                  <a:pt x="8043" y="44567"/>
                </a:lnTo>
                <a:lnTo>
                  <a:pt x="8219" y="49714"/>
                </a:lnTo>
                <a:lnTo>
                  <a:pt x="9289" y="54098"/>
                </a:lnTo>
                <a:lnTo>
                  <a:pt x="10955" y="57973"/>
                </a:lnTo>
                <a:lnTo>
                  <a:pt x="13018" y="61509"/>
                </a:lnTo>
                <a:lnTo>
                  <a:pt x="15346" y="65771"/>
                </a:lnTo>
                <a:lnTo>
                  <a:pt x="20473" y="75587"/>
                </a:lnTo>
                <a:lnTo>
                  <a:pt x="22221" y="80871"/>
                </a:lnTo>
                <a:lnTo>
                  <a:pt x="23386" y="86299"/>
                </a:lnTo>
                <a:lnTo>
                  <a:pt x="24164" y="91823"/>
                </a:lnTo>
                <a:lnTo>
                  <a:pt x="25634" y="97411"/>
                </a:lnTo>
                <a:lnTo>
                  <a:pt x="27567" y="103041"/>
                </a:lnTo>
                <a:lnTo>
                  <a:pt x="29808" y="108699"/>
                </a:lnTo>
                <a:lnTo>
                  <a:pt x="31301" y="113424"/>
                </a:lnTo>
                <a:lnTo>
                  <a:pt x="32298" y="117526"/>
                </a:lnTo>
                <a:lnTo>
                  <a:pt x="32962" y="121213"/>
                </a:lnTo>
                <a:lnTo>
                  <a:pt x="34356" y="126529"/>
                </a:lnTo>
                <a:lnTo>
                  <a:pt x="36240" y="132931"/>
                </a:lnTo>
                <a:lnTo>
                  <a:pt x="41554" y="150084"/>
                </a:lnTo>
                <a:lnTo>
                  <a:pt x="42281" y="154969"/>
                </a:lnTo>
                <a:lnTo>
                  <a:pt x="42474" y="157605"/>
                </a:lnTo>
                <a:lnTo>
                  <a:pt x="42604" y="160315"/>
                </a:lnTo>
                <a:lnTo>
                  <a:pt x="42747" y="165867"/>
                </a:lnTo>
                <a:lnTo>
                  <a:pt x="41833" y="167728"/>
                </a:lnTo>
                <a:lnTo>
                  <a:pt x="40271" y="168969"/>
                </a:lnTo>
                <a:lnTo>
                  <a:pt x="38277" y="169796"/>
                </a:lnTo>
                <a:lnTo>
                  <a:pt x="35996" y="170348"/>
                </a:lnTo>
                <a:lnTo>
                  <a:pt x="33522" y="170715"/>
                </a:lnTo>
                <a:lnTo>
                  <a:pt x="30920" y="170960"/>
                </a:lnTo>
                <a:lnTo>
                  <a:pt x="29186" y="170171"/>
                </a:lnTo>
                <a:lnTo>
                  <a:pt x="28030" y="168693"/>
                </a:lnTo>
                <a:lnTo>
                  <a:pt x="27258" y="166755"/>
                </a:lnTo>
                <a:lnTo>
                  <a:pt x="26745" y="163557"/>
                </a:lnTo>
                <a:lnTo>
                  <a:pt x="26402" y="159521"/>
                </a:lnTo>
                <a:lnTo>
                  <a:pt x="26174" y="154925"/>
                </a:lnTo>
                <a:lnTo>
                  <a:pt x="25069" y="149003"/>
                </a:lnTo>
                <a:lnTo>
                  <a:pt x="23380" y="142198"/>
                </a:lnTo>
                <a:lnTo>
                  <a:pt x="21301" y="134804"/>
                </a:lnTo>
                <a:lnTo>
                  <a:pt x="20868" y="127017"/>
                </a:lnTo>
                <a:lnTo>
                  <a:pt x="21532" y="118968"/>
                </a:lnTo>
                <a:lnTo>
                  <a:pt x="22927" y="110745"/>
                </a:lnTo>
                <a:lnTo>
                  <a:pt x="24810" y="102405"/>
                </a:lnTo>
                <a:lnTo>
                  <a:pt x="27017" y="93988"/>
                </a:lnTo>
                <a:lnTo>
                  <a:pt x="29441" y="85519"/>
                </a:lnTo>
                <a:lnTo>
                  <a:pt x="32010" y="77968"/>
                </a:lnTo>
                <a:lnTo>
                  <a:pt x="34675" y="71029"/>
                </a:lnTo>
                <a:lnTo>
                  <a:pt x="37404" y="64498"/>
                </a:lnTo>
                <a:lnTo>
                  <a:pt x="41128" y="57286"/>
                </a:lnTo>
                <a:lnTo>
                  <a:pt x="45516" y="49621"/>
                </a:lnTo>
                <a:lnTo>
                  <a:pt x="50347" y="41653"/>
                </a:lnTo>
                <a:lnTo>
                  <a:pt x="54520" y="35389"/>
                </a:lnTo>
                <a:lnTo>
                  <a:pt x="58254" y="30261"/>
                </a:lnTo>
                <a:lnTo>
                  <a:pt x="61696" y="25889"/>
                </a:lnTo>
                <a:lnTo>
                  <a:pt x="65895" y="22022"/>
                </a:lnTo>
                <a:lnTo>
                  <a:pt x="70600" y="18492"/>
                </a:lnTo>
                <a:lnTo>
                  <a:pt x="9429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003"/>
          <p:cNvSpPr/>
          <p:nvPr/>
        </p:nvSpPr>
        <p:spPr>
          <a:xfrm>
            <a:off x="5386429" y="3308985"/>
            <a:ext cx="385594" cy="235314"/>
          </a:xfrm>
          <a:custGeom>
            <a:avLst/>
            <a:gdLst/>
            <a:ahLst/>
            <a:cxnLst/>
            <a:rect l="0" t="0" r="0" b="0"/>
            <a:pathLst>
              <a:path w="385594" h="235314">
                <a:moveTo>
                  <a:pt x="34248" y="0"/>
                </a:moveTo>
                <a:lnTo>
                  <a:pt x="25146" y="9101"/>
                </a:lnTo>
                <a:lnTo>
                  <a:pt x="22465" y="12735"/>
                </a:lnTo>
                <a:lnTo>
                  <a:pt x="19486" y="19312"/>
                </a:lnTo>
                <a:lnTo>
                  <a:pt x="15622" y="25411"/>
                </a:lnTo>
                <a:lnTo>
                  <a:pt x="13258" y="28370"/>
                </a:lnTo>
                <a:lnTo>
                  <a:pt x="10730" y="33201"/>
                </a:lnTo>
                <a:lnTo>
                  <a:pt x="8092" y="39279"/>
                </a:lnTo>
                <a:lnTo>
                  <a:pt x="5381" y="46188"/>
                </a:lnTo>
                <a:lnTo>
                  <a:pt x="3573" y="54605"/>
                </a:lnTo>
                <a:lnTo>
                  <a:pt x="2368" y="64025"/>
                </a:lnTo>
                <a:lnTo>
                  <a:pt x="1565" y="74116"/>
                </a:lnTo>
                <a:lnTo>
                  <a:pt x="1029" y="83700"/>
                </a:lnTo>
                <a:lnTo>
                  <a:pt x="434" y="101970"/>
                </a:lnTo>
                <a:lnTo>
                  <a:pt x="52" y="123294"/>
                </a:lnTo>
                <a:lnTo>
                  <a:pt x="0" y="130362"/>
                </a:lnTo>
                <a:lnTo>
                  <a:pt x="939" y="133580"/>
                </a:lnTo>
                <a:lnTo>
                  <a:pt x="4521" y="139696"/>
                </a:lnTo>
                <a:lnTo>
                  <a:pt x="6810" y="141708"/>
                </a:lnTo>
                <a:lnTo>
                  <a:pt x="9289" y="143050"/>
                </a:lnTo>
                <a:lnTo>
                  <a:pt x="11893" y="143944"/>
                </a:lnTo>
                <a:lnTo>
                  <a:pt x="17327" y="147477"/>
                </a:lnTo>
                <a:lnTo>
                  <a:pt x="20111" y="149753"/>
                </a:lnTo>
                <a:lnTo>
                  <a:pt x="22918" y="151270"/>
                </a:lnTo>
                <a:lnTo>
                  <a:pt x="28577" y="152956"/>
                </a:lnTo>
                <a:lnTo>
                  <a:pt x="39971" y="154038"/>
                </a:lnTo>
                <a:lnTo>
                  <a:pt x="51395" y="154252"/>
                </a:lnTo>
                <a:lnTo>
                  <a:pt x="54252" y="154269"/>
                </a:lnTo>
                <a:lnTo>
                  <a:pt x="58061" y="152376"/>
                </a:lnTo>
                <a:lnTo>
                  <a:pt x="67374" y="145193"/>
                </a:lnTo>
                <a:lnTo>
                  <a:pt x="75323" y="138190"/>
                </a:lnTo>
                <a:lnTo>
                  <a:pt x="82984" y="130950"/>
                </a:lnTo>
                <a:lnTo>
                  <a:pt x="104389" y="109836"/>
                </a:lnTo>
                <a:lnTo>
                  <a:pt x="108632" y="103704"/>
                </a:lnTo>
                <a:lnTo>
                  <a:pt x="113365" y="95806"/>
                </a:lnTo>
                <a:lnTo>
                  <a:pt x="118425" y="86730"/>
                </a:lnTo>
                <a:lnTo>
                  <a:pt x="121799" y="78776"/>
                </a:lnTo>
                <a:lnTo>
                  <a:pt x="124047" y="71567"/>
                </a:lnTo>
                <a:lnTo>
                  <a:pt x="127499" y="56572"/>
                </a:lnTo>
                <a:lnTo>
                  <a:pt x="132208" y="37208"/>
                </a:lnTo>
                <a:lnTo>
                  <a:pt x="132892" y="30520"/>
                </a:lnTo>
                <a:lnTo>
                  <a:pt x="132396" y="26062"/>
                </a:lnTo>
                <a:lnTo>
                  <a:pt x="131112" y="23089"/>
                </a:lnTo>
                <a:lnTo>
                  <a:pt x="130257" y="22060"/>
                </a:lnTo>
                <a:lnTo>
                  <a:pt x="129687" y="22327"/>
                </a:lnTo>
                <a:lnTo>
                  <a:pt x="128100" y="26115"/>
                </a:lnTo>
                <a:lnTo>
                  <a:pt x="124220" y="34149"/>
                </a:lnTo>
                <a:lnTo>
                  <a:pt x="121852" y="38006"/>
                </a:lnTo>
                <a:lnTo>
                  <a:pt x="116680" y="44831"/>
                </a:lnTo>
                <a:lnTo>
                  <a:pt x="111207" y="51040"/>
                </a:lnTo>
                <a:lnTo>
                  <a:pt x="108414" y="54029"/>
                </a:lnTo>
                <a:lnTo>
                  <a:pt x="107505" y="57927"/>
                </a:lnTo>
                <a:lnTo>
                  <a:pt x="107851" y="62430"/>
                </a:lnTo>
                <a:lnTo>
                  <a:pt x="109034" y="67337"/>
                </a:lnTo>
                <a:lnTo>
                  <a:pt x="109823" y="74419"/>
                </a:lnTo>
                <a:lnTo>
                  <a:pt x="110349" y="82950"/>
                </a:lnTo>
                <a:lnTo>
                  <a:pt x="110699" y="92448"/>
                </a:lnTo>
                <a:lnTo>
                  <a:pt x="112838" y="100684"/>
                </a:lnTo>
                <a:lnTo>
                  <a:pt x="116169" y="108080"/>
                </a:lnTo>
                <a:lnTo>
                  <a:pt x="120295" y="114916"/>
                </a:lnTo>
                <a:lnTo>
                  <a:pt x="123045" y="120425"/>
                </a:lnTo>
                <a:lnTo>
                  <a:pt x="124879" y="125051"/>
                </a:lnTo>
                <a:lnTo>
                  <a:pt x="126100" y="129087"/>
                </a:lnTo>
                <a:lnTo>
                  <a:pt x="127868" y="131778"/>
                </a:lnTo>
                <a:lnTo>
                  <a:pt x="129999" y="133572"/>
                </a:lnTo>
                <a:lnTo>
                  <a:pt x="132372" y="134768"/>
                </a:lnTo>
                <a:lnTo>
                  <a:pt x="137548" y="136096"/>
                </a:lnTo>
                <a:lnTo>
                  <a:pt x="148633" y="136950"/>
                </a:lnTo>
                <a:lnTo>
                  <a:pt x="161697" y="137097"/>
                </a:lnTo>
                <a:lnTo>
                  <a:pt x="165886" y="136166"/>
                </a:lnTo>
                <a:lnTo>
                  <a:pt x="173081" y="132590"/>
                </a:lnTo>
                <a:lnTo>
                  <a:pt x="179454" y="127826"/>
                </a:lnTo>
                <a:lnTo>
                  <a:pt x="185462" y="122534"/>
                </a:lnTo>
                <a:lnTo>
                  <a:pt x="191307" y="117007"/>
                </a:lnTo>
                <a:lnTo>
                  <a:pt x="199952" y="108540"/>
                </a:lnTo>
                <a:lnTo>
                  <a:pt x="202820" y="104745"/>
                </a:lnTo>
                <a:lnTo>
                  <a:pt x="205684" y="100310"/>
                </a:lnTo>
                <a:lnTo>
                  <a:pt x="208546" y="95448"/>
                </a:lnTo>
                <a:lnTo>
                  <a:pt x="210454" y="91254"/>
                </a:lnTo>
                <a:lnTo>
                  <a:pt x="212575" y="84055"/>
                </a:lnTo>
                <a:lnTo>
                  <a:pt x="213517" y="77680"/>
                </a:lnTo>
                <a:lnTo>
                  <a:pt x="213768" y="74647"/>
                </a:lnTo>
                <a:lnTo>
                  <a:pt x="214888" y="71672"/>
                </a:lnTo>
                <a:lnTo>
                  <a:pt x="218673" y="65826"/>
                </a:lnTo>
                <a:lnTo>
                  <a:pt x="223530" y="60053"/>
                </a:lnTo>
                <a:lnTo>
                  <a:pt x="226158" y="57181"/>
                </a:lnTo>
                <a:lnTo>
                  <a:pt x="227910" y="53360"/>
                </a:lnTo>
                <a:lnTo>
                  <a:pt x="229079" y="48908"/>
                </a:lnTo>
                <a:lnTo>
                  <a:pt x="229858" y="44035"/>
                </a:lnTo>
                <a:lnTo>
                  <a:pt x="231330" y="41739"/>
                </a:lnTo>
                <a:lnTo>
                  <a:pt x="233264" y="41161"/>
                </a:lnTo>
                <a:lnTo>
                  <a:pt x="235505" y="41728"/>
                </a:lnTo>
                <a:lnTo>
                  <a:pt x="237952" y="44011"/>
                </a:lnTo>
                <a:lnTo>
                  <a:pt x="240536" y="47438"/>
                </a:lnTo>
                <a:lnTo>
                  <a:pt x="243211" y="51628"/>
                </a:lnTo>
                <a:lnTo>
                  <a:pt x="244994" y="57278"/>
                </a:lnTo>
                <a:lnTo>
                  <a:pt x="246183" y="63903"/>
                </a:lnTo>
                <a:lnTo>
                  <a:pt x="246975" y="71177"/>
                </a:lnTo>
                <a:lnTo>
                  <a:pt x="247504" y="77931"/>
                </a:lnTo>
                <a:lnTo>
                  <a:pt x="247856" y="84339"/>
                </a:lnTo>
                <a:lnTo>
                  <a:pt x="248091" y="90516"/>
                </a:lnTo>
                <a:lnTo>
                  <a:pt x="249200" y="99396"/>
                </a:lnTo>
                <a:lnTo>
                  <a:pt x="250892" y="110079"/>
                </a:lnTo>
                <a:lnTo>
                  <a:pt x="252972" y="121963"/>
                </a:lnTo>
                <a:lnTo>
                  <a:pt x="254360" y="130839"/>
                </a:lnTo>
                <a:lnTo>
                  <a:pt x="255284" y="137708"/>
                </a:lnTo>
                <a:lnTo>
                  <a:pt x="255900" y="143240"/>
                </a:lnTo>
                <a:lnTo>
                  <a:pt x="256311" y="148833"/>
                </a:lnTo>
                <a:lnTo>
                  <a:pt x="256585" y="154467"/>
                </a:lnTo>
                <a:lnTo>
                  <a:pt x="256768" y="160128"/>
                </a:lnTo>
                <a:lnTo>
                  <a:pt x="257842" y="166759"/>
                </a:lnTo>
                <a:lnTo>
                  <a:pt x="259510" y="174038"/>
                </a:lnTo>
                <a:lnTo>
                  <a:pt x="261576" y="181748"/>
                </a:lnTo>
                <a:lnTo>
                  <a:pt x="262952" y="189745"/>
                </a:lnTo>
                <a:lnTo>
                  <a:pt x="263870" y="197934"/>
                </a:lnTo>
                <a:lnTo>
                  <a:pt x="265343" y="217956"/>
                </a:lnTo>
                <a:lnTo>
                  <a:pt x="265545" y="223234"/>
                </a:lnTo>
                <a:lnTo>
                  <a:pt x="265684" y="235313"/>
                </a:lnTo>
                <a:lnTo>
                  <a:pt x="265696" y="233806"/>
                </a:lnTo>
                <a:lnTo>
                  <a:pt x="264747" y="233023"/>
                </a:lnTo>
                <a:lnTo>
                  <a:pt x="261152" y="232153"/>
                </a:lnTo>
                <a:lnTo>
                  <a:pt x="259812" y="229064"/>
                </a:lnTo>
                <a:lnTo>
                  <a:pt x="258919" y="224146"/>
                </a:lnTo>
                <a:lnTo>
                  <a:pt x="258324" y="218011"/>
                </a:lnTo>
                <a:lnTo>
                  <a:pt x="257927" y="212968"/>
                </a:lnTo>
                <a:lnTo>
                  <a:pt x="257662" y="208653"/>
                </a:lnTo>
                <a:lnTo>
                  <a:pt x="257486" y="204825"/>
                </a:lnTo>
                <a:lnTo>
                  <a:pt x="256416" y="200367"/>
                </a:lnTo>
                <a:lnTo>
                  <a:pt x="254750" y="195491"/>
                </a:lnTo>
                <a:lnTo>
                  <a:pt x="252687" y="190334"/>
                </a:lnTo>
                <a:lnTo>
                  <a:pt x="252264" y="184992"/>
                </a:lnTo>
                <a:lnTo>
                  <a:pt x="252935" y="179525"/>
                </a:lnTo>
                <a:lnTo>
                  <a:pt x="254334" y="173976"/>
                </a:lnTo>
                <a:lnTo>
                  <a:pt x="255267" y="167419"/>
                </a:lnTo>
                <a:lnTo>
                  <a:pt x="255889" y="160190"/>
                </a:lnTo>
                <a:lnTo>
                  <a:pt x="256304" y="152513"/>
                </a:lnTo>
                <a:lnTo>
                  <a:pt x="256765" y="138904"/>
                </a:lnTo>
                <a:lnTo>
                  <a:pt x="256888" y="132607"/>
                </a:lnTo>
                <a:lnTo>
                  <a:pt x="257922" y="126505"/>
                </a:lnTo>
                <a:lnTo>
                  <a:pt x="259564" y="120531"/>
                </a:lnTo>
                <a:lnTo>
                  <a:pt x="261611" y="114644"/>
                </a:lnTo>
                <a:lnTo>
                  <a:pt x="262976" y="108814"/>
                </a:lnTo>
                <a:lnTo>
                  <a:pt x="263886" y="103023"/>
                </a:lnTo>
                <a:lnTo>
                  <a:pt x="264493" y="97257"/>
                </a:lnTo>
                <a:lnTo>
                  <a:pt x="267754" y="87697"/>
                </a:lnTo>
                <a:lnTo>
                  <a:pt x="272786" y="75610"/>
                </a:lnTo>
                <a:lnTo>
                  <a:pt x="278998" y="61837"/>
                </a:lnTo>
                <a:lnTo>
                  <a:pt x="285045" y="49797"/>
                </a:lnTo>
                <a:lnTo>
                  <a:pt x="290981" y="38913"/>
                </a:lnTo>
                <a:lnTo>
                  <a:pt x="296844" y="28799"/>
                </a:lnTo>
                <a:lnTo>
                  <a:pt x="301704" y="21104"/>
                </a:lnTo>
                <a:lnTo>
                  <a:pt x="305897" y="15022"/>
                </a:lnTo>
                <a:lnTo>
                  <a:pt x="309645" y="10015"/>
                </a:lnTo>
                <a:lnTo>
                  <a:pt x="313096" y="6676"/>
                </a:lnTo>
                <a:lnTo>
                  <a:pt x="316350" y="4451"/>
                </a:lnTo>
                <a:lnTo>
                  <a:pt x="322503" y="1978"/>
                </a:lnTo>
                <a:lnTo>
                  <a:pt x="332276" y="586"/>
                </a:lnTo>
                <a:lnTo>
                  <a:pt x="341648" y="260"/>
                </a:lnTo>
                <a:lnTo>
                  <a:pt x="353083" y="77"/>
                </a:lnTo>
                <a:lnTo>
                  <a:pt x="362008" y="2574"/>
                </a:lnTo>
                <a:lnTo>
                  <a:pt x="367055" y="4573"/>
                </a:lnTo>
                <a:lnTo>
                  <a:pt x="370419" y="6859"/>
                </a:lnTo>
                <a:lnTo>
                  <a:pt x="372662" y="9335"/>
                </a:lnTo>
                <a:lnTo>
                  <a:pt x="376107" y="14626"/>
                </a:lnTo>
                <a:lnTo>
                  <a:pt x="380813" y="20153"/>
                </a:lnTo>
                <a:lnTo>
                  <a:pt x="382449" y="23913"/>
                </a:lnTo>
                <a:lnTo>
                  <a:pt x="383539" y="28324"/>
                </a:lnTo>
                <a:lnTo>
                  <a:pt x="384266" y="33170"/>
                </a:lnTo>
                <a:lnTo>
                  <a:pt x="384751" y="38306"/>
                </a:lnTo>
                <a:lnTo>
                  <a:pt x="385074" y="43635"/>
                </a:lnTo>
                <a:lnTo>
                  <a:pt x="385433" y="53683"/>
                </a:lnTo>
                <a:lnTo>
                  <a:pt x="385593" y="61324"/>
                </a:lnTo>
                <a:lnTo>
                  <a:pt x="383730" y="64695"/>
                </a:lnTo>
                <a:lnTo>
                  <a:pt x="376581" y="70981"/>
                </a:lnTo>
                <a:lnTo>
                  <a:pt x="372007" y="74943"/>
                </a:lnTo>
                <a:lnTo>
                  <a:pt x="367053" y="79489"/>
                </a:lnTo>
                <a:lnTo>
                  <a:pt x="353520" y="92450"/>
                </a:lnTo>
                <a:lnTo>
                  <a:pt x="345692" y="99191"/>
                </a:lnTo>
                <a:lnTo>
                  <a:pt x="335862" y="105362"/>
                </a:lnTo>
                <a:lnTo>
                  <a:pt x="329622" y="108341"/>
                </a:lnTo>
                <a:lnTo>
                  <a:pt x="322604" y="111280"/>
                </a:lnTo>
                <a:lnTo>
                  <a:pt x="315068" y="114192"/>
                </a:lnTo>
                <a:lnTo>
                  <a:pt x="304155" y="117427"/>
                </a:lnTo>
                <a:lnTo>
                  <a:pt x="292655" y="119248"/>
                </a:lnTo>
                <a:lnTo>
                  <a:pt x="280676" y="119787"/>
                </a:lnTo>
                <a:lnTo>
                  <a:pt x="275685" y="119863"/>
                </a:lnTo>
                <a:lnTo>
                  <a:pt x="272359" y="118961"/>
                </a:lnTo>
                <a:lnTo>
                  <a:pt x="270142" y="117407"/>
                </a:lnTo>
                <a:lnTo>
                  <a:pt x="268663" y="115419"/>
                </a:lnTo>
                <a:lnTo>
                  <a:pt x="266724" y="114093"/>
                </a:lnTo>
                <a:lnTo>
                  <a:pt x="262031" y="112620"/>
                </a:lnTo>
                <a:lnTo>
                  <a:pt x="260398" y="111275"/>
                </a:lnTo>
                <a:lnTo>
                  <a:pt x="259310" y="109426"/>
                </a:lnTo>
                <a:lnTo>
                  <a:pt x="257148" y="103879"/>
                </a:lnTo>
                <a:lnTo>
                  <a:pt x="248561" y="8572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004"/>
          <p:cNvSpPr/>
          <p:nvPr/>
        </p:nvSpPr>
        <p:spPr>
          <a:xfrm>
            <a:off x="5832157" y="3146107"/>
            <a:ext cx="60009" cy="325756"/>
          </a:xfrm>
          <a:custGeom>
            <a:avLst/>
            <a:gdLst/>
            <a:ahLst/>
            <a:cxnLst/>
            <a:rect l="0" t="0" r="0" b="0"/>
            <a:pathLst>
              <a:path w="60009" h="325756">
                <a:moveTo>
                  <a:pt x="0" y="0"/>
                </a:moveTo>
                <a:lnTo>
                  <a:pt x="0" y="18204"/>
                </a:lnTo>
                <a:lnTo>
                  <a:pt x="1905" y="26423"/>
                </a:lnTo>
                <a:lnTo>
                  <a:pt x="5080" y="34760"/>
                </a:lnTo>
                <a:lnTo>
                  <a:pt x="9102" y="43176"/>
                </a:lnTo>
                <a:lnTo>
                  <a:pt x="11783" y="50692"/>
                </a:lnTo>
                <a:lnTo>
                  <a:pt x="13570" y="57607"/>
                </a:lnTo>
                <a:lnTo>
                  <a:pt x="20989" y="96046"/>
                </a:lnTo>
                <a:lnTo>
                  <a:pt x="22566" y="105941"/>
                </a:lnTo>
                <a:lnTo>
                  <a:pt x="23616" y="114442"/>
                </a:lnTo>
                <a:lnTo>
                  <a:pt x="24317" y="122015"/>
                </a:lnTo>
                <a:lnTo>
                  <a:pt x="26689" y="135636"/>
                </a:lnTo>
                <a:lnTo>
                  <a:pt x="34404" y="173630"/>
                </a:lnTo>
                <a:lnTo>
                  <a:pt x="38176" y="190048"/>
                </a:lnTo>
                <a:lnTo>
                  <a:pt x="41643" y="203852"/>
                </a:lnTo>
                <a:lnTo>
                  <a:pt x="44907" y="215911"/>
                </a:lnTo>
                <a:lnTo>
                  <a:pt x="47083" y="225856"/>
                </a:lnTo>
                <a:lnTo>
                  <a:pt x="48534" y="234390"/>
                </a:lnTo>
                <a:lnTo>
                  <a:pt x="49501" y="241985"/>
                </a:lnTo>
                <a:lnTo>
                  <a:pt x="51098" y="251811"/>
                </a:lnTo>
                <a:lnTo>
                  <a:pt x="55413" y="275429"/>
                </a:lnTo>
                <a:lnTo>
                  <a:pt x="56945" y="285537"/>
                </a:lnTo>
                <a:lnTo>
                  <a:pt x="57966" y="294180"/>
                </a:lnTo>
                <a:lnTo>
                  <a:pt x="60008" y="32575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005"/>
          <p:cNvSpPr/>
          <p:nvPr/>
        </p:nvSpPr>
        <p:spPr>
          <a:xfrm>
            <a:off x="5772150" y="3206114"/>
            <a:ext cx="334328" cy="41672"/>
          </a:xfrm>
          <a:custGeom>
            <a:avLst/>
            <a:gdLst/>
            <a:ahLst/>
            <a:cxnLst/>
            <a:rect l="0" t="0" r="0" b="0"/>
            <a:pathLst>
              <a:path w="334328" h="41672">
                <a:moveTo>
                  <a:pt x="0" y="34291"/>
                </a:moveTo>
                <a:lnTo>
                  <a:pt x="4550" y="38842"/>
                </a:lnTo>
                <a:lnTo>
                  <a:pt x="6843" y="40182"/>
                </a:lnTo>
                <a:lnTo>
                  <a:pt x="9325" y="41076"/>
                </a:lnTo>
                <a:lnTo>
                  <a:pt x="11931" y="41671"/>
                </a:lnTo>
                <a:lnTo>
                  <a:pt x="17479" y="41116"/>
                </a:lnTo>
                <a:lnTo>
                  <a:pt x="24988" y="39794"/>
                </a:lnTo>
                <a:lnTo>
                  <a:pt x="33803" y="37959"/>
                </a:lnTo>
                <a:lnTo>
                  <a:pt x="46348" y="36736"/>
                </a:lnTo>
                <a:lnTo>
                  <a:pt x="61378" y="35921"/>
                </a:lnTo>
                <a:lnTo>
                  <a:pt x="78066" y="35378"/>
                </a:lnTo>
                <a:lnTo>
                  <a:pt x="96811" y="33110"/>
                </a:lnTo>
                <a:lnTo>
                  <a:pt x="116928" y="29694"/>
                </a:lnTo>
                <a:lnTo>
                  <a:pt x="190313" y="15073"/>
                </a:lnTo>
                <a:lnTo>
                  <a:pt x="204028" y="12907"/>
                </a:lnTo>
                <a:lnTo>
                  <a:pt x="216029" y="11462"/>
                </a:lnTo>
                <a:lnTo>
                  <a:pt x="226887" y="10499"/>
                </a:lnTo>
                <a:lnTo>
                  <a:pt x="239840" y="9857"/>
                </a:lnTo>
                <a:lnTo>
                  <a:pt x="280613" y="8953"/>
                </a:lnTo>
                <a:lnTo>
                  <a:pt x="295532" y="8742"/>
                </a:lnTo>
                <a:lnTo>
                  <a:pt x="301796" y="7733"/>
                </a:lnTo>
                <a:lnTo>
                  <a:pt x="307878" y="6108"/>
                </a:lnTo>
                <a:lnTo>
                  <a:pt x="313837" y="4072"/>
                </a:lnTo>
                <a:lnTo>
                  <a:pt x="318761" y="2715"/>
                </a:lnTo>
                <a:lnTo>
                  <a:pt x="322998" y="1810"/>
                </a:lnTo>
                <a:lnTo>
                  <a:pt x="33432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006"/>
          <p:cNvSpPr/>
          <p:nvPr/>
        </p:nvSpPr>
        <p:spPr>
          <a:xfrm>
            <a:off x="5480684" y="3291897"/>
            <a:ext cx="99952" cy="128531"/>
          </a:xfrm>
          <a:custGeom>
            <a:avLst/>
            <a:gdLst/>
            <a:ahLst/>
            <a:cxnLst/>
            <a:rect l="0" t="0" r="0" b="0"/>
            <a:pathLst>
              <a:path w="99952" h="128531">
                <a:moveTo>
                  <a:pt x="0" y="128530"/>
                </a:moveTo>
                <a:lnTo>
                  <a:pt x="13653" y="119429"/>
                </a:lnTo>
                <a:lnTo>
                  <a:pt x="19579" y="114842"/>
                </a:lnTo>
                <a:lnTo>
                  <a:pt x="25436" y="109880"/>
                </a:lnTo>
                <a:lnTo>
                  <a:pt x="36070" y="100238"/>
                </a:lnTo>
                <a:lnTo>
                  <a:pt x="43972" y="92779"/>
                </a:lnTo>
                <a:lnTo>
                  <a:pt x="70093" y="66979"/>
                </a:lnTo>
                <a:lnTo>
                  <a:pt x="73399" y="62731"/>
                </a:lnTo>
                <a:lnTo>
                  <a:pt x="76555" y="57994"/>
                </a:lnTo>
                <a:lnTo>
                  <a:pt x="79612" y="52931"/>
                </a:lnTo>
                <a:lnTo>
                  <a:pt x="83555" y="47651"/>
                </a:lnTo>
                <a:lnTo>
                  <a:pt x="88088" y="42226"/>
                </a:lnTo>
                <a:lnTo>
                  <a:pt x="93016" y="36704"/>
                </a:lnTo>
                <a:lnTo>
                  <a:pt x="96301" y="31117"/>
                </a:lnTo>
                <a:lnTo>
                  <a:pt x="98490" y="25488"/>
                </a:lnTo>
                <a:lnTo>
                  <a:pt x="99951" y="19831"/>
                </a:lnTo>
                <a:lnTo>
                  <a:pt x="99019" y="15106"/>
                </a:lnTo>
                <a:lnTo>
                  <a:pt x="96493" y="11004"/>
                </a:lnTo>
                <a:lnTo>
                  <a:pt x="87852" y="2127"/>
                </a:lnTo>
                <a:lnTo>
                  <a:pt x="86191" y="1399"/>
                </a:lnTo>
                <a:lnTo>
                  <a:pt x="84131" y="914"/>
                </a:lnTo>
                <a:lnTo>
                  <a:pt x="81805" y="590"/>
                </a:lnTo>
                <a:lnTo>
                  <a:pt x="79302" y="374"/>
                </a:lnTo>
                <a:lnTo>
                  <a:pt x="76681" y="230"/>
                </a:lnTo>
                <a:lnTo>
                  <a:pt x="71228" y="71"/>
                </a:lnTo>
                <a:lnTo>
                  <a:pt x="65630" y="0"/>
                </a:lnTo>
                <a:lnTo>
                  <a:pt x="62803" y="933"/>
                </a:lnTo>
                <a:lnTo>
                  <a:pt x="59967" y="2508"/>
                </a:lnTo>
                <a:lnTo>
                  <a:pt x="57123" y="4510"/>
                </a:lnTo>
                <a:lnTo>
                  <a:pt x="54275" y="6798"/>
                </a:lnTo>
                <a:lnTo>
                  <a:pt x="51424" y="9275"/>
                </a:lnTo>
                <a:lnTo>
                  <a:pt x="48570" y="11880"/>
                </a:lnTo>
                <a:lnTo>
                  <a:pt x="42859" y="17313"/>
                </a:lnTo>
                <a:lnTo>
                  <a:pt x="40003" y="20095"/>
                </a:lnTo>
                <a:lnTo>
                  <a:pt x="38099" y="22902"/>
                </a:lnTo>
                <a:lnTo>
                  <a:pt x="36830" y="25727"/>
                </a:lnTo>
                <a:lnTo>
                  <a:pt x="35983" y="28562"/>
                </a:lnTo>
                <a:lnTo>
                  <a:pt x="30241" y="46205"/>
                </a:lnTo>
                <a:lnTo>
                  <a:pt x="28733" y="53644"/>
                </a:lnTo>
                <a:lnTo>
                  <a:pt x="27728" y="61461"/>
                </a:lnTo>
                <a:lnTo>
                  <a:pt x="25718" y="8566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007"/>
          <p:cNvSpPr/>
          <p:nvPr/>
        </p:nvSpPr>
        <p:spPr>
          <a:xfrm>
            <a:off x="7324315" y="1723300"/>
            <a:ext cx="162336" cy="368390"/>
          </a:xfrm>
          <a:custGeom>
            <a:avLst/>
            <a:gdLst/>
            <a:ahLst/>
            <a:cxnLst/>
            <a:rect l="0" t="0" r="0" b="0"/>
            <a:pathLst>
              <a:path w="162336" h="368390">
                <a:moveTo>
                  <a:pt x="162335" y="34062"/>
                </a:moveTo>
                <a:lnTo>
                  <a:pt x="157784" y="24960"/>
                </a:lnTo>
                <a:lnTo>
                  <a:pt x="155491" y="22279"/>
                </a:lnTo>
                <a:lnTo>
                  <a:pt x="153009" y="20492"/>
                </a:lnTo>
                <a:lnTo>
                  <a:pt x="150403" y="19300"/>
                </a:lnTo>
                <a:lnTo>
                  <a:pt x="146760" y="16601"/>
                </a:lnTo>
                <a:lnTo>
                  <a:pt x="142427" y="12896"/>
                </a:lnTo>
                <a:lnTo>
                  <a:pt x="137633" y="8522"/>
                </a:lnTo>
                <a:lnTo>
                  <a:pt x="132532" y="5605"/>
                </a:lnTo>
                <a:lnTo>
                  <a:pt x="127227" y="3661"/>
                </a:lnTo>
                <a:lnTo>
                  <a:pt x="121783" y="2365"/>
                </a:lnTo>
                <a:lnTo>
                  <a:pt x="116250" y="1500"/>
                </a:lnTo>
                <a:lnTo>
                  <a:pt x="110657" y="924"/>
                </a:lnTo>
                <a:lnTo>
                  <a:pt x="105022" y="540"/>
                </a:lnTo>
                <a:lnTo>
                  <a:pt x="99362" y="284"/>
                </a:lnTo>
                <a:lnTo>
                  <a:pt x="87992" y="0"/>
                </a:lnTo>
                <a:lnTo>
                  <a:pt x="82293" y="876"/>
                </a:lnTo>
                <a:lnTo>
                  <a:pt x="76589" y="2413"/>
                </a:lnTo>
                <a:lnTo>
                  <a:pt x="70880" y="4390"/>
                </a:lnTo>
                <a:lnTo>
                  <a:pt x="66123" y="5708"/>
                </a:lnTo>
                <a:lnTo>
                  <a:pt x="61999" y="6587"/>
                </a:lnTo>
                <a:lnTo>
                  <a:pt x="58296" y="7173"/>
                </a:lnTo>
                <a:lnTo>
                  <a:pt x="53923" y="8516"/>
                </a:lnTo>
                <a:lnTo>
                  <a:pt x="49103" y="10364"/>
                </a:lnTo>
                <a:lnTo>
                  <a:pt x="43984" y="12548"/>
                </a:lnTo>
                <a:lnTo>
                  <a:pt x="38667" y="16862"/>
                </a:lnTo>
                <a:lnTo>
                  <a:pt x="33217" y="22595"/>
                </a:lnTo>
                <a:lnTo>
                  <a:pt x="27678" y="29275"/>
                </a:lnTo>
                <a:lnTo>
                  <a:pt x="23034" y="34681"/>
                </a:lnTo>
                <a:lnTo>
                  <a:pt x="18985" y="39237"/>
                </a:lnTo>
                <a:lnTo>
                  <a:pt x="15333" y="43227"/>
                </a:lnTo>
                <a:lnTo>
                  <a:pt x="11946" y="48745"/>
                </a:lnTo>
                <a:lnTo>
                  <a:pt x="8736" y="55280"/>
                </a:lnTo>
                <a:lnTo>
                  <a:pt x="5643" y="62495"/>
                </a:lnTo>
                <a:lnTo>
                  <a:pt x="3581" y="71115"/>
                </a:lnTo>
                <a:lnTo>
                  <a:pt x="2206" y="80672"/>
                </a:lnTo>
                <a:lnTo>
                  <a:pt x="1290" y="90853"/>
                </a:lnTo>
                <a:lnTo>
                  <a:pt x="679" y="103355"/>
                </a:lnTo>
                <a:lnTo>
                  <a:pt x="0" y="132486"/>
                </a:lnTo>
                <a:lnTo>
                  <a:pt x="772" y="146351"/>
                </a:lnTo>
                <a:lnTo>
                  <a:pt x="2239" y="159404"/>
                </a:lnTo>
                <a:lnTo>
                  <a:pt x="4169" y="171916"/>
                </a:lnTo>
                <a:lnTo>
                  <a:pt x="7361" y="182162"/>
                </a:lnTo>
                <a:lnTo>
                  <a:pt x="11394" y="190898"/>
                </a:lnTo>
                <a:lnTo>
                  <a:pt x="15988" y="198627"/>
                </a:lnTo>
                <a:lnTo>
                  <a:pt x="19049" y="205684"/>
                </a:lnTo>
                <a:lnTo>
                  <a:pt x="21091" y="212295"/>
                </a:lnTo>
                <a:lnTo>
                  <a:pt x="22452" y="218606"/>
                </a:lnTo>
                <a:lnTo>
                  <a:pt x="25265" y="228529"/>
                </a:lnTo>
                <a:lnTo>
                  <a:pt x="33469" y="254794"/>
                </a:lnTo>
                <a:lnTo>
                  <a:pt x="37372" y="269799"/>
                </a:lnTo>
                <a:lnTo>
                  <a:pt x="40926" y="285518"/>
                </a:lnTo>
                <a:lnTo>
                  <a:pt x="44248" y="301712"/>
                </a:lnTo>
                <a:lnTo>
                  <a:pt x="46463" y="314413"/>
                </a:lnTo>
                <a:lnTo>
                  <a:pt x="47939" y="324785"/>
                </a:lnTo>
                <a:lnTo>
                  <a:pt x="48924" y="333605"/>
                </a:lnTo>
                <a:lnTo>
                  <a:pt x="50533" y="340437"/>
                </a:lnTo>
                <a:lnTo>
                  <a:pt x="56394" y="354604"/>
                </a:lnTo>
                <a:lnTo>
                  <a:pt x="57418" y="358247"/>
                </a:lnTo>
                <a:lnTo>
                  <a:pt x="59465" y="36838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008"/>
          <p:cNvSpPr/>
          <p:nvPr/>
        </p:nvSpPr>
        <p:spPr>
          <a:xfrm>
            <a:off x="7203757" y="1954530"/>
            <a:ext cx="282894" cy="34291"/>
          </a:xfrm>
          <a:custGeom>
            <a:avLst/>
            <a:gdLst/>
            <a:ahLst/>
            <a:cxnLst/>
            <a:rect l="0" t="0" r="0" b="0"/>
            <a:pathLst>
              <a:path w="282894" h="34291">
                <a:moveTo>
                  <a:pt x="0" y="34290"/>
                </a:moveTo>
                <a:lnTo>
                  <a:pt x="25584" y="34290"/>
                </a:lnTo>
                <a:lnTo>
                  <a:pt x="33249" y="33337"/>
                </a:lnTo>
                <a:lnTo>
                  <a:pt x="40263" y="31750"/>
                </a:lnTo>
                <a:lnTo>
                  <a:pt x="46845" y="29739"/>
                </a:lnTo>
                <a:lnTo>
                  <a:pt x="53138" y="28398"/>
                </a:lnTo>
                <a:lnTo>
                  <a:pt x="59237" y="27505"/>
                </a:lnTo>
                <a:lnTo>
                  <a:pt x="65209" y="26909"/>
                </a:lnTo>
                <a:lnTo>
                  <a:pt x="73953" y="25559"/>
                </a:lnTo>
                <a:lnTo>
                  <a:pt x="96368" y="21519"/>
                </a:lnTo>
                <a:lnTo>
                  <a:pt x="107108" y="19109"/>
                </a:lnTo>
                <a:lnTo>
                  <a:pt x="117125" y="16549"/>
                </a:lnTo>
                <a:lnTo>
                  <a:pt x="126661" y="13890"/>
                </a:lnTo>
                <a:lnTo>
                  <a:pt x="135876" y="12117"/>
                </a:lnTo>
                <a:lnTo>
                  <a:pt x="144877" y="10936"/>
                </a:lnTo>
                <a:lnTo>
                  <a:pt x="153734" y="10148"/>
                </a:lnTo>
                <a:lnTo>
                  <a:pt x="164402" y="8670"/>
                </a:lnTo>
                <a:lnTo>
                  <a:pt x="188956" y="4488"/>
                </a:lnTo>
                <a:lnTo>
                  <a:pt x="199313" y="2992"/>
                </a:lnTo>
                <a:lnTo>
                  <a:pt x="208123" y="1994"/>
                </a:lnTo>
                <a:lnTo>
                  <a:pt x="215901" y="1330"/>
                </a:lnTo>
                <a:lnTo>
                  <a:pt x="224897" y="886"/>
                </a:lnTo>
                <a:lnTo>
                  <a:pt x="252903" y="262"/>
                </a:lnTo>
                <a:lnTo>
                  <a:pt x="28289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009"/>
          <p:cNvSpPr/>
          <p:nvPr/>
        </p:nvSpPr>
        <p:spPr>
          <a:xfrm>
            <a:off x="7495364" y="1748789"/>
            <a:ext cx="119874" cy="325757"/>
          </a:xfrm>
          <a:custGeom>
            <a:avLst/>
            <a:gdLst/>
            <a:ahLst/>
            <a:cxnLst/>
            <a:rect l="0" t="0" r="0" b="0"/>
            <a:pathLst>
              <a:path w="119874" h="325757">
                <a:moveTo>
                  <a:pt x="111301" y="0"/>
                </a:moveTo>
                <a:lnTo>
                  <a:pt x="102199" y="4551"/>
                </a:lnTo>
                <a:lnTo>
                  <a:pt x="97613" y="7797"/>
                </a:lnTo>
                <a:lnTo>
                  <a:pt x="92651" y="11866"/>
                </a:lnTo>
                <a:lnTo>
                  <a:pt x="87437" y="16483"/>
                </a:lnTo>
                <a:lnTo>
                  <a:pt x="83961" y="20514"/>
                </a:lnTo>
                <a:lnTo>
                  <a:pt x="81645" y="24154"/>
                </a:lnTo>
                <a:lnTo>
                  <a:pt x="80100" y="27533"/>
                </a:lnTo>
                <a:lnTo>
                  <a:pt x="77166" y="31690"/>
                </a:lnTo>
                <a:lnTo>
                  <a:pt x="73304" y="36367"/>
                </a:lnTo>
                <a:lnTo>
                  <a:pt x="68824" y="41390"/>
                </a:lnTo>
                <a:lnTo>
                  <a:pt x="64886" y="46644"/>
                </a:lnTo>
                <a:lnTo>
                  <a:pt x="61308" y="52051"/>
                </a:lnTo>
                <a:lnTo>
                  <a:pt x="57969" y="57561"/>
                </a:lnTo>
                <a:lnTo>
                  <a:pt x="54791" y="63139"/>
                </a:lnTo>
                <a:lnTo>
                  <a:pt x="48720" y="74417"/>
                </a:lnTo>
                <a:lnTo>
                  <a:pt x="39948" y="91476"/>
                </a:lnTo>
                <a:lnTo>
                  <a:pt x="36109" y="97180"/>
                </a:lnTo>
                <a:lnTo>
                  <a:pt x="31646" y="102887"/>
                </a:lnTo>
                <a:lnTo>
                  <a:pt x="26765" y="108596"/>
                </a:lnTo>
                <a:lnTo>
                  <a:pt x="23511" y="114308"/>
                </a:lnTo>
                <a:lnTo>
                  <a:pt x="21342" y="120020"/>
                </a:lnTo>
                <a:lnTo>
                  <a:pt x="19895" y="125734"/>
                </a:lnTo>
                <a:lnTo>
                  <a:pt x="17979" y="131448"/>
                </a:lnTo>
                <a:lnTo>
                  <a:pt x="15748" y="137162"/>
                </a:lnTo>
                <a:lnTo>
                  <a:pt x="13309" y="142876"/>
                </a:lnTo>
                <a:lnTo>
                  <a:pt x="10731" y="149544"/>
                </a:lnTo>
                <a:lnTo>
                  <a:pt x="5325" y="164572"/>
                </a:lnTo>
                <a:lnTo>
                  <a:pt x="3503" y="171627"/>
                </a:lnTo>
                <a:lnTo>
                  <a:pt x="2288" y="178236"/>
                </a:lnTo>
                <a:lnTo>
                  <a:pt x="1478" y="184547"/>
                </a:lnTo>
                <a:lnTo>
                  <a:pt x="578" y="194098"/>
                </a:lnTo>
                <a:lnTo>
                  <a:pt x="338" y="197979"/>
                </a:lnTo>
                <a:lnTo>
                  <a:pt x="0" y="230746"/>
                </a:lnTo>
                <a:lnTo>
                  <a:pt x="906" y="241461"/>
                </a:lnTo>
                <a:lnTo>
                  <a:pt x="2461" y="250509"/>
                </a:lnTo>
                <a:lnTo>
                  <a:pt x="4451" y="258446"/>
                </a:lnTo>
                <a:lnTo>
                  <a:pt x="7683" y="265643"/>
                </a:lnTo>
                <a:lnTo>
                  <a:pt x="11742" y="272345"/>
                </a:lnTo>
                <a:lnTo>
                  <a:pt x="16353" y="278719"/>
                </a:lnTo>
                <a:lnTo>
                  <a:pt x="21333" y="284873"/>
                </a:lnTo>
                <a:lnTo>
                  <a:pt x="26556" y="290880"/>
                </a:lnTo>
                <a:lnTo>
                  <a:pt x="36490" y="301683"/>
                </a:lnTo>
                <a:lnTo>
                  <a:pt x="44079" y="309659"/>
                </a:lnTo>
                <a:lnTo>
                  <a:pt x="48389" y="312167"/>
                </a:lnTo>
                <a:lnTo>
                  <a:pt x="53167" y="313839"/>
                </a:lnTo>
                <a:lnTo>
                  <a:pt x="58257" y="314954"/>
                </a:lnTo>
                <a:lnTo>
                  <a:pt x="63556" y="316649"/>
                </a:lnTo>
                <a:lnTo>
                  <a:pt x="68993" y="318732"/>
                </a:lnTo>
                <a:lnTo>
                  <a:pt x="119873" y="32575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010"/>
          <p:cNvSpPr/>
          <p:nvPr/>
        </p:nvSpPr>
        <p:spPr>
          <a:xfrm>
            <a:off x="7632382" y="1885950"/>
            <a:ext cx="240031" cy="145733"/>
          </a:xfrm>
          <a:custGeom>
            <a:avLst/>
            <a:gdLst/>
            <a:ahLst/>
            <a:cxnLst/>
            <a:rect l="0" t="0" r="0" b="0"/>
            <a:pathLst>
              <a:path w="240031" h="145733">
                <a:moveTo>
                  <a:pt x="0" y="0"/>
                </a:moveTo>
                <a:lnTo>
                  <a:pt x="13652" y="4550"/>
                </a:lnTo>
                <a:lnTo>
                  <a:pt x="17674" y="7796"/>
                </a:lnTo>
                <a:lnTo>
                  <a:pt x="20356" y="11865"/>
                </a:lnTo>
                <a:lnTo>
                  <a:pt x="22143" y="16482"/>
                </a:lnTo>
                <a:lnTo>
                  <a:pt x="24287" y="20513"/>
                </a:lnTo>
                <a:lnTo>
                  <a:pt x="26669" y="24153"/>
                </a:lnTo>
                <a:lnTo>
                  <a:pt x="29210" y="27532"/>
                </a:lnTo>
                <a:lnTo>
                  <a:pt x="33760" y="32642"/>
                </a:lnTo>
                <a:lnTo>
                  <a:pt x="46438" y="45940"/>
                </a:lnTo>
                <a:lnTo>
                  <a:pt x="65089" y="64941"/>
                </a:lnTo>
                <a:lnTo>
                  <a:pt x="71967" y="70916"/>
                </a:lnTo>
                <a:lnTo>
                  <a:pt x="79411" y="76805"/>
                </a:lnTo>
                <a:lnTo>
                  <a:pt x="87231" y="82636"/>
                </a:lnTo>
                <a:lnTo>
                  <a:pt x="94349" y="87475"/>
                </a:lnTo>
                <a:lnTo>
                  <a:pt x="101000" y="91654"/>
                </a:lnTo>
                <a:lnTo>
                  <a:pt x="107338" y="95393"/>
                </a:lnTo>
                <a:lnTo>
                  <a:pt x="115373" y="99790"/>
                </a:lnTo>
                <a:lnTo>
                  <a:pt x="134463" y="109756"/>
                </a:lnTo>
                <a:lnTo>
                  <a:pt x="142982" y="113175"/>
                </a:lnTo>
                <a:lnTo>
                  <a:pt x="150566" y="115455"/>
                </a:lnTo>
                <a:lnTo>
                  <a:pt x="157528" y="116975"/>
                </a:lnTo>
                <a:lnTo>
                  <a:pt x="164073" y="118941"/>
                </a:lnTo>
                <a:lnTo>
                  <a:pt x="170342" y="121204"/>
                </a:lnTo>
                <a:lnTo>
                  <a:pt x="176426" y="123665"/>
                </a:lnTo>
                <a:lnTo>
                  <a:pt x="181435" y="125305"/>
                </a:lnTo>
                <a:lnTo>
                  <a:pt x="185726" y="126399"/>
                </a:lnTo>
                <a:lnTo>
                  <a:pt x="189541" y="127129"/>
                </a:lnTo>
                <a:lnTo>
                  <a:pt x="193988" y="128567"/>
                </a:lnTo>
                <a:lnTo>
                  <a:pt x="198858" y="130479"/>
                </a:lnTo>
                <a:lnTo>
                  <a:pt x="204009" y="132706"/>
                </a:lnTo>
                <a:lnTo>
                  <a:pt x="208396" y="134190"/>
                </a:lnTo>
                <a:lnTo>
                  <a:pt x="215811" y="135840"/>
                </a:lnTo>
                <a:lnTo>
                  <a:pt x="222281" y="136573"/>
                </a:lnTo>
                <a:lnTo>
                  <a:pt x="240030" y="14573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011"/>
          <p:cNvSpPr/>
          <p:nvPr/>
        </p:nvSpPr>
        <p:spPr>
          <a:xfrm>
            <a:off x="7675244" y="1911667"/>
            <a:ext cx="77154" cy="162879"/>
          </a:xfrm>
          <a:custGeom>
            <a:avLst/>
            <a:gdLst/>
            <a:ahLst/>
            <a:cxnLst/>
            <a:rect l="0" t="0" r="0" b="0"/>
            <a:pathLst>
              <a:path w="77154" h="162879">
                <a:moveTo>
                  <a:pt x="77153" y="0"/>
                </a:moveTo>
                <a:lnTo>
                  <a:pt x="52451" y="49404"/>
                </a:lnTo>
                <a:lnTo>
                  <a:pt x="46398" y="60558"/>
                </a:lnTo>
                <a:lnTo>
                  <a:pt x="24225" y="99964"/>
                </a:lnTo>
                <a:lnTo>
                  <a:pt x="7910" y="131106"/>
                </a:lnTo>
                <a:lnTo>
                  <a:pt x="3368" y="141697"/>
                </a:lnTo>
                <a:lnTo>
                  <a:pt x="1293" y="148757"/>
                </a:lnTo>
                <a:lnTo>
                  <a:pt x="0" y="16287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012"/>
          <p:cNvSpPr/>
          <p:nvPr/>
        </p:nvSpPr>
        <p:spPr>
          <a:xfrm>
            <a:off x="7829550" y="1791652"/>
            <a:ext cx="179562" cy="284025"/>
          </a:xfrm>
          <a:custGeom>
            <a:avLst/>
            <a:gdLst/>
            <a:ahLst/>
            <a:cxnLst/>
            <a:rect l="0" t="0" r="0" b="0"/>
            <a:pathLst>
              <a:path w="179562" h="284025">
                <a:moveTo>
                  <a:pt x="0" y="0"/>
                </a:moveTo>
                <a:lnTo>
                  <a:pt x="13652" y="4551"/>
                </a:lnTo>
                <a:lnTo>
                  <a:pt x="19579" y="6844"/>
                </a:lnTo>
                <a:lnTo>
                  <a:pt x="25435" y="9325"/>
                </a:lnTo>
                <a:lnTo>
                  <a:pt x="31244" y="11932"/>
                </a:lnTo>
                <a:lnTo>
                  <a:pt x="40832" y="15575"/>
                </a:lnTo>
                <a:lnTo>
                  <a:pt x="77820" y="28851"/>
                </a:lnTo>
                <a:lnTo>
                  <a:pt x="87123" y="32569"/>
                </a:lnTo>
                <a:lnTo>
                  <a:pt x="95229" y="36000"/>
                </a:lnTo>
                <a:lnTo>
                  <a:pt x="102539" y="40192"/>
                </a:lnTo>
                <a:lnTo>
                  <a:pt x="109317" y="44893"/>
                </a:lnTo>
                <a:lnTo>
                  <a:pt x="115740" y="49931"/>
                </a:lnTo>
                <a:lnTo>
                  <a:pt x="120975" y="54242"/>
                </a:lnTo>
                <a:lnTo>
                  <a:pt x="125417" y="58069"/>
                </a:lnTo>
                <a:lnTo>
                  <a:pt x="129331" y="61573"/>
                </a:lnTo>
                <a:lnTo>
                  <a:pt x="132893" y="65814"/>
                </a:lnTo>
                <a:lnTo>
                  <a:pt x="136221" y="70546"/>
                </a:lnTo>
                <a:lnTo>
                  <a:pt x="139390" y="75605"/>
                </a:lnTo>
                <a:lnTo>
                  <a:pt x="144362" y="82789"/>
                </a:lnTo>
                <a:lnTo>
                  <a:pt x="157505" y="100930"/>
                </a:lnTo>
                <a:lnTo>
                  <a:pt x="162154" y="109197"/>
                </a:lnTo>
                <a:lnTo>
                  <a:pt x="165252" y="116613"/>
                </a:lnTo>
                <a:lnTo>
                  <a:pt x="167318" y="123462"/>
                </a:lnTo>
                <a:lnTo>
                  <a:pt x="169647" y="129933"/>
                </a:lnTo>
                <a:lnTo>
                  <a:pt x="172154" y="136152"/>
                </a:lnTo>
                <a:lnTo>
                  <a:pt x="174776" y="142203"/>
                </a:lnTo>
                <a:lnTo>
                  <a:pt x="176525" y="148142"/>
                </a:lnTo>
                <a:lnTo>
                  <a:pt x="177690" y="154006"/>
                </a:lnTo>
                <a:lnTo>
                  <a:pt x="178468" y="159821"/>
                </a:lnTo>
                <a:lnTo>
                  <a:pt x="178986" y="165602"/>
                </a:lnTo>
                <a:lnTo>
                  <a:pt x="179331" y="171362"/>
                </a:lnTo>
                <a:lnTo>
                  <a:pt x="179561" y="177106"/>
                </a:lnTo>
                <a:lnTo>
                  <a:pt x="178763" y="182841"/>
                </a:lnTo>
                <a:lnTo>
                  <a:pt x="177277" y="188569"/>
                </a:lnTo>
                <a:lnTo>
                  <a:pt x="175335" y="194293"/>
                </a:lnTo>
                <a:lnTo>
                  <a:pt x="172135" y="200966"/>
                </a:lnTo>
                <a:lnTo>
                  <a:pt x="168097" y="208272"/>
                </a:lnTo>
                <a:lnTo>
                  <a:pt x="163499" y="216001"/>
                </a:lnTo>
                <a:lnTo>
                  <a:pt x="153311" y="232208"/>
                </a:lnTo>
                <a:lnTo>
                  <a:pt x="147928" y="240530"/>
                </a:lnTo>
                <a:lnTo>
                  <a:pt x="143386" y="247031"/>
                </a:lnTo>
                <a:lnTo>
                  <a:pt x="139405" y="252317"/>
                </a:lnTo>
                <a:lnTo>
                  <a:pt x="135799" y="256794"/>
                </a:lnTo>
                <a:lnTo>
                  <a:pt x="131490" y="261684"/>
                </a:lnTo>
                <a:lnTo>
                  <a:pt x="126713" y="266848"/>
                </a:lnTo>
                <a:lnTo>
                  <a:pt x="121623" y="272196"/>
                </a:lnTo>
                <a:lnTo>
                  <a:pt x="117277" y="275762"/>
                </a:lnTo>
                <a:lnTo>
                  <a:pt x="113427" y="278139"/>
                </a:lnTo>
                <a:lnTo>
                  <a:pt x="109908" y="279723"/>
                </a:lnTo>
                <a:lnTo>
                  <a:pt x="106609" y="281732"/>
                </a:lnTo>
                <a:lnTo>
                  <a:pt x="103458" y="284024"/>
                </a:lnTo>
                <a:lnTo>
                  <a:pt x="94297" y="28289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013"/>
          <p:cNvSpPr/>
          <p:nvPr/>
        </p:nvSpPr>
        <p:spPr>
          <a:xfrm>
            <a:off x="8056456" y="1851660"/>
            <a:ext cx="150285" cy="17146"/>
          </a:xfrm>
          <a:custGeom>
            <a:avLst/>
            <a:gdLst/>
            <a:ahLst/>
            <a:cxnLst/>
            <a:rect l="0" t="0" r="0" b="0"/>
            <a:pathLst>
              <a:path w="150285" h="17146">
                <a:moveTo>
                  <a:pt x="4551" y="17145"/>
                </a:moveTo>
                <a:lnTo>
                  <a:pt x="0" y="17145"/>
                </a:lnTo>
                <a:lnTo>
                  <a:pt x="34957" y="17145"/>
                </a:lnTo>
                <a:lnTo>
                  <a:pt x="41967" y="16192"/>
                </a:lnTo>
                <a:lnTo>
                  <a:pt x="49497" y="14604"/>
                </a:lnTo>
                <a:lnTo>
                  <a:pt x="57375" y="12594"/>
                </a:lnTo>
                <a:lnTo>
                  <a:pt x="64532" y="11253"/>
                </a:lnTo>
                <a:lnTo>
                  <a:pt x="71209" y="10360"/>
                </a:lnTo>
                <a:lnTo>
                  <a:pt x="77565" y="9764"/>
                </a:lnTo>
                <a:lnTo>
                  <a:pt x="84659" y="8414"/>
                </a:lnTo>
                <a:lnTo>
                  <a:pt x="92246" y="6562"/>
                </a:lnTo>
                <a:lnTo>
                  <a:pt x="100162" y="4374"/>
                </a:lnTo>
                <a:lnTo>
                  <a:pt x="107344" y="2916"/>
                </a:lnTo>
                <a:lnTo>
                  <a:pt x="114038" y="1944"/>
                </a:lnTo>
                <a:lnTo>
                  <a:pt x="150284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014"/>
          <p:cNvSpPr/>
          <p:nvPr/>
        </p:nvSpPr>
        <p:spPr>
          <a:xfrm>
            <a:off x="8061007" y="1928812"/>
            <a:ext cx="154306" cy="25719"/>
          </a:xfrm>
          <a:custGeom>
            <a:avLst/>
            <a:gdLst/>
            <a:ahLst/>
            <a:cxnLst/>
            <a:rect l="0" t="0" r="0" b="0"/>
            <a:pathLst>
              <a:path w="154306" h="25719">
                <a:moveTo>
                  <a:pt x="0" y="25718"/>
                </a:moveTo>
                <a:lnTo>
                  <a:pt x="9102" y="21167"/>
                </a:lnTo>
                <a:lnTo>
                  <a:pt x="14640" y="19826"/>
                </a:lnTo>
                <a:lnTo>
                  <a:pt x="21191" y="18933"/>
                </a:lnTo>
                <a:lnTo>
                  <a:pt x="28414" y="18337"/>
                </a:lnTo>
                <a:lnTo>
                  <a:pt x="37040" y="16987"/>
                </a:lnTo>
                <a:lnTo>
                  <a:pt x="46601" y="15135"/>
                </a:lnTo>
                <a:lnTo>
                  <a:pt x="67384" y="10537"/>
                </a:lnTo>
                <a:lnTo>
                  <a:pt x="89321" y="5318"/>
                </a:lnTo>
                <a:lnTo>
                  <a:pt x="97647" y="3545"/>
                </a:lnTo>
                <a:lnTo>
                  <a:pt x="104151" y="2364"/>
                </a:lnTo>
                <a:lnTo>
                  <a:pt x="109439" y="1576"/>
                </a:lnTo>
                <a:lnTo>
                  <a:pt x="115822" y="1051"/>
                </a:lnTo>
                <a:lnTo>
                  <a:pt x="122935" y="700"/>
                </a:lnTo>
                <a:lnTo>
                  <a:pt x="141517" y="208"/>
                </a:lnTo>
                <a:lnTo>
                  <a:pt x="15430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015"/>
          <p:cNvSpPr/>
          <p:nvPr/>
        </p:nvSpPr>
        <p:spPr>
          <a:xfrm>
            <a:off x="8275319" y="1808797"/>
            <a:ext cx="214314" cy="231459"/>
          </a:xfrm>
          <a:custGeom>
            <a:avLst/>
            <a:gdLst/>
            <a:ahLst/>
            <a:cxnLst/>
            <a:rect l="0" t="0" r="0" b="0"/>
            <a:pathLst>
              <a:path w="214314" h="231459">
                <a:moveTo>
                  <a:pt x="0" y="0"/>
                </a:moveTo>
                <a:lnTo>
                  <a:pt x="4552" y="13653"/>
                </a:lnTo>
                <a:lnTo>
                  <a:pt x="6844" y="18627"/>
                </a:lnTo>
                <a:lnTo>
                  <a:pt x="9325" y="22895"/>
                </a:lnTo>
                <a:lnTo>
                  <a:pt x="11932" y="26694"/>
                </a:lnTo>
                <a:lnTo>
                  <a:pt x="15574" y="33036"/>
                </a:lnTo>
                <a:lnTo>
                  <a:pt x="24702" y="50243"/>
                </a:lnTo>
                <a:lnTo>
                  <a:pt x="40551" y="81350"/>
                </a:lnTo>
                <a:lnTo>
                  <a:pt x="46084" y="91381"/>
                </a:lnTo>
                <a:lnTo>
                  <a:pt x="51678" y="100926"/>
                </a:lnTo>
                <a:lnTo>
                  <a:pt x="57312" y="110146"/>
                </a:lnTo>
                <a:lnTo>
                  <a:pt x="64878" y="119151"/>
                </a:lnTo>
                <a:lnTo>
                  <a:pt x="73732" y="128011"/>
                </a:lnTo>
                <a:lnTo>
                  <a:pt x="90873" y="143572"/>
                </a:lnTo>
                <a:lnTo>
                  <a:pt x="101666" y="153662"/>
                </a:lnTo>
                <a:lnTo>
                  <a:pt x="111593" y="160544"/>
                </a:lnTo>
                <a:lnTo>
                  <a:pt x="124877" y="168942"/>
                </a:lnTo>
                <a:lnTo>
                  <a:pt x="153609" y="186528"/>
                </a:lnTo>
                <a:lnTo>
                  <a:pt x="175903" y="200694"/>
                </a:lnTo>
                <a:lnTo>
                  <a:pt x="182992" y="206186"/>
                </a:lnTo>
                <a:lnTo>
                  <a:pt x="187717" y="210800"/>
                </a:lnTo>
                <a:lnTo>
                  <a:pt x="195301" y="220498"/>
                </a:lnTo>
                <a:lnTo>
                  <a:pt x="201166" y="226728"/>
                </a:lnTo>
                <a:lnTo>
                  <a:pt x="203644" y="228305"/>
                </a:lnTo>
                <a:lnTo>
                  <a:pt x="206247" y="229356"/>
                </a:lnTo>
                <a:lnTo>
                  <a:pt x="214313" y="23145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016"/>
          <p:cNvSpPr/>
          <p:nvPr/>
        </p:nvSpPr>
        <p:spPr>
          <a:xfrm>
            <a:off x="8275319" y="1851660"/>
            <a:ext cx="145734" cy="197168"/>
          </a:xfrm>
          <a:custGeom>
            <a:avLst/>
            <a:gdLst/>
            <a:ahLst/>
            <a:cxnLst/>
            <a:rect l="0" t="0" r="0" b="0"/>
            <a:pathLst>
              <a:path w="145734" h="197168">
                <a:moveTo>
                  <a:pt x="145733" y="0"/>
                </a:moveTo>
                <a:lnTo>
                  <a:pt x="136632" y="13652"/>
                </a:lnTo>
                <a:lnTo>
                  <a:pt x="132046" y="21484"/>
                </a:lnTo>
                <a:lnTo>
                  <a:pt x="127083" y="30515"/>
                </a:lnTo>
                <a:lnTo>
                  <a:pt x="121869" y="40346"/>
                </a:lnTo>
                <a:lnTo>
                  <a:pt x="116489" y="48805"/>
                </a:lnTo>
                <a:lnTo>
                  <a:pt x="110997" y="56349"/>
                </a:lnTo>
                <a:lnTo>
                  <a:pt x="105431" y="63283"/>
                </a:lnTo>
                <a:lnTo>
                  <a:pt x="100767" y="69811"/>
                </a:lnTo>
                <a:lnTo>
                  <a:pt x="96706" y="76068"/>
                </a:lnTo>
                <a:lnTo>
                  <a:pt x="93046" y="82144"/>
                </a:lnTo>
                <a:lnTo>
                  <a:pt x="88700" y="88100"/>
                </a:lnTo>
                <a:lnTo>
                  <a:pt x="83900" y="93976"/>
                </a:lnTo>
                <a:lnTo>
                  <a:pt x="78793" y="99798"/>
                </a:lnTo>
                <a:lnTo>
                  <a:pt x="74437" y="105584"/>
                </a:lnTo>
                <a:lnTo>
                  <a:pt x="70580" y="111347"/>
                </a:lnTo>
                <a:lnTo>
                  <a:pt x="67056" y="117094"/>
                </a:lnTo>
                <a:lnTo>
                  <a:pt x="61848" y="123782"/>
                </a:lnTo>
                <a:lnTo>
                  <a:pt x="55521" y="131099"/>
                </a:lnTo>
                <a:lnTo>
                  <a:pt x="48444" y="138834"/>
                </a:lnTo>
                <a:lnTo>
                  <a:pt x="41821" y="146849"/>
                </a:lnTo>
                <a:lnTo>
                  <a:pt x="35501" y="155049"/>
                </a:lnTo>
                <a:lnTo>
                  <a:pt x="29383" y="163373"/>
                </a:lnTo>
                <a:lnTo>
                  <a:pt x="24351" y="169875"/>
                </a:lnTo>
                <a:lnTo>
                  <a:pt x="20044" y="175163"/>
                </a:lnTo>
                <a:lnTo>
                  <a:pt x="10838" y="185941"/>
                </a:lnTo>
                <a:lnTo>
                  <a:pt x="7040" y="189955"/>
                </a:lnTo>
                <a:lnTo>
                  <a:pt x="0" y="19716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017"/>
          <p:cNvSpPr/>
          <p:nvPr/>
        </p:nvSpPr>
        <p:spPr>
          <a:xfrm>
            <a:off x="8515350" y="1903095"/>
            <a:ext cx="154306" cy="17145"/>
          </a:xfrm>
          <a:custGeom>
            <a:avLst/>
            <a:gdLst/>
            <a:ahLst/>
            <a:cxnLst/>
            <a:rect l="0" t="0" r="0" b="0"/>
            <a:pathLst>
              <a:path w="154306" h="17145">
                <a:moveTo>
                  <a:pt x="0" y="0"/>
                </a:moveTo>
                <a:lnTo>
                  <a:pt x="4550" y="4550"/>
                </a:lnTo>
                <a:lnTo>
                  <a:pt x="7797" y="5891"/>
                </a:lnTo>
                <a:lnTo>
                  <a:pt x="11865" y="6785"/>
                </a:lnTo>
                <a:lnTo>
                  <a:pt x="16482" y="7380"/>
                </a:lnTo>
                <a:lnTo>
                  <a:pt x="27181" y="7778"/>
                </a:lnTo>
                <a:lnTo>
                  <a:pt x="59387" y="8219"/>
                </a:lnTo>
                <a:lnTo>
                  <a:pt x="74834" y="9289"/>
                </a:lnTo>
                <a:lnTo>
                  <a:pt x="88942" y="10955"/>
                </a:lnTo>
                <a:lnTo>
                  <a:pt x="102157" y="13018"/>
                </a:lnTo>
                <a:lnTo>
                  <a:pt x="111919" y="14394"/>
                </a:lnTo>
                <a:lnTo>
                  <a:pt x="119381" y="15311"/>
                </a:lnTo>
                <a:lnTo>
                  <a:pt x="154305" y="1714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018"/>
          <p:cNvSpPr/>
          <p:nvPr/>
        </p:nvSpPr>
        <p:spPr>
          <a:xfrm>
            <a:off x="8541067" y="1834514"/>
            <a:ext cx="60009" cy="231459"/>
          </a:xfrm>
          <a:custGeom>
            <a:avLst/>
            <a:gdLst/>
            <a:ahLst/>
            <a:cxnLst/>
            <a:rect l="0" t="0" r="0" b="0"/>
            <a:pathLst>
              <a:path w="60009" h="231459">
                <a:moveTo>
                  <a:pt x="0" y="0"/>
                </a:moveTo>
                <a:lnTo>
                  <a:pt x="4551" y="9102"/>
                </a:lnTo>
                <a:lnTo>
                  <a:pt x="6844" y="22261"/>
                </a:lnTo>
                <a:lnTo>
                  <a:pt x="9325" y="41511"/>
                </a:lnTo>
                <a:lnTo>
                  <a:pt x="13670" y="82267"/>
                </a:lnTo>
                <a:lnTo>
                  <a:pt x="14828" y="95802"/>
                </a:lnTo>
                <a:lnTo>
                  <a:pt x="15600" y="106731"/>
                </a:lnTo>
                <a:lnTo>
                  <a:pt x="18020" y="117827"/>
                </a:lnTo>
                <a:lnTo>
                  <a:pt x="21539" y="129034"/>
                </a:lnTo>
                <a:lnTo>
                  <a:pt x="29574" y="150694"/>
                </a:lnTo>
                <a:lnTo>
                  <a:pt x="36322" y="169845"/>
                </a:lnTo>
                <a:lnTo>
                  <a:pt x="39455" y="179905"/>
                </a:lnTo>
                <a:lnTo>
                  <a:pt x="45476" y="201243"/>
                </a:lnTo>
                <a:lnTo>
                  <a:pt x="48415" y="209410"/>
                </a:lnTo>
                <a:lnTo>
                  <a:pt x="51326" y="215807"/>
                </a:lnTo>
                <a:lnTo>
                  <a:pt x="60008" y="23145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019"/>
          <p:cNvSpPr/>
          <p:nvPr/>
        </p:nvSpPr>
        <p:spPr>
          <a:xfrm>
            <a:off x="8729662" y="1765935"/>
            <a:ext cx="42864" cy="317183"/>
          </a:xfrm>
          <a:custGeom>
            <a:avLst/>
            <a:gdLst/>
            <a:ahLst/>
            <a:cxnLst/>
            <a:rect l="0" t="0" r="0" b="0"/>
            <a:pathLst>
              <a:path w="42864" h="317183">
                <a:moveTo>
                  <a:pt x="0" y="0"/>
                </a:moveTo>
                <a:lnTo>
                  <a:pt x="11932" y="35795"/>
                </a:lnTo>
                <a:lnTo>
                  <a:pt x="13670" y="43865"/>
                </a:lnTo>
                <a:lnTo>
                  <a:pt x="14829" y="52104"/>
                </a:lnTo>
                <a:lnTo>
                  <a:pt x="15601" y="60453"/>
                </a:lnTo>
                <a:lnTo>
                  <a:pt x="16115" y="67924"/>
                </a:lnTo>
                <a:lnTo>
                  <a:pt x="16459" y="74810"/>
                </a:lnTo>
                <a:lnTo>
                  <a:pt x="16688" y="81306"/>
                </a:lnTo>
                <a:lnTo>
                  <a:pt x="17793" y="88494"/>
                </a:lnTo>
                <a:lnTo>
                  <a:pt x="19482" y="96143"/>
                </a:lnTo>
                <a:lnTo>
                  <a:pt x="21560" y="104100"/>
                </a:lnTo>
                <a:lnTo>
                  <a:pt x="21993" y="112263"/>
                </a:lnTo>
                <a:lnTo>
                  <a:pt x="21330" y="120562"/>
                </a:lnTo>
                <a:lnTo>
                  <a:pt x="19935" y="128952"/>
                </a:lnTo>
                <a:lnTo>
                  <a:pt x="19958" y="136450"/>
                </a:lnTo>
                <a:lnTo>
                  <a:pt x="20925" y="143354"/>
                </a:lnTo>
                <a:lnTo>
                  <a:pt x="22523" y="149862"/>
                </a:lnTo>
                <a:lnTo>
                  <a:pt x="23588" y="157058"/>
                </a:lnTo>
                <a:lnTo>
                  <a:pt x="24298" y="164713"/>
                </a:lnTo>
                <a:lnTo>
                  <a:pt x="24771" y="172673"/>
                </a:lnTo>
                <a:lnTo>
                  <a:pt x="25297" y="194218"/>
                </a:lnTo>
                <a:lnTo>
                  <a:pt x="25437" y="206631"/>
                </a:lnTo>
                <a:lnTo>
                  <a:pt x="26484" y="219669"/>
                </a:lnTo>
                <a:lnTo>
                  <a:pt x="28132" y="233123"/>
                </a:lnTo>
                <a:lnTo>
                  <a:pt x="30186" y="246856"/>
                </a:lnTo>
                <a:lnTo>
                  <a:pt x="32506" y="257915"/>
                </a:lnTo>
                <a:lnTo>
                  <a:pt x="35006" y="267193"/>
                </a:lnTo>
                <a:lnTo>
                  <a:pt x="37625" y="275284"/>
                </a:lnTo>
                <a:lnTo>
                  <a:pt x="39370" y="281630"/>
                </a:lnTo>
                <a:lnTo>
                  <a:pt x="40536" y="286813"/>
                </a:lnTo>
                <a:lnTo>
                  <a:pt x="41828" y="295112"/>
                </a:lnTo>
                <a:lnTo>
                  <a:pt x="42173" y="298659"/>
                </a:lnTo>
                <a:lnTo>
                  <a:pt x="42863" y="31718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020"/>
          <p:cNvSpPr/>
          <p:nvPr/>
        </p:nvSpPr>
        <p:spPr>
          <a:xfrm>
            <a:off x="6904218" y="3215199"/>
            <a:ext cx="109218" cy="83500"/>
          </a:xfrm>
          <a:custGeom>
            <a:avLst/>
            <a:gdLst/>
            <a:ahLst/>
            <a:cxnLst/>
            <a:rect l="0" t="0" r="0" b="0"/>
            <a:pathLst>
              <a:path w="109218" h="83500">
                <a:moveTo>
                  <a:pt x="59509" y="25206"/>
                </a:moveTo>
                <a:lnTo>
                  <a:pt x="64060" y="29757"/>
                </a:lnTo>
                <a:lnTo>
                  <a:pt x="65400" y="32050"/>
                </a:lnTo>
                <a:lnTo>
                  <a:pt x="66294" y="34531"/>
                </a:lnTo>
                <a:lnTo>
                  <a:pt x="67729" y="40806"/>
                </a:lnTo>
                <a:lnTo>
                  <a:pt x="65941" y="44178"/>
                </a:lnTo>
                <a:lnTo>
                  <a:pt x="62845" y="49284"/>
                </a:lnTo>
                <a:lnTo>
                  <a:pt x="58875" y="55545"/>
                </a:lnTo>
                <a:lnTo>
                  <a:pt x="53372" y="60672"/>
                </a:lnTo>
                <a:lnTo>
                  <a:pt x="46845" y="65043"/>
                </a:lnTo>
                <a:lnTo>
                  <a:pt x="29491" y="74350"/>
                </a:lnTo>
                <a:lnTo>
                  <a:pt x="27115" y="75113"/>
                </a:lnTo>
                <a:lnTo>
                  <a:pt x="24577" y="75623"/>
                </a:lnTo>
                <a:lnTo>
                  <a:pt x="21934" y="75962"/>
                </a:lnTo>
                <a:lnTo>
                  <a:pt x="19219" y="75235"/>
                </a:lnTo>
                <a:lnTo>
                  <a:pt x="16457" y="73799"/>
                </a:lnTo>
                <a:lnTo>
                  <a:pt x="13662" y="71889"/>
                </a:lnTo>
                <a:lnTo>
                  <a:pt x="10847" y="70615"/>
                </a:lnTo>
                <a:lnTo>
                  <a:pt x="8018" y="69766"/>
                </a:lnTo>
                <a:lnTo>
                  <a:pt x="5180" y="69200"/>
                </a:lnTo>
                <a:lnTo>
                  <a:pt x="3286" y="66918"/>
                </a:lnTo>
                <a:lnTo>
                  <a:pt x="2025" y="63491"/>
                </a:lnTo>
                <a:lnTo>
                  <a:pt x="1184" y="59302"/>
                </a:lnTo>
                <a:lnTo>
                  <a:pt x="624" y="55556"/>
                </a:lnTo>
                <a:lnTo>
                  <a:pt x="249" y="52107"/>
                </a:lnTo>
                <a:lnTo>
                  <a:pt x="0" y="48855"/>
                </a:lnTo>
                <a:lnTo>
                  <a:pt x="786" y="44782"/>
                </a:lnTo>
                <a:lnTo>
                  <a:pt x="2263" y="40161"/>
                </a:lnTo>
                <a:lnTo>
                  <a:pt x="4200" y="35176"/>
                </a:lnTo>
                <a:lnTo>
                  <a:pt x="6444" y="30900"/>
                </a:lnTo>
                <a:lnTo>
                  <a:pt x="8892" y="27097"/>
                </a:lnTo>
                <a:lnTo>
                  <a:pt x="11477" y="23609"/>
                </a:lnTo>
                <a:lnTo>
                  <a:pt x="14153" y="20331"/>
                </a:lnTo>
                <a:lnTo>
                  <a:pt x="16889" y="17194"/>
                </a:lnTo>
                <a:lnTo>
                  <a:pt x="19666" y="14149"/>
                </a:lnTo>
                <a:lnTo>
                  <a:pt x="25291" y="8227"/>
                </a:lnTo>
                <a:lnTo>
                  <a:pt x="28124" y="5314"/>
                </a:lnTo>
                <a:lnTo>
                  <a:pt x="31919" y="3372"/>
                </a:lnTo>
                <a:lnTo>
                  <a:pt x="36352" y="2077"/>
                </a:lnTo>
                <a:lnTo>
                  <a:pt x="41214" y="1214"/>
                </a:lnTo>
                <a:lnTo>
                  <a:pt x="45408" y="639"/>
                </a:lnTo>
                <a:lnTo>
                  <a:pt x="49156" y="255"/>
                </a:lnTo>
                <a:lnTo>
                  <a:pt x="52606" y="0"/>
                </a:lnTo>
                <a:lnTo>
                  <a:pt x="55860" y="782"/>
                </a:lnTo>
                <a:lnTo>
                  <a:pt x="58981" y="2255"/>
                </a:lnTo>
                <a:lnTo>
                  <a:pt x="62014" y="4191"/>
                </a:lnTo>
                <a:lnTo>
                  <a:pt x="64037" y="6433"/>
                </a:lnTo>
                <a:lnTo>
                  <a:pt x="65386" y="8880"/>
                </a:lnTo>
                <a:lnTo>
                  <a:pt x="66284" y="11465"/>
                </a:lnTo>
                <a:lnTo>
                  <a:pt x="66883" y="14140"/>
                </a:lnTo>
                <a:lnTo>
                  <a:pt x="67282" y="16876"/>
                </a:lnTo>
                <a:lnTo>
                  <a:pt x="67549" y="19653"/>
                </a:lnTo>
                <a:lnTo>
                  <a:pt x="67726" y="22456"/>
                </a:lnTo>
                <a:lnTo>
                  <a:pt x="67845" y="25278"/>
                </a:lnTo>
                <a:lnTo>
                  <a:pt x="67924" y="28111"/>
                </a:lnTo>
                <a:lnTo>
                  <a:pt x="67024" y="30953"/>
                </a:lnTo>
                <a:lnTo>
                  <a:pt x="65472" y="33799"/>
                </a:lnTo>
                <a:lnTo>
                  <a:pt x="63484" y="36650"/>
                </a:lnTo>
                <a:lnTo>
                  <a:pt x="61207" y="40455"/>
                </a:lnTo>
                <a:lnTo>
                  <a:pt x="58736" y="44897"/>
                </a:lnTo>
                <a:lnTo>
                  <a:pt x="56136" y="49763"/>
                </a:lnTo>
                <a:lnTo>
                  <a:pt x="51545" y="53960"/>
                </a:lnTo>
                <a:lnTo>
                  <a:pt x="45627" y="57710"/>
                </a:lnTo>
                <a:lnTo>
                  <a:pt x="38825" y="61163"/>
                </a:lnTo>
                <a:lnTo>
                  <a:pt x="33337" y="63464"/>
                </a:lnTo>
                <a:lnTo>
                  <a:pt x="28727" y="64999"/>
                </a:lnTo>
                <a:lnTo>
                  <a:pt x="19033" y="67462"/>
                </a:lnTo>
                <a:lnTo>
                  <a:pt x="18237" y="66711"/>
                </a:lnTo>
                <a:lnTo>
                  <a:pt x="17707" y="65259"/>
                </a:lnTo>
                <a:lnTo>
                  <a:pt x="17354" y="63338"/>
                </a:lnTo>
                <a:lnTo>
                  <a:pt x="17118" y="61104"/>
                </a:lnTo>
                <a:lnTo>
                  <a:pt x="16961" y="58663"/>
                </a:lnTo>
                <a:lnTo>
                  <a:pt x="16856" y="56083"/>
                </a:lnTo>
                <a:lnTo>
                  <a:pt x="17739" y="53411"/>
                </a:lnTo>
                <a:lnTo>
                  <a:pt x="19280" y="50677"/>
                </a:lnTo>
                <a:lnTo>
                  <a:pt x="21260" y="47901"/>
                </a:lnTo>
                <a:lnTo>
                  <a:pt x="23532" y="45098"/>
                </a:lnTo>
                <a:lnTo>
                  <a:pt x="25999" y="42278"/>
                </a:lnTo>
                <a:lnTo>
                  <a:pt x="28597" y="39444"/>
                </a:lnTo>
                <a:lnTo>
                  <a:pt x="32233" y="37556"/>
                </a:lnTo>
                <a:lnTo>
                  <a:pt x="36563" y="36297"/>
                </a:lnTo>
                <a:lnTo>
                  <a:pt x="41354" y="35457"/>
                </a:lnTo>
                <a:lnTo>
                  <a:pt x="45501" y="34897"/>
                </a:lnTo>
                <a:lnTo>
                  <a:pt x="49218" y="34524"/>
                </a:lnTo>
                <a:lnTo>
                  <a:pt x="52648" y="34276"/>
                </a:lnTo>
                <a:lnTo>
                  <a:pt x="54935" y="35062"/>
                </a:lnTo>
                <a:lnTo>
                  <a:pt x="56460" y="36539"/>
                </a:lnTo>
                <a:lnTo>
                  <a:pt x="57476" y="38476"/>
                </a:lnTo>
                <a:lnTo>
                  <a:pt x="59107" y="39768"/>
                </a:lnTo>
                <a:lnTo>
                  <a:pt x="61145" y="40629"/>
                </a:lnTo>
                <a:lnTo>
                  <a:pt x="63457" y="41203"/>
                </a:lnTo>
                <a:lnTo>
                  <a:pt x="64999" y="43490"/>
                </a:lnTo>
                <a:lnTo>
                  <a:pt x="66027" y="46920"/>
                </a:lnTo>
                <a:lnTo>
                  <a:pt x="66712" y="51112"/>
                </a:lnTo>
                <a:lnTo>
                  <a:pt x="67168" y="54859"/>
                </a:lnTo>
                <a:lnTo>
                  <a:pt x="67473" y="58310"/>
                </a:lnTo>
                <a:lnTo>
                  <a:pt x="67676" y="61563"/>
                </a:lnTo>
                <a:lnTo>
                  <a:pt x="66859" y="64684"/>
                </a:lnTo>
                <a:lnTo>
                  <a:pt x="65362" y="67717"/>
                </a:lnTo>
                <a:lnTo>
                  <a:pt x="63410" y="70691"/>
                </a:lnTo>
                <a:lnTo>
                  <a:pt x="60205" y="73627"/>
                </a:lnTo>
                <a:lnTo>
                  <a:pt x="56163" y="76536"/>
                </a:lnTo>
                <a:lnTo>
                  <a:pt x="51563" y="79428"/>
                </a:lnTo>
                <a:lnTo>
                  <a:pt x="47545" y="81357"/>
                </a:lnTo>
                <a:lnTo>
                  <a:pt x="43912" y="82642"/>
                </a:lnTo>
                <a:lnTo>
                  <a:pt x="40539" y="83499"/>
                </a:lnTo>
                <a:lnTo>
                  <a:pt x="37338" y="83118"/>
                </a:lnTo>
                <a:lnTo>
                  <a:pt x="34250" y="81912"/>
                </a:lnTo>
                <a:lnTo>
                  <a:pt x="27003" y="77682"/>
                </a:lnTo>
                <a:lnTo>
                  <a:pt x="26408" y="75430"/>
                </a:lnTo>
                <a:lnTo>
                  <a:pt x="26012" y="72023"/>
                </a:lnTo>
                <a:lnTo>
                  <a:pt x="25748" y="67847"/>
                </a:lnTo>
                <a:lnTo>
                  <a:pt x="26524" y="63159"/>
                </a:lnTo>
                <a:lnTo>
                  <a:pt x="27994" y="58127"/>
                </a:lnTo>
                <a:lnTo>
                  <a:pt x="29926" y="52869"/>
                </a:lnTo>
                <a:lnTo>
                  <a:pt x="32167" y="48410"/>
                </a:lnTo>
                <a:lnTo>
                  <a:pt x="34614" y="44485"/>
                </a:lnTo>
                <a:lnTo>
                  <a:pt x="37197" y="40916"/>
                </a:lnTo>
                <a:lnTo>
                  <a:pt x="40825" y="37584"/>
                </a:lnTo>
                <a:lnTo>
                  <a:pt x="45147" y="34411"/>
                </a:lnTo>
                <a:lnTo>
                  <a:pt x="49935" y="31342"/>
                </a:lnTo>
                <a:lnTo>
                  <a:pt x="54079" y="29297"/>
                </a:lnTo>
                <a:lnTo>
                  <a:pt x="57794" y="27933"/>
                </a:lnTo>
                <a:lnTo>
                  <a:pt x="61223" y="27024"/>
                </a:lnTo>
                <a:lnTo>
                  <a:pt x="65414" y="26418"/>
                </a:lnTo>
                <a:lnTo>
                  <a:pt x="70113" y="26014"/>
                </a:lnTo>
                <a:lnTo>
                  <a:pt x="75151" y="25744"/>
                </a:lnTo>
                <a:lnTo>
                  <a:pt x="79462" y="26517"/>
                </a:lnTo>
                <a:lnTo>
                  <a:pt x="83288" y="27985"/>
                </a:lnTo>
                <a:lnTo>
                  <a:pt x="86793" y="29916"/>
                </a:lnTo>
                <a:lnTo>
                  <a:pt x="90080" y="32156"/>
                </a:lnTo>
                <a:lnTo>
                  <a:pt x="93225" y="34602"/>
                </a:lnTo>
                <a:lnTo>
                  <a:pt x="96274" y="37185"/>
                </a:lnTo>
                <a:lnTo>
                  <a:pt x="99259" y="39859"/>
                </a:lnTo>
                <a:lnTo>
                  <a:pt x="109217" y="49278"/>
                </a:lnTo>
                <a:lnTo>
                  <a:pt x="108840" y="50779"/>
                </a:lnTo>
                <a:lnTo>
                  <a:pt x="107636" y="52732"/>
                </a:lnTo>
                <a:lnTo>
                  <a:pt x="105882" y="54987"/>
                </a:lnTo>
                <a:lnTo>
                  <a:pt x="103759" y="57442"/>
                </a:lnTo>
                <a:lnTo>
                  <a:pt x="101392" y="60032"/>
                </a:lnTo>
                <a:lnTo>
                  <a:pt x="98861" y="62710"/>
                </a:lnTo>
                <a:lnTo>
                  <a:pt x="97174" y="65449"/>
                </a:lnTo>
                <a:lnTo>
                  <a:pt x="96049" y="68227"/>
                </a:lnTo>
                <a:lnTo>
                  <a:pt x="95298" y="71032"/>
                </a:lnTo>
                <a:lnTo>
                  <a:pt x="92894" y="72901"/>
                </a:lnTo>
                <a:lnTo>
                  <a:pt x="89386" y="74148"/>
                </a:lnTo>
                <a:lnTo>
                  <a:pt x="85142" y="74979"/>
                </a:lnTo>
                <a:lnTo>
                  <a:pt x="81360" y="75533"/>
                </a:lnTo>
                <a:lnTo>
                  <a:pt x="77886" y="75902"/>
                </a:lnTo>
                <a:lnTo>
                  <a:pt x="74618" y="76148"/>
                </a:lnTo>
                <a:lnTo>
                  <a:pt x="70534" y="76312"/>
                </a:lnTo>
                <a:lnTo>
                  <a:pt x="60917" y="76495"/>
                </a:lnTo>
                <a:lnTo>
                  <a:pt x="57590" y="75591"/>
                </a:lnTo>
                <a:lnTo>
                  <a:pt x="55372" y="74036"/>
                </a:lnTo>
                <a:lnTo>
                  <a:pt x="51813" y="69247"/>
                </a:lnTo>
                <a:lnTo>
                  <a:pt x="51521" y="67901"/>
                </a:lnTo>
                <a:lnTo>
                  <a:pt x="51326" y="66052"/>
                </a:lnTo>
                <a:lnTo>
                  <a:pt x="51196" y="63867"/>
                </a:lnTo>
                <a:lnTo>
                  <a:pt x="51052" y="56358"/>
                </a:lnTo>
                <a:lnTo>
                  <a:pt x="51014" y="51689"/>
                </a:lnTo>
                <a:lnTo>
                  <a:pt x="51941" y="47624"/>
                </a:lnTo>
                <a:lnTo>
                  <a:pt x="53511" y="43961"/>
                </a:lnTo>
                <a:lnTo>
                  <a:pt x="55510" y="40567"/>
                </a:lnTo>
                <a:lnTo>
                  <a:pt x="57795" y="37352"/>
                </a:lnTo>
                <a:lnTo>
                  <a:pt x="60272" y="34255"/>
                </a:lnTo>
                <a:lnTo>
                  <a:pt x="62875" y="31239"/>
                </a:lnTo>
                <a:lnTo>
                  <a:pt x="65563" y="29228"/>
                </a:lnTo>
                <a:lnTo>
                  <a:pt x="68308" y="27887"/>
                </a:lnTo>
                <a:lnTo>
                  <a:pt x="71090" y="26993"/>
                </a:lnTo>
                <a:lnTo>
                  <a:pt x="73897" y="26397"/>
                </a:lnTo>
                <a:lnTo>
                  <a:pt x="76721" y="26000"/>
                </a:lnTo>
                <a:lnTo>
                  <a:pt x="83546" y="25363"/>
                </a:lnTo>
                <a:lnTo>
                  <a:pt x="84107" y="27215"/>
                </a:lnTo>
                <a:lnTo>
                  <a:pt x="84480" y="30355"/>
                </a:lnTo>
                <a:lnTo>
                  <a:pt x="84729" y="34354"/>
                </a:lnTo>
                <a:lnTo>
                  <a:pt x="83942" y="37019"/>
                </a:lnTo>
                <a:lnTo>
                  <a:pt x="82465" y="38796"/>
                </a:lnTo>
                <a:lnTo>
                  <a:pt x="80528" y="39981"/>
                </a:lnTo>
                <a:lnTo>
                  <a:pt x="50937" y="5949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021"/>
          <p:cNvSpPr/>
          <p:nvPr/>
        </p:nvSpPr>
        <p:spPr>
          <a:xfrm>
            <a:off x="6938009" y="2177414"/>
            <a:ext cx="1122999" cy="1097282"/>
          </a:xfrm>
          <a:custGeom>
            <a:avLst/>
            <a:gdLst/>
            <a:ahLst/>
            <a:cxnLst/>
            <a:rect l="0" t="0" r="0" b="0"/>
            <a:pathLst>
              <a:path w="1122999" h="1097282">
                <a:moveTo>
                  <a:pt x="0" y="1097281"/>
                </a:moveTo>
                <a:lnTo>
                  <a:pt x="14762" y="1089900"/>
                </a:lnTo>
                <a:lnTo>
                  <a:pt x="47982" y="1060398"/>
                </a:lnTo>
                <a:lnTo>
                  <a:pt x="69062" y="1044169"/>
                </a:lnTo>
                <a:lnTo>
                  <a:pt x="99818" y="1007666"/>
                </a:lnTo>
                <a:lnTo>
                  <a:pt x="131643" y="974425"/>
                </a:lnTo>
                <a:lnTo>
                  <a:pt x="162141" y="942762"/>
                </a:lnTo>
                <a:lnTo>
                  <a:pt x="189098" y="909375"/>
                </a:lnTo>
                <a:lnTo>
                  <a:pt x="192741" y="906288"/>
                </a:lnTo>
                <a:lnTo>
                  <a:pt x="206228" y="897180"/>
                </a:lnTo>
                <a:lnTo>
                  <a:pt x="234883" y="870246"/>
                </a:lnTo>
                <a:lnTo>
                  <a:pt x="268182" y="837644"/>
                </a:lnTo>
                <a:lnTo>
                  <a:pt x="271181" y="835607"/>
                </a:lnTo>
                <a:lnTo>
                  <a:pt x="279952" y="831788"/>
                </a:lnTo>
                <a:lnTo>
                  <a:pt x="288583" y="825999"/>
                </a:lnTo>
                <a:lnTo>
                  <a:pt x="294312" y="824311"/>
                </a:lnTo>
                <a:lnTo>
                  <a:pt x="296220" y="822909"/>
                </a:lnTo>
                <a:lnTo>
                  <a:pt x="297493" y="821021"/>
                </a:lnTo>
                <a:lnTo>
                  <a:pt x="298341" y="818810"/>
                </a:lnTo>
                <a:lnTo>
                  <a:pt x="304086" y="811147"/>
                </a:lnTo>
                <a:lnTo>
                  <a:pt x="329793" y="783727"/>
                </a:lnTo>
                <a:lnTo>
                  <a:pt x="332313" y="777584"/>
                </a:lnTo>
                <a:lnTo>
                  <a:pt x="334889" y="774612"/>
                </a:lnTo>
                <a:lnTo>
                  <a:pt x="366542" y="748672"/>
                </a:lnTo>
                <a:lnTo>
                  <a:pt x="398503" y="726876"/>
                </a:lnTo>
                <a:lnTo>
                  <a:pt x="402828" y="724614"/>
                </a:lnTo>
                <a:lnTo>
                  <a:pt x="410175" y="717021"/>
                </a:lnTo>
                <a:lnTo>
                  <a:pt x="426856" y="696389"/>
                </a:lnTo>
                <a:lnTo>
                  <a:pt x="432652" y="690419"/>
                </a:lnTo>
                <a:lnTo>
                  <a:pt x="435120" y="688880"/>
                </a:lnTo>
                <a:lnTo>
                  <a:pt x="440402" y="687169"/>
                </a:lnTo>
                <a:lnTo>
                  <a:pt x="442192" y="685761"/>
                </a:lnTo>
                <a:lnTo>
                  <a:pt x="443385" y="683869"/>
                </a:lnTo>
                <a:lnTo>
                  <a:pt x="444180" y="681655"/>
                </a:lnTo>
                <a:lnTo>
                  <a:pt x="445663" y="680179"/>
                </a:lnTo>
                <a:lnTo>
                  <a:pt x="447604" y="679196"/>
                </a:lnTo>
                <a:lnTo>
                  <a:pt x="449850" y="678540"/>
                </a:lnTo>
                <a:lnTo>
                  <a:pt x="452301" y="675245"/>
                </a:lnTo>
                <a:lnTo>
                  <a:pt x="460299" y="659813"/>
                </a:lnTo>
                <a:lnTo>
                  <a:pt x="463077" y="657045"/>
                </a:lnTo>
                <a:lnTo>
                  <a:pt x="469655" y="652066"/>
                </a:lnTo>
                <a:lnTo>
                  <a:pt x="504598" y="618390"/>
                </a:lnTo>
                <a:lnTo>
                  <a:pt x="536994" y="585052"/>
                </a:lnTo>
                <a:lnTo>
                  <a:pt x="554336" y="560884"/>
                </a:lnTo>
                <a:lnTo>
                  <a:pt x="560062" y="554717"/>
                </a:lnTo>
                <a:lnTo>
                  <a:pt x="562923" y="552692"/>
                </a:lnTo>
                <a:lnTo>
                  <a:pt x="572451" y="547936"/>
                </a:lnTo>
                <a:lnTo>
                  <a:pt x="581766" y="540073"/>
                </a:lnTo>
                <a:lnTo>
                  <a:pt x="596424" y="521407"/>
                </a:lnTo>
                <a:lnTo>
                  <a:pt x="599546" y="519055"/>
                </a:lnTo>
                <a:lnTo>
                  <a:pt x="605556" y="515489"/>
                </a:lnTo>
                <a:lnTo>
                  <a:pt x="640079" y="482905"/>
                </a:lnTo>
                <a:lnTo>
                  <a:pt x="723724" y="399274"/>
                </a:lnTo>
                <a:lnTo>
                  <a:pt x="746314" y="371746"/>
                </a:lnTo>
                <a:lnTo>
                  <a:pt x="769676" y="352485"/>
                </a:lnTo>
                <a:lnTo>
                  <a:pt x="775466" y="344620"/>
                </a:lnTo>
                <a:lnTo>
                  <a:pt x="777010" y="341190"/>
                </a:lnTo>
                <a:lnTo>
                  <a:pt x="804006" y="311165"/>
                </a:lnTo>
                <a:lnTo>
                  <a:pt x="833929" y="280595"/>
                </a:lnTo>
                <a:lnTo>
                  <a:pt x="852609" y="260884"/>
                </a:lnTo>
                <a:lnTo>
                  <a:pt x="874291" y="232093"/>
                </a:lnTo>
                <a:lnTo>
                  <a:pt x="904009" y="201950"/>
                </a:lnTo>
                <a:lnTo>
                  <a:pt x="945415" y="160442"/>
                </a:lnTo>
                <a:lnTo>
                  <a:pt x="963072" y="137844"/>
                </a:lnTo>
                <a:lnTo>
                  <a:pt x="966850" y="134759"/>
                </a:lnTo>
                <a:lnTo>
                  <a:pt x="970323" y="132702"/>
                </a:lnTo>
                <a:lnTo>
                  <a:pt x="976719" y="125336"/>
                </a:lnTo>
                <a:lnTo>
                  <a:pt x="979759" y="120705"/>
                </a:lnTo>
                <a:lnTo>
                  <a:pt x="988217" y="113020"/>
                </a:lnTo>
                <a:lnTo>
                  <a:pt x="993139" y="109637"/>
                </a:lnTo>
                <a:lnTo>
                  <a:pt x="1001148" y="100798"/>
                </a:lnTo>
                <a:lnTo>
                  <a:pt x="1004617" y="95773"/>
                </a:lnTo>
                <a:lnTo>
                  <a:pt x="1007882" y="92424"/>
                </a:lnTo>
                <a:lnTo>
                  <a:pt x="1011012" y="90191"/>
                </a:lnTo>
                <a:lnTo>
                  <a:pt x="1017028" y="86758"/>
                </a:lnTo>
                <a:lnTo>
                  <a:pt x="1049222" y="61101"/>
                </a:lnTo>
                <a:lnTo>
                  <a:pt x="1056872" y="53191"/>
                </a:lnTo>
                <a:lnTo>
                  <a:pt x="1058912" y="49748"/>
                </a:lnTo>
                <a:lnTo>
                  <a:pt x="1061224" y="47453"/>
                </a:lnTo>
                <a:lnTo>
                  <a:pt x="1063718" y="45923"/>
                </a:lnTo>
                <a:lnTo>
                  <a:pt x="1066333" y="44903"/>
                </a:lnTo>
                <a:lnTo>
                  <a:pt x="1071778" y="41230"/>
                </a:lnTo>
                <a:lnTo>
                  <a:pt x="1078326" y="36422"/>
                </a:lnTo>
                <a:lnTo>
                  <a:pt x="1087586" y="31110"/>
                </a:lnTo>
                <a:lnTo>
                  <a:pt x="1090817" y="28361"/>
                </a:lnTo>
                <a:lnTo>
                  <a:pt x="1092972" y="25575"/>
                </a:lnTo>
                <a:lnTo>
                  <a:pt x="1094408" y="22765"/>
                </a:lnTo>
                <a:lnTo>
                  <a:pt x="1101084" y="17103"/>
                </a:lnTo>
                <a:lnTo>
                  <a:pt x="1109449" y="12364"/>
                </a:lnTo>
                <a:lnTo>
                  <a:pt x="1113013" y="11101"/>
                </a:lnTo>
                <a:lnTo>
                  <a:pt x="112299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022"/>
          <p:cNvSpPr/>
          <p:nvPr/>
        </p:nvSpPr>
        <p:spPr>
          <a:xfrm>
            <a:off x="7967902" y="2134660"/>
            <a:ext cx="187133" cy="119908"/>
          </a:xfrm>
          <a:custGeom>
            <a:avLst/>
            <a:gdLst/>
            <a:ahLst/>
            <a:cxnLst/>
            <a:rect l="0" t="0" r="0" b="0"/>
            <a:pathLst>
              <a:path w="187133" h="119908">
                <a:moveTo>
                  <a:pt x="7380" y="34182"/>
                </a:moveTo>
                <a:lnTo>
                  <a:pt x="2829" y="34182"/>
                </a:lnTo>
                <a:lnTo>
                  <a:pt x="1489" y="33229"/>
                </a:lnTo>
                <a:lnTo>
                  <a:pt x="595" y="31642"/>
                </a:lnTo>
                <a:lnTo>
                  <a:pt x="0" y="29631"/>
                </a:lnTo>
                <a:lnTo>
                  <a:pt x="555" y="28291"/>
                </a:lnTo>
                <a:lnTo>
                  <a:pt x="1878" y="27397"/>
                </a:lnTo>
                <a:lnTo>
                  <a:pt x="3711" y="26801"/>
                </a:lnTo>
                <a:lnTo>
                  <a:pt x="6839" y="26404"/>
                </a:lnTo>
                <a:lnTo>
                  <a:pt x="10830" y="26139"/>
                </a:lnTo>
                <a:lnTo>
                  <a:pt x="15395" y="25963"/>
                </a:lnTo>
                <a:lnTo>
                  <a:pt x="19391" y="24892"/>
                </a:lnTo>
                <a:lnTo>
                  <a:pt x="23007" y="23227"/>
                </a:lnTo>
                <a:lnTo>
                  <a:pt x="26371" y="21163"/>
                </a:lnTo>
                <a:lnTo>
                  <a:pt x="29566" y="19788"/>
                </a:lnTo>
                <a:lnTo>
                  <a:pt x="32648" y="18871"/>
                </a:lnTo>
                <a:lnTo>
                  <a:pt x="35656" y="18260"/>
                </a:lnTo>
                <a:lnTo>
                  <a:pt x="38613" y="17852"/>
                </a:lnTo>
                <a:lnTo>
                  <a:pt x="44439" y="17399"/>
                </a:lnTo>
                <a:lnTo>
                  <a:pt x="48278" y="16326"/>
                </a:lnTo>
                <a:lnTo>
                  <a:pt x="52744" y="14658"/>
                </a:lnTo>
                <a:lnTo>
                  <a:pt x="57624" y="12594"/>
                </a:lnTo>
                <a:lnTo>
                  <a:pt x="62784" y="11217"/>
                </a:lnTo>
                <a:lnTo>
                  <a:pt x="68129" y="10300"/>
                </a:lnTo>
                <a:lnTo>
                  <a:pt x="73597" y="9688"/>
                </a:lnTo>
                <a:lnTo>
                  <a:pt x="79147" y="9280"/>
                </a:lnTo>
                <a:lnTo>
                  <a:pt x="84752" y="9008"/>
                </a:lnTo>
                <a:lnTo>
                  <a:pt x="90394" y="8827"/>
                </a:lnTo>
                <a:lnTo>
                  <a:pt x="95108" y="7754"/>
                </a:lnTo>
                <a:lnTo>
                  <a:pt x="99203" y="6086"/>
                </a:lnTo>
                <a:lnTo>
                  <a:pt x="102885" y="4021"/>
                </a:lnTo>
                <a:lnTo>
                  <a:pt x="109150" y="2645"/>
                </a:lnTo>
                <a:lnTo>
                  <a:pt x="117137" y="1727"/>
                </a:lnTo>
                <a:lnTo>
                  <a:pt x="126271" y="1116"/>
                </a:lnTo>
                <a:lnTo>
                  <a:pt x="136170" y="708"/>
                </a:lnTo>
                <a:lnTo>
                  <a:pt x="171815" y="53"/>
                </a:lnTo>
                <a:lnTo>
                  <a:pt x="177010" y="0"/>
                </a:lnTo>
                <a:lnTo>
                  <a:pt x="180475" y="916"/>
                </a:lnTo>
                <a:lnTo>
                  <a:pt x="182784" y="2480"/>
                </a:lnTo>
                <a:lnTo>
                  <a:pt x="184324" y="4475"/>
                </a:lnTo>
                <a:lnTo>
                  <a:pt x="185350" y="6757"/>
                </a:lnTo>
                <a:lnTo>
                  <a:pt x="186034" y="9231"/>
                </a:lnTo>
                <a:lnTo>
                  <a:pt x="186490" y="11833"/>
                </a:lnTo>
                <a:lnTo>
                  <a:pt x="186794" y="16425"/>
                </a:lnTo>
                <a:lnTo>
                  <a:pt x="186997" y="22344"/>
                </a:lnTo>
                <a:lnTo>
                  <a:pt x="187132" y="29148"/>
                </a:lnTo>
                <a:lnTo>
                  <a:pt x="186270" y="34636"/>
                </a:lnTo>
                <a:lnTo>
                  <a:pt x="184743" y="39247"/>
                </a:lnTo>
                <a:lnTo>
                  <a:pt x="182772" y="43274"/>
                </a:lnTo>
                <a:lnTo>
                  <a:pt x="180506" y="46911"/>
                </a:lnTo>
                <a:lnTo>
                  <a:pt x="178042" y="50288"/>
                </a:lnTo>
                <a:lnTo>
                  <a:pt x="175447" y="53492"/>
                </a:lnTo>
                <a:lnTo>
                  <a:pt x="172765" y="57533"/>
                </a:lnTo>
                <a:lnTo>
                  <a:pt x="170024" y="62132"/>
                </a:lnTo>
                <a:lnTo>
                  <a:pt x="167245" y="67103"/>
                </a:lnTo>
                <a:lnTo>
                  <a:pt x="165392" y="71369"/>
                </a:lnTo>
                <a:lnTo>
                  <a:pt x="164155" y="75166"/>
                </a:lnTo>
                <a:lnTo>
                  <a:pt x="163332" y="78650"/>
                </a:lnTo>
                <a:lnTo>
                  <a:pt x="162783" y="81925"/>
                </a:lnTo>
                <a:lnTo>
                  <a:pt x="162418" y="85061"/>
                </a:lnTo>
                <a:lnTo>
                  <a:pt x="162173" y="88104"/>
                </a:lnTo>
                <a:lnTo>
                  <a:pt x="161058" y="90132"/>
                </a:lnTo>
                <a:lnTo>
                  <a:pt x="159362" y="91485"/>
                </a:lnTo>
                <a:lnTo>
                  <a:pt x="157280" y="92386"/>
                </a:lnTo>
                <a:lnTo>
                  <a:pt x="155890" y="93940"/>
                </a:lnTo>
                <a:lnTo>
                  <a:pt x="154964" y="95928"/>
                </a:lnTo>
                <a:lnTo>
                  <a:pt x="154347" y="98206"/>
                </a:lnTo>
                <a:lnTo>
                  <a:pt x="152982" y="100677"/>
                </a:lnTo>
                <a:lnTo>
                  <a:pt x="151121" y="103277"/>
                </a:lnTo>
                <a:lnTo>
                  <a:pt x="148928" y="105963"/>
                </a:lnTo>
                <a:lnTo>
                  <a:pt x="146512" y="108706"/>
                </a:lnTo>
                <a:lnTo>
                  <a:pt x="143950" y="111487"/>
                </a:lnTo>
                <a:lnTo>
                  <a:pt x="135967" y="11990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023"/>
          <p:cNvSpPr/>
          <p:nvPr/>
        </p:nvSpPr>
        <p:spPr>
          <a:xfrm>
            <a:off x="5180647" y="3240405"/>
            <a:ext cx="1800226" cy="1825943"/>
          </a:xfrm>
          <a:custGeom>
            <a:avLst/>
            <a:gdLst/>
            <a:ahLst/>
            <a:cxnLst/>
            <a:rect l="0" t="0" r="0" b="0"/>
            <a:pathLst>
              <a:path w="1800226" h="1825943">
                <a:moveTo>
                  <a:pt x="1800225" y="0"/>
                </a:moveTo>
                <a:lnTo>
                  <a:pt x="1795674" y="4551"/>
                </a:lnTo>
                <a:lnTo>
                  <a:pt x="1794334" y="6844"/>
                </a:lnTo>
                <a:lnTo>
                  <a:pt x="1791494" y="14621"/>
                </a:lnTo>
                <a:lnTo>
                  <a:pt x="1784376" y="24068"/>
                </a:lnTo>
                <a:lnTo>
                  <a:pt x="1778914" y="29779"/>
                </a:lnTo>
                <a:lnTo>
                  <a:pt x="1777445" y="32235"/>
                </a:lnTo>
                <a:lnTo>
                  <a:pt x="1775813" y="37504"/>
                </a:lnTo>
                <a:lnTo>
                  <a:pt x="1774426" y="39290"/>
                </a:lnTo>
                <a:lnTo>
                  <a:pt x="1772548" y="40481"/>
                </a:lnTo>
                <a:lnTo>
                  <a:pt x="1770344" y="41274"/>
                </a:lnTo>
                <a:lnTo>
                  <a:pt x="1768874" y="43709"/>
                </a:lnTo>
                <a:lnTo>
                  <a:pt x="1767241" y="51494"/>
                </a:lnTo>
                <a:lnTo>
                  <a:pt x="1765853" y="54331"/>
                </a:lnTo>
                <a:lnTo>
                  <a:pt x="1763976" y="56223"/>
                </a:lnTo>
                <a:lnTo>
                  <a:pt x="1761771" y="57484"/>
                </a:lnTo>
                <a:lnTo>
                  <a:pt x="1760302" y="59278"/>
                </a:lnTo>
                <a:lnTo>
                  <a:pt x="1759322" y="61426"/>
                </a:lnTo>
                <a:lnTo>
                  <a:pt x="1758668" y="63810"/>
                </a:lnTo>
                <a:lnTo>
                  <a:pt x="1755403" y="69000"/>
                </a:lnTo>
                <a:lnTo>
                  <a:pt x="1735378" y="91456"/>
                </a:lnTo>
                <a:lnTo>
                  <a:pt x="1733305" y="97162"/>
                </a:lnTo>
                <a:lnTo>
                  <a:pt x="1731799" y="99064"/>
                </a:lnTo>
                <a:lnTo>
                  <a:pt x="1729842" y="100333"/>
                </a:lnTo>
                <a:lnTo>
                  <a:pt x="1727586" y="101179"/>
                </a:lnTo>
                <a:lnTo>
                  <a:pt x="1715308" y="111470"/>
                </a:lnTo>
                <a:lnTo>
                  <a:pt x="1712181" y="115271"/>
                </a:lnTo>
                <a:lnTo>
                  <a:pt x="1708707" y="122034"/>
                </a:lnTo>
                <a:lnTo>
                  <a:pt x="1706828" y="124218"/>
                </a:lnTo>
                <a:lnTo>
                  <a:pt x="1704623" y="125675"/>
                </a:lnTo>
                <a:lnTo>
                  <a:pt x="1702201" y="126646"/>
                </a:lnTo>
                <a:lnTo>
                  <a:pt x="1681883" y="148687"/>
                </a:lnTo>
                <a:lnTo>
                  <a:pt x="1678468" y="150559"/>
                </a:lnTo>
                <a:lnTo>
                  <a:pt x="1625241" y="204450"/>
                </a:lnTo>
                <a:lnTo>
                  <a:pt x="1570931" y="255341"/>
                </a:lnTo>
                <a:lnTo>
                  <a:pt x="1558825" y="267215"/>
                </a:lnTo>
                <a:lnTo>
                  <a:pt x="1556424" y="270535"/>
                </a:lnTo>
                <a:lnTo>
                  <a:pt x="1553757" y="276765"/>
                </a:lnTo>
                <a:lnTo>
                  <a:pt x="1552093" y="278808"/>
                </a:lnTo>
                <a:lnTo>
                  <a:pt x="1550032" y="280169"/>
                </a:lnTo>
                <a:lnTo>
                  <a:pt x="1547704" y="281077"/>
                </a:lnTo>
                <a:lnTo>
                  <a:pt x="1545200" y="283587"/>
                </a:lnTo>
                <a:lnTo>
                  <a:pt x="1516748" y="317487"/>
                </a:lnTo>
                <a:lnTo>
                  <a:pt x="1478941" y="354566"/>
                </a:lnTo>
                <a:lnTo>
                  <a:pt x="1453673" y="372620"/>
                </a:lnTo>
                <a:lnTo>
                  <a:pt x="1452033" y="375096"/>
                </a:lnTo>
                <a:lnTo>
                  <a:pt x="1450211" y="380386"/>
                </a:lnTo>
                <a:lnTo>
                  <a:pt x="1448773" y="382178"/>
                </a:lnTo>
                <a:lnTo>
                  <a:pt x="1446860" y="383373"/>
                </a:lnTo>
                <a:lnTo>
                  <a:pt x="1444633" y="384169"/>
                </a:lnTo>
                <a:lnTo>
                  <a:pt x="1439620" y="387594"/>
                </a:lnTo>
                <a:lnTo>
                  <a:pt x="1424366" y="401599"/>
                </a:lnTo>
                <a:lnTo>
                  <a:pt x="1422970" y="402035"/>
                </a:lnTo>
                <a:lnTo>
                  <a:pt x="1418878" y="402519"/>
                </a:lnTo>
                <a:lnTo>
                  <a:pt x="1416454" y="403601"/>
                </a:lnTo>
                <a:lnTo>
                  <a:pt x="1407470" y="410254"/>
                </a:lnTo>
                <a:lnTo>
                  <a:pt x="1404052" y="410935"/>
                </a:lnTo>
                <a:lnTo>
                  <a:pt x="1401807" y="411117"/>
                </a:lnTo>
                <a:lnTo>
                  <a:pt x="1400310" y="412190"/>
                </a:lnTo>
                <a:lnTo>
                  <a:pt x="1399313" y="413858"/>
                </a:lnTo>
                <a:lnTo>
                  <a:pt x="1398648" y="415923"/>
                </a:lnTo>
                <a:lnTo>
                  <a:pt x="1397252" y="417300"/>
                </a:lnTo>
                <a:lnTo>
                  <a:pt x="1395369" y="418217"/>
                </a:lnTo>
                <a:lnTo>
                  <a:pt x="1393161" y="418829"/>
                </a:lnTo>
                <a:lnTo>
                  <a:pt x="1391689" y="420189"/>
                </a:lnTo>
                <a:lnTo>
                  <a:pt x="1390708" y="422048"/>
                </a:lnTo>
                <a:lnTo>
                  <a:pt x="1390054" y="424241"/>
                </a:lnTo>
                <a:lnTo>
                  <a:pt x="1387712" y="425702"/>
                </a:lnTo>
                <a:lnTo>
                  <a:pt x="1380031" y="427326"/>
                </a:lnTo>
                <a:lnTo>
                  <a:pt x="1377221" y="428711"/>
                </a:lnTo>
                <a:lnTo>
                  <a:pt x="1375348" y="430587"/>
                </a:lnTo>
                <a:lnTo>
                  <a:pt x="1374098" y="432790"/>
                </a:lnTo>
                <a:lnTo>
                  <a:pt x="1372313" y="434259"/>
                </a:lnTo>
                <a:lnTo>
                  <a:pt x="1370170" y="435239"/>
                </a:lnTo>
                <a:lnTo>
                  <a:pt x="1367789" y="435891"/>
                </a:lnTo>
                <a:lnTo>
                  <a:pt x="1355336" y="445912"/>
                </a:lnTo>
                <a:lnTo>
                  <a:pt x="1352186" y="449674"/>
                </a:lnTo>
                <a:lnTo>
                  <a:pt x="1348684" y="456395"/>
                </a:lnTo>
                <a:lnTo>
                  <a:pt x="1346797" y="458568"/>
                </a:lnTo>
                <a:lnTo>
                  <a:pt x="1344588" y="460017"/>
                </a:lnTo>
                <a:lnTo>
                  <a:pt x="1342162" y="460983"/>
                </a:lnTo>
                <a:lnTo>
                  <a:pt x="1340544" y="462579"/>
                </a:lnTo>
                <a:lnTo>
                  <a:pt x="1339466" y="464596"/>
                </a:lnTo>
                <a:lnTo>
                  <a:pt x="1338748" y="466893"/>
                </a:lnTo>
                <a:lnTo>
                  <a:pt x="1337317" y="468424"/>
                </a:lnTo>
                <a:lnTo>
                  <a:pt x="1335409" y="469446"/>
                </a:lnTo>
                <a:lnTo>
                  <a:pt x="1330750" y="470580"/>
                </a:lnTo>
                <a:lnTo>
                  <a:pt x="1325504" y="471084"/>
                </a:lnTo>
                <a:lnTo>
                  <a:pt x="1323724" y="472171"/>
                </a:lnTo>
                <a:lnTo>
                  <a:pt x="1322538" y="473848"/>
                </a:lnTo>
                <a:lnTo>
                  <a:pt x="1321747" y="475918"/>
                </a:lnTo>
                <a:lnTo>
                  <a:pt x="1320268" y="477299"/>
                </a:lnTo>
                <a:lnTo>
                  <a:pt x="1318329" y="478219"/>
                </a:lnTo>
                <a:lnTo>
                  <a:pt x="1316083" y="478833"/>
                </a:lnTo>
                <a:lnTo>
                  <a:pt x="1314586" y="480194"/>
                </a:lnTo>
                <a:lnTo>
                  <a:pt x="1313589" y="482054"/>
                </a:lnTo>
                <a:lnTo>
                  <a:pt x="1312923" y="484247"/>
                </a:lnTo>
                <a:lnTo>
                  <a:pt x="1310575" y="486661"/>
                </a:lnTo>
                <a:lnTo>
                  <a:pt x="1262636" y="528080"/>
                </a:lnTo>
                <a:lnTo>
                  <a:pt x="1254330" y="531436"/>
                </a:lnTo>
                <a:lnTo>
                  <a:pt x="1248678" y="535596"/>
                </a:lnTo>
                <a:lnTo>
                  <a:pt x="1246789" y="538039"/>
                </a:lnTo>
                <a:lnTo>
                  <a:pt x="1245530" y="540620"/>
                </a:lnTo>
                <a:lnTo>
                  <a:pt x="1244691" y="543293"/>
                </a:lnTo>
                <a:lnTo>
                  <a:pt x="1243179" y="545075"/>
                </a:lnTo>
                <a:lnTo>
                  <a:pt x="1241219" y="546263"/>
                </a:lnTo>
                <a:lnTo>
                  <a:pt x="1238959" y="547056"/>
                </a:lnTo>
                <a:lnTo>
                  <a:pt x="1237453" y="548536"/>
                </a:lnTo>
                <a:lnTo>
                  <a:pt x="1236449" y="550476"/>
                </a:lnTo>
                <a:lnTo>
                  <a:pt x="1235779" y="552721"/>
                </a:lnTo>
                <a:lnTo>
                  <a:pt x="1221969" y="569060"/>
                </a:lnTo>
                <a:lnTo>
                  <a:pt x="1180813" y="609871"/>
                </a:lnTo>
                <a:lnTo>
                  <a:pt x="1173141" y="613953"/>
                </a:lnTo>
                <a:lnTo>
                  <a:pt x="1170714" y="615995"/>
                </a:lnTo>
                <a:lnTo>
                  <a:pt x="1169096" y="618308"/>
                </a:lnTo>
                <a:lnTo>
                  <a:pt x="1167298" y="623418"/>
                </a:lnTo>
                <a:lnTo>
                  <a:pt x="1166500" y="628865"/>
                </a:lnTo>
                <a:lnTo>
                  <a:pt x="1165334" y="630698"/>
                </a:lnTo>
                <a:lnTo>
                  <a:pt x="1163604" y="631920"/>
                </a:lnTo>
                <a:lnTo>
                  <a:pt x="1161499" y="632735"/>
                </a:lnTo>
                <a:lnTo>
                  <a:pt x="1160095" y="634230"/>
                </a:lnTo>
                <a:lnTo>
                  <a:pt x="1159159" y="636180"/>
                </a:lnTo>
                <a:lnTo>
                  <a:pt x="1158535" y="638433"/>
                </a:lnTo>
                <a:lnTo>
                  <a:pt x="1157167" y="639934"/>
                </a:lnTo>
                <a:lnTo>
                  <a:pt x="1155303" y="640935"/>
                </a:lnTo>
                <a:lnTo>
                  <a:pt x="1153107" y="641603"/>
                </a:lnTo>
                <a:lnTo>
                  <a:pt x="1151642" y="643000"/>
                </a:lnTo>
                <a:lnTo>
                  <a:pt x="1150667" y="644884"/>
                </a:lnTo>
                <a:lnTo>
                  <a:pt x="1150016" y="647092"/>
                </a:lnTo>
                <a:lnTo>
                  <a:pt x="1148630" y="648565"/>
                </a:lnTo>
                <a:lnTo>
                  <a:pt x="1146753" y="649547"/>
                </a:lnTo>
                <a:lnTo>
                  <a:pt x="1144550" y="650201"/>
                </a:lnTo>
                <a:lnTo>
                  <a:pt x="1143081" y="651589"/>
                </a:lnTo>
                <a:lnTo>
                  <a:pt x="1142101" y="653468"/>
                </a:lnTo>
                <a:lnTo>
                  <a:pt x="1141448" y="655673"/>
                </a:lnTo>
                <a:lnTo>
                  <a:pt x="1140061" y="657142"/>
                </a:lnTo>
                <a:lnTo>
                  <a:pt x="1138183" y="658122"/>
                </a:lnTo>
                <a:lnTo>
                  <a:pt x="1135979" y="658775"/>
                </a:lnTo>
                <a:lnTo>
                  <a:pt x="1117196" y="674729"/>
                </a:lnTo>
                <a:lnTo>
                  <a:pt x="1107288" y="684389"/>
                </a:lnTo>
                <a:lnTo>
                  <a:pt x="1106809" y="685811"/>
                </a:lnTo>
                <a:lnTo>
                  <a:pt x="1106278" y="689932"/>
                </a:lnTo>
                <a:lnTo>
                  <a:pt x="1104231" y="692365"/>
                </a:lnTo>
                <a:lnTo>
                  <a:pt x="1094154" y="700339"/>
                </a:lnTo>
                <a:lnTo>
                  <a:pt x="1092339" y="703113"/>
                </a:lnTo>
                <a:lnTo>
                  <a:pt x="1091128" y="705914"/>
                </a:lnTo>
                <a:lnTo>
                  <a:pt x="1084874" y="714408"/>
                </a:lnTo>
                <a:lnTo>
                  <a:pt x="1082342" y="716302"/>
                </a:lnTo>
                <a:lnTo>
                  <a:pt x="1076988" y="718406"/>
                </a:lnTo>
                <a:lnTo>
                  <a:pt x="1075180" y="719920"/>
                </a:lnTo>
                <a:lnTo>
                  <a:pt x="1073974" y="721881"/>
                </a:lnTo>
                <a:lnTo>
                  <a:pt x="1073170" y="724142"/>
                </a:lnTo>
                <a:lnTo>
                  <a:pt x="1069737" y="729193"/>
                </a:lnTo>
                <a:lnTo>
                  <a:pt x="1067488" y="731874"/>
                </a:lnTo>
                <a:lnTo>
                  <a:pt x="1065989" y="734613"/>
                </a:lnTo>
                <a:lnTo>
                  <a:pt x="1062926" y="743020"/>
                </a:lnTo>
                <a:lnTo>
                  <a:pt x="1057362" y="751543"/>
                </a:lnTo>
                <a:lnTo>
                  <a:pt x="1055726" y="757246"/>
                </a:lnTo>
                <a:lnTo>
                  <a:pt x="1053385" y="760101"/>
                </a:lnTo>
                <a:lnTo>
                  <a:pt x="1042894" y="768669"/>
                </a:lnTo>
                <a:lnTo>
                  <a:pt x="1041020" y="771526"/>
                </a:lnTo>
                <a:lnTo>
                  <a:pt x="1037986" y="777240"/>
                </a:lnTo>
                <a:lnTo>
                  <a:pt x="1009418" y="814740"/>
                </a:lnTo>
                <a:lnTo>
                  <a:pt x="1003937" y="827086"/>
                </a:lnTo>
                <a:lnTo>
                  <a:pt x="994035" y="839791"/>
                </a:lnTo>
                <a:lnTo>
                  <a:pt x="991302" y="842753"/>
                </a:lnTo>
                <a:lnTo>
                  <a:pt x="988528" y="844728"/>
                </a:lnTo>
                <a:lnTo>
                  <a:pt x="982906" y="846922"/>
                </a:lnTo>
                <a:lnTo>
                  <a:pt x="981025" y="848459"/>
                </a:lnTo>
                <a:lnTo>
                  <a:pt x="979772" y="850437"/>
                </a:lnTo>
                <a:lnTo>
                  <a:pt x="978937" y="852708"/>
                </a:lnTo>
                <a:lnTo>
                  <a:pt x="975468" y="857771"/>
                </a:lnTo>
                <a:lnTo>
                  <a:pt x="973209" y="860455"/>
                </a:lnTo>
                <a:lnTo>
                  <a:pt x="971704" y="863196"/>
                </a:lnTo>
                <a:lnTo>
                  <a:pt x="968632" y="871606"/>
                </a:lnTo>
                <a:lnTo>
                  <a:pt x="964539" y="877283"/>
                </a:lnTo>
                <a:lnTo>
                  <a:pt x="962113" y="879178"/>
                </a:lnTo>
                <a:lnTo>
                  <a:pt x="959544" y="880441"/>
                </a:lnTo>
                <a:lnTo>
                  <a:pt x="956879" y="881283"/>
                </a:lnTo>
                <a:lnTo>
                  <a:pt x="955101" y="882797"/>
                </a:lnTo>
                <a:lnTo>
                  <a:pt x="953917" y="884759"/>
                </a:lnTo>
                <a:lnTo>
                  <a:pt x="953127" y="887019"/>
                </a:lnTo>
                <a:lnTo>
                  <a:pt x="949709" y="892071"/>
                </a:lnTo>
                <a:lnTo>
                  <a:pt x="947465" y="894751"/>
                </a:lnTo>
                <a:lnTo>
                  <a:pt x="945015" y="896538"/>
                </a:lnTo>
                <a:lnTo>
                  <a:pt x="939754" y="898524"/>
                </a:lnTo>
                <a:lnTo>
                  <a:pt x="937970" y="900006"/>
                </a:lnTo>
                <a:lnTo>
                  <a:pt x="936781" y="901946"/>
                </a:lnTo>
                <a:lnTo>
                  <a:pt x="935988" y="904192"/>
                </a:lnTo>
                <a:lnTo>
                  <a:pt x="932568" y="909228"/>
                </a:lnTo>
                <a:lnTo>
                  <a:pt x="922610" y="920222"/>
                </a:lnTo>
                <a:lnTo>
                  <a:pt x="919874" y="922091"/>
                </a:lnTo>
                <a:lnTo>
                  <a:pt x="914293" y="924168"/>
                </a:lnTo>
                <a:lnTo>
                  <a:pt x="911471" y="926627"/>
                </a:lnTo>
                <a:lnTo>
                  <a:pt x="888329" y="954684"/>
                </a:lnTo>
                <a:lnTo>
                  <a:pt x="864126" y="971574"/>
                </a:lnTo>
                <a:lnTo>
                  <a:pt x="861834" y="974423"/>
                </a:lnTo>
                <a:lnTo>
                  <a:pt x="860306" y="977275"/>
                </a:lnTo>
                <a:lnTo>
                  <a:pt x="859287" y="980129"/>
                </a:lnTo>
                <a:lnTo>
                  <a:pt x="857656" y="982032"/>
                </a:lnTo>
                <a:lnTo>
                  <a:pt x="855615" y="983300"/>
                </a:lnTo>
                <a:lnTo>
                  <a:pt x="853303" y="984146"/>
                </a:lnTo>
                <a:lnTo>
                  <a:pt x="848193" y="987626"/>
                </a:lnTo>
                <a:lnTo>
                  <a:pt x="834326" y="999408"/>
                </a:lnTo>
                <a:lnTo>
                  <a:pt x="825799" y="1002875"/>
                </a:lnTo>
                <a:lnTo>
                  <a:pt x="816287" y="1010465"/>
                </a:lnTo>
                <a:lnTo>
                  <a:pt x="785077" y="1039934"/>
                </a:lnTo>
                <a:lnTo>
                  <a:pt x="778183" y="1043218"/>
                </a:lnTo>
                <a:lnTo>
                  <a:pt x="769404" y="1052297"/>
                </a:lnTo>
                <a:lnTo>
                  <a:pt x="741297" y="1085432"/>
                </a:lnTo>
                <a:lnTo>
                  <a:pt x="739040" y="1091379"/>
                </a:lnTo>
                <a:lnTo>
                  <a:pt x="737486" y="1093346"/>
                </a:lnTo>
                <a:lnTo>
                  <a:pt x="735497" y="1094657"/>
                </a:lnTo>
                <a:lnTo>
                  <a:pt x="733219" y="1095531"/>
                </a:lnTo>
                <a:lnTo>
                  <a:pt x="710612" y="1119945"/>
                </a:lnTo>
                <a:lnTo>
                  <a:pt x="693030" y="1133824"/>
                </a:lnTo>
                <a:lnTo>
                  <a:pt x="690620" y="1136883"/>
                </a:lnTo>
                <a:lnTo>
                  <a:pt x="685324" y="1146691"/>
                </a:lnTo>
                <a:lnTo>
                  <a:pt x="632389" y="1202113"/>
                </a:lnTo>
                <a:lnTo>
                  <a:pt x="611421" y="1222139"/>
                </a:lnTo>
                <a:lnTo>
                  <a:pt x="598251" y="1231324"/>
                </a:lnTo>
                <a:lnTo>
                  <a:pt x="596002" y="1234267"/>
                </a:lnTo>
                <a:lnTo>
                  <a:pt x="592549" y="1240078"/>
                </a:lnTo>
                <a:lnTo>
                  <a:pt x="587840" y="1245835"/>
                </a:lnTo>
                <a:lnTo>
                  <a:pt x="559498" y="1267563"/>
                </a:lnTo>
                <a:lnTo>
                  <a:pt x="553466" y="1275514"/>
                </a:lnTo>
                <a:lnTo>
                  <a:pt x="549833" y="1282222"/>
                </a:lnTo>
                <a:lnTo>
                  <a:pt x="521192" y="1313227"/>
                </a:lnTo>
                <a:lnTo>
                  <a:pt x="468851" y="1357617"/>
                </a:lnTo>
                <a:lnTo>
                  <a:pt x="457208" y="1368838"/>
                </a:lnTo>
                <a:lnTo>
                  <a:pt x="443126" y="1377898"/>
                </a:lnTo>
                <a:lnTo>
                  <a:pt x="441150" y="1380561"/>
                </a:lnTo>
                <a:lnTo>
                  <a:pt x="439832" y="1383289"/>
                </a:lnTo>
                <a:lnTo>
                  <a:pt x="382960" y="1434434"/>
                </a:lnTo>
                <a:lnTo>
                  <a:pt x="365765" y="1458988"/>
                </a:lnTo>
                <a:lnTo>
                  <a:pt x="362906" y="1461291"/>
                </a:lnTo>
                <a:lnTo>
                  <a:pt x="360047" y="1462826"/>
                </a:lnTo>
                <a:lnTo>
                  <a:pt x="357189" y="1463850"/>
                </a:lnTo>
                <a:lnTo>
                  <a:pt x="351473" y="1467527"/>
                </a:lnTo>
                <a:lnTo>
                  <a:pt x="335492" y="1482200"/>
                </a:lnTo>
                <a:lnTo>
                  <a:pt x="330082" y="1489970"/>
                </a:lnTo>
                <a:lnTo>
                  <a:pt x="328640" y="1493376"/>
                </a:lnTo>
                <a:lnTo>
                  <a:pt x="319417" y="1502240"/>
                </a:lnTo>
                <a:lnTo>
                  <a:pt x="299315" y="1518902"/>
                </a:lnTo>
                <a:lnTo>
                  <a:pt x="271518" y="1554093"/>
                </a:lnTo>
                <a:lnTo>
                  <a:pt x="217877" y="1599722"/>
                </a:lnTo>
                <a:lnTo>
                  <a:pt x="207527" y="1609874"/>
                </a:lnTo>
                <a:lnTo>
                  <a:pt x="197168" y="1615660"/>
                </a:lnTo>
                <a:lnTo>
                  <a:pt x="194310" y="1618127"/>
                </a:lnTo>
                <a:lnTo>
                  <a:pt x="192405" y="1620723"/>
                </a:lnTo>
                <a:lnTo>
                  <a:pt x="191135" y="1623407"/>
                </a:lnTo>
                <a:lnTo>
                  <a:pt x="188384" y="1625196"/>
                </a:lnTo>
                <a:lnTo>
                  <a:pt x="180246" y="1627185"/>
                </a:lnTo>
                <a:lnTo>
                  <a:pt x="177314" y="1628667"/>
                </a:lnTo>
                <a:lnTo>
                  <a:pt x="175360" y="1630608"/>
                </a:lnTo>
                <a:lnTo>
                  <a:pt x="174056" y="1632854"/>
                </a:lnTo>
                <a:lnTo>
                  <a:pt x="163121" y="1645118"/>
                </a:lnTo>
                <a:lnTo>
                  <a:pt x="144264" y="1659484"/>
                </a:lnTo>
                <a:lnTo>
                  <a:pt x="141896" y="1662583"/>
                </a:lnTo>
                <a:lnTo>
                  <a:pt x="140317" y="1665600"/>
                </a:lnTo>
                <a:lnTo>
                  <a:pt x="113574" y="1694971"/>
                </a:lnTo>
                <a:lnTo>
                  <a:pt x="105087" y="1701058"/>
                </a:lnTo>
                <a:lnTo>
                  <a:pt x="101491" y="1702681"/>
                </a:lnTo>
                <a:lnTo>
                  <a:pt x="99093" y="1704715"/>
                </a:lnTo>
                <a:lnTo>
                  <a:pt x="97494" y="1707024"/>
                </a:lnTo>
                <a:lnTo>
                  <a:pt x="96429" y="1709516"/>
                </a:lnTo>
                <a:lnTo>
                  <a:pt x="82936" y="1726251"/>
                </a:lnTo>
                <a:lnTo>
                  <a:pt x="77914" y="1738189"/>
                </a:lnTo>
                <a:lnTo>
                  <a:pt x="53473" y="1763890"/>
                </a:lnTo>
                <a:lnTo>
                  <a:pt x="39897" y="1777472"/>
                </a:lnTo>
                <a:lnTo>
                  <a:pt x="38028" y="1780293"/>
                </a:lnTo>
                <a:lnTo>
                  <a:pt x="34445" y="1788816"/>
                </a:lnTo>
                <a:lnTo>
                  <a:pt x="25184" y="1800229"/>
                </a:lnTo>
                <a:lnTo>
                  <a:pt x="22504" y="1803085"/>
                </a:lnTo>
                <a:lnTo>
                  <a:pt x="20718" y="1805942"/>
                </a:lnTo>
                <a:lnTo>
                  <a:pt x="18733" y="1811656"/>
                </a:lnTo>
                <a:lnTo>
                  <a:pt x="17251" y="1813560"/>
                </a:lnTo>
                <a:lnTo>
                  <a:pt x="15311" y="1814830"/>
                </a:lnTo>
                <a:lnTo>
                  <a:pt x="13065" y="1815677"/>
                </a:lnTo>
                <a:lnTo>
                  <a:pt x="8029" y="1819157"/>
                </a:lnTo>
                <a:lnTo>
                  <a:pt x="0" y="182594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024"/>
          <p:cNvSpPr/>
          <p:nvPr/>
        </p:nvSpPr>
        <p:spPr>
          <a:xfrm>
            <a:off x="5112430" y="4980622"/>
            <a:ext cx="188233" cy="111304"/>
          </a:xfrm>
          <a:custGeom>
            <a:avLst/>
            <a:gdLst/>
            <a:ahLst/>
            <a:cxnLst/>
            <a:rect l="0" t="0" r="0" b="0"/>
            <a:pathLst>
              <a:path w="188233" h="111304">
                <a:moveTo>
                  <a:pt x="25354" y="0"/>
                </a:moveTo>
                <a:lnTo>
                  <a:pt x="17973" y="0"/>
                </a:lnTo>
                <a:lnTo>
                  <a:pt x="17576" y="1905"/>
                </a:lnTo>
                <a:lnTo>
                  <a:pt x="17311" y="5080"/>
                </a:lnTo>
                <a:lnTo>
                  <a:pt x="16887" y="14762"/>
                </a:lnTo>
                <a:lnTo>
                  <a:pt x="16813" y="25541"/>
                </a:lnTo>
                <a:lnTo>
                  <a:pt x="15850" y="31315"/>
                </a:lnTo>
                <a:lnTo>
                  <a:pt x="14256" y="38022"/>
                </a:lnTo>
                <a:lnTo>
                  <a:pt x="12240" y="45350"/>
                </a:lnTo>
                <a:lnTo>
                  <a:pt x="10897" y="52141"/>
                </a:lnTo>
                <a:lnTo>
                  <a:pt x="10001" y="58573"/>
                </a:lnTo>
                <a:lnTo>
                  <a:pt x="9404" y="64766"/>
                </a:lnTo>
                <a:lnTo>
                  <a:pt x="9006" y="69848"/>
                </a:lnTo>
                <a:lnTo>
                  <a:pt x="8741" y="74188"/>
                </a:lnTo>
                <a:lnTo>
                  <a:pt x="8563" y="78034"/>
                </a:lnTo>
                <a:lnTo>
                  <a:pt x="7493" y="81550"/>
                </a:lnTo>
                <a:lnTo>
                  <a:pt x="5827" y="84847"/>
                </a:lnTo>
                <a:lnTo>
                  <a:pt x="860" y="92431"/>
                </a:lnTo>
                <a:lnTo>
                  <a:pt x="452" y="94006"/>
                </a:lnTo>
                <a:lnTo>
                  <a:pt x="181" y="96008"/>
                </a:lnTo>
                <a:lnTo>
                  <a:pt x="0" y="98295"/>
                </a:lnTo>
                <a:lnTo>
                  <a:pt x="831" y="100772"/>
                </a:lnTo>
                <a:lnTo>
                  <a:pt x="2338" y="103377"/>
                </a:lnTo>
                <a:lnTo>
                  <a:pt x="4295" y="106065"/>
                </a:lnTo>
                <a:lnTo>
                  <a:pt x="6552" y="107858"/>
                </a:lnTo>
                <a:lnTo>
                  <a:pt x="9010" y="109053"/>
                </a:lnTo>
                <a:lnTo>
                  <a:pt x="14281" y="110380"/>
                </a:lnTo>
                <a:lnTo>
                  <a:pt x="19798" y="110971"/>
                </a:lnTo>
                <a:lnTo>
                  <a:pt x="24507" y="111128"/>
                </a:lnTo>
                <a:lnTo>
                  <a:pt x="37360" y="111303"/>
                </a:lnTo>
                <a:lnTo>
                  <a:pt x="44788" y="110397"/>
                </a:lnTo>
                <a:lnTo>
                  <a:pt x="52598" y="108840"/>
                </a:lnTo>
                <a:lnTo>
                  <a:pt x="60661" y="106850"/>
                </a:lnTo>
                <a:lnTo>
                  <a:pt x="68895" y="104571"/>
                </a:lnTo>
                <a:lnTo>
                  <a:pt x="85663" y="99498"/>
                </a:lnTo>
                <a:lnTo>
                  <a:pt x="92230" y="97765"/>
                </a:lnTo>
                <a:lnTo>
                  <a:pt x="97561" y="96609"/>
                </a:lnTo>
                <a:lnTo>
                  <a:pt x="102067" y="95839"/>
                </a:lnTo>
                <a:lnTo>
                  <a:pt x="107929" y="95325"/>
                </a:lnTo>
                <a:lnTo>
                  <a:pt x="114694" y="94982"/>
                </a:lnTo>
                <a:lnTo>
                  <a:pt x="132788" y="94501"/>
                </a:lnTo>
                <a:lnTo>
                  <a:pt x="136982" y="94433"/>
                </a:lnTo>
                <a:lnTo>
                  <a:pt x="141683" y="93435"/>
                </a:lnTo>
                <a:lnTo>
                  <a:pt x="146721" y="91818"/>
                </a:lnTo>
                <a:lnTo>
                  <a:pt x="159395" y="86929"/>
                </a:lnTo>
                <a:lnTo>
                  <a:pt x="162340" y="86528"/>
                </a:lnTo>
                <a:lnTo>
                  <a:pt x="166208" y="86260"/>
                </a:lnTo>
                <a:lnTo>
                  <a:pt x="188232" y="8572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025"/>
          <p:cNvSpPr/>
          <p:nvPr/>
        </p:nvSpPr>
        <p:spPr>
          <a:xfrm>
            <a:off x="6492240" y="4912500"/>
            <a:ext cx="180023" cy="402451"/>
          </a:xfrm>
          <a:custGeom>
            <a:avLst/>
            <a:gdLst/>
            <a:ahLst/>
            <a:cxnLst/>
            <a:rect l="0" t="0" r="0" b="0"/>
            <a:pathLst>
              <a:path w="180023" h="402451">
                <a:moveTo>
                  <a:pt x="180022" y="16687"/>
                </a:moveTo>
                <a:lnTo>
                  <a:pt x="166369" y="12137"/>
                </a:lnTo>
                <a:lnTo>
                  <a:pt x="161395" y="9843"/>
                </a:lnTo>
                <a:lnTo>
                  <a:pt x="157126" y="7362"/>
                </a:lnTo>
                <a:lnTo>
                  <a:pt x="153329" y="4756"/>
                </a:lnTo>
                <a:lnTo>
                  <a:pt x="148891" y="3018"/>
                </a:lnTo>
                <a:lnTo>
                  <a:pt x="144028" y="1860"/>
                </a:lnTo>
                <a:lnTo>
                  <a:pt x="138881" y="1087"/>
                </a:lnTo>
                <a:lnTo>
                  <a:pt x="134498" y="572"/>
                </a:lnTo>
                <a:lnTo>
                  <a:pt x="130623" y="229"/>
                </a:lnTo>
                <a:lnTo>
                  <a:pt x="127086" y="0"/>
                </a:lnTo>
                <a:lnTo>
                  <a:pt x="121871" y="800"/>
                </a:lnTo>
                <a:lnTo>
                  <a:pt x="115538" y="2285"/>
                </a:lnTo>
                <a:lnTo>
                  <a:pt x="108457" y="4228"/>
                </a:lnTo>
                <a:lnTo>
                  <a:pt x="102785" y="6476"/>
                </a:lnTo>
                <a:lnTo>
                  <a:pt x="98050" y="8928"/>
                </a:lnTo>
                <a:lnTo>
                  <a:pt x="93942" y="11514"/>
                </a:lnTo>
                <a:lnTo>
                  <a:pt x="90251" y="13238"/>
                </a:lnTo>
                <a:lnTo>
                  <a:pt x="86837" y="14388"/>
                </a:lnTo>
                <a:lnTo>
                  <a:pt x="83609" y="15155"/>
                </a:lnTo>
                <a:lnTo>
                  <a:pt x="80504" y="16618"/>
                </a:lnTo>
                <a:lnTo>
                  <a:pt x="77482" y="18546"/>
                </a:lnTo>
                <a:lnTo>
                  <a:pt x="74514" y="20784"/>
                </a:lnTo>
                <a:lnTo>
                  <a:pt x="70631" y="24181"/>
                </a:lnTo>
                <a:lnTo>
                  <a:pt x="66137" y="28350"/>
                </a:lnTo>
                <a:lnTo>
                  <a:pt x="49788" y="44180"/>
                </a:lnTo>
                <a:lnTo>
                  <a:pt x="31261" y="62616"/>
                </a:lnTo>
                <a:lnTo>
                  <a:pt x="26556" y="69214"/>
                </a:lnTo>
                <a:lnTo>
                  <a:pt x="21328" y="81625"/>
                </a:lnTo>
                <a:lnTo>
                  <a:pt x="13924" y="101111"/>
                </a:lnTo>
                <a:lnTo>
                  <a:pt x="9282" y="112975"/>
                </a:lnTo>
                <a:lnTo>
                  <a:pt x="6188" y="123741"/>
                </a:lnTo>
                <a:lnTo>
                  <a:pt x="4125" y="133777"/>
                </a:lnTo>
                <a:lnTo>
                  <a:pt x="2750" y="143325"/>
                </a:lnTo>
                <a:lnTo>
                  <a:pt x="1833" y="160167"/>
                </a:lnTo>
                <a:lnTo>
                  <a:pt x="815" y="206821"/>
                </a:lnTo>
                <a:lnTo>
                  <a:pt x="1495" y="231073"/>
                </a:lnTo>
                <a:lnTo>
                  <a:pt x="2902" y="254861"/>
                </a:lnTo>
                <a:lnTo>
                  <a:pt x="4792" y="278340"/>
                </a:lnTo>
                <a:lnTo>
                  <a:pt x="6052" y="300660"/>
                </a:lnTo>
                <a:lnTo>
                  <a:pt x="7826" y="358213"/>
                </a:lnTo>
                <a:lnTo>
                  <a:pt x="8240" y="377392"/>
                </a:lnTo>
                <a:lnTo>
                  <a:pt x="7398" y="383839"/>
                </a:lnTo>
                <a:lnTo>
                  <a:pt x="5885" y="389090"/>
                </a:lnTo>
                <a:lnTo>
                  <a:pt x="0" y="4024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026"/>
          <p:cNvSpPr/>
          <p:nvPr/>
        </p:nvSpPr>
        <p:spPr>
          <a:xfrm>
            <a:off x="6329362" y="5170898"/>
            <a:ext cx="351473" cy="41182"/>
          </a:xfrm>
          <a:custGeom>
            <a:avLst/>
            <a:gdLst/>
            <a:ahLst/>
            <a:cxnLst/>
            <a:rect l="0" t="0" r="0" b="0"/>
            <a:pathLst>
              <a:path w="351473" h="41182">
                <a:moveTo>
                  <a:pt x="0" y="41181"/>
                </a:moveTo>
                <a:lnTo>
                  <a:pt x="13653" y="41181"/>
                </a:lnTo>
                <a:lnTo>
                  <a:pt x="19579" y="40229"/>
                </a:lnTo>
                <a:lnTo>
                  <a:pt x="25436" y="38642"/>
                </a:lnTo>
                <a:lnTo>
                  <a:pt x="31244" y="36631"/>
                </a:lnTo>
                <a:lnTo>
                  <a:pt x="37022" y="35290"/>
                </a:lnTo>
                <a:lnTo>
                  <a:pt x="42779" y="34397"/>
                </a:lnTo>
                <a:lnTo>
                  <a:pt x="48522" y="33800"/>
                </a:lnTo>
                <a:lnTo>
                  <a:pt x="54255" y="33403"/>
                </a:lnTo>
                <a:lnTo>
                  <a:pt x="59983" y="33139"/>
                </a:lnTo>
                <a:lnTo>
                  <a:pt x="74606" y="32766"/>
                </a:lnTo>
                <a:lnTo>
                  <a:pt x="78312" y="32714"/>
                </a:lnTo>
                <a:lnTo>
                  <a:pt x="83641" y="31727"/>
                </a:lnTo>
                <a:lnTo>
                  <a:pt x="90050" y="30116"/>
                </a:lnTo>
                <a:lnTo>
                  <a:pt x="97181" y="28090"/>
                </a:lnTo>
                <a:lnTo>
                  <a:pt x="103840" y="25786"/>
                </a:lnTo>
                <a:lnTo>
                  <a:pt x="110184" y="23298"/>
                </a:lnTo>
                <a:lnTo>
                  <a:pt x="116318" y="20687"/>
                </a:lnTo>
                <a:lnTo>
                  <a:pt x="127076" y="17993"/>
                </a:lnTo>
                <a:lnTo>
                  <a:pt x="140915" y="15245"/>
                </a:lnTo>
                <a:lnTo>
                  <a:pt x="206482" y="3991"/>
                </a:lnTo>
                <a:lnTo>
                  <a:pt x="222428" y="2100"/>
                </a:lnTo>
                <a:lnTo>
                  <a:pt x="237820" y="840"/>
                </a:lnTo>
                <a:lnTo>
                  <a:pt x="252844" y="0"/>
                </a:lnTo>
                <a:lnTo>
                  <a:pt x="264765" y="392"/>
                </a:lnTo>
                <a:lnTo>
                  <a:pt x="274617" y="1606"/>
                </a:lnTo>
                <a:lnTo>
                  <a:pt x="283090" y="3368"/>
                </a:lnTo>
                <a:lnTo>
                  <a:pt x="289692" y="4542"/>
                </a:lnTo>
                <a:lnTo>
                  <a:pt x="295046" y="5325"/>
                </a:lnTo>
                <a:lnTo>
                  <a:pt x="303534" y="6196"/>
                </a:lnTo>
                <a:lnTo>
                  <a:pt x="310482" y="6582"/>
                </a:lnTo>
                <a:lnTo>
                  <a:pt x="319284" y="6754"/>
                </a:lnTo>
                <a:lnTo>
                  <a:pt x="351472" y="689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027"/>
          <p:cNvSpPr/>
          <p:nvPr/>
        </p:nvSpPr>
        <p:spPr>
          <a:xfrm>
            <a:off x="6681261" y="4894897"/>
            <a:ext cx="145307" cy="428626"/>
          </a:xfrm>
          <a:custGeom>
            <a:avLst/>
            <a:gdLst/>
            <a:ahLst/>
            <a:cxnLst/>
            <a:rect l="0" t="0" r="0" b="0"/>
            <a:pathLst>
              <a:path w="145307" h="428626">
                <a:moveTo>
                  <a:pt x="145306" y="0"/>
                </a:moveTo>
                <a:lnTo>
                  <a:pt x="140755" y="4551"/>
                </a:lnTo>
                <a:lnTo>
                  <a:pt x="138463" y="7797"/>
                </a:lnTo>
                <a:lnTo>
                  <a:pt x="135981" y="11865"/>
                </a:lnTo>
                <a:lnTo>
                  <a:pt x="133374" y="16483"/>
                </a:lnTo>
                <a:lnTo>
                  <a:pt x="116053" y="45735"/>
                </a:lnTo>
                <a:lnTo>
                  <a:pt x="104849" y="62875"/>
                </a:lnTo>
                <a:lnTo>
                  <a:pt x="74620" y="107320"/>
                </a:lnTo>
                <a:lnTo>
                  <a:pt x="61987" y="127744"/>
                </a:lnTo>
                <a:lnTo>
                  <a:pt x="51660" y="146123"/>
                </a:lnTo>
                <a:lnTo>
                  <a:pt x="42870" y="163138"/>
                </a:lnTo>
                <a:lnTo>
                  <a:pt x="37011" y="176386"/>
                </a:lnTo>
                <a:lnTo>
                  <a:pt x="33105" y="187123"/>
                </a:lnTo>
                <a:lnTo>
                  <a:pt x="30499" y="196187"/>
                </a:lnTo>
                <a:lnTo>
                  <a:pt x="26859" y="205086"/>
                </a:lnTo>
                <a:lnTo>
                  <a:pt x="22526" y="213877"/>
                </a:lnTo>
                <a:lnTo>
                  <a:pt x="17733" y="222594"/>
                </a:lnTo>
                <a:lnTo>
                  <a:pt x="14538" y="230311"/>
                </a:lnTo>
                <a:lnTo>
                  <a:pt x="12407" y="237361"/>
                </a:lnTo>
                <a:lnTo>
                  <a:pt x="9087" y="250274"/>
                </a:lnTo>
                <a:lnTo>
                  <a:pt x="6868" y="256385"/>
                </a:lnTo>
                <a:lnTo>
                  <a:pt x="4437" y="262363"/>
                </a:lnTo>
                <a:lnTo>
                  <a:pt x="2816" y="270159"/>
                </a:lnTo>
                <a:lnTo>
                  <a:pt x="1735" y="279166"/>
                </a:lnTo>
                <a:lnTo>
                  <a:pt x="1014" y="288981"/>
                </a:lnTo>
                <a:lnTo>
                  <a:pt x="535" y="299334"/>
                </a:lnTo>
                <a:lnTo>
                  <a:pt x="0" y="320997"/>
                </a:lnTo>
                <a:lnTo>
                  <a:pt x="811" y="329251"/>
                </a:lnTo>
                <a:lnTo>
                  <a:pt x="4251" y="340962"/>
                </a:lnTo>
                <a:lnTo>
                  <a:pt x="8407" y="348275"/>
                </a:lnTo>
                <a:lnTo>
                  <a:pt x="14035" y="356961"/>
                </a:lnTo>
                <a:lnTo>
                  <a:pt x="20645" y="366562"/>
                </a:lnTo>
                <a:lnTo>
                  <a:pt x="25051" y="373915"/>
                </a:lnTo>
                <a:lnTo>
                  <a:pt x="27989" y="379769"/>
                </a:lnTo>
                <a:lnTo>
                  <a:pt x="32205" y="388814"/>
                </a:lnTo>
                <a:lnTo>
                  <a:pt x="34663" y="392559"/>
                </a:lnTo>
                <a:lnTo>
                  <a:pt x="37254" y="396009"/>
                </a:lnTo>
                <a:lnTo>
                  <a:pt x="39934" y="399261"/>
                </a:lnTo>
                <a:lnTo>
                  <a:pt x="42673" y="402382"/>
                </a:lnTo>
                <a:lnTo>
                  <a:pt x="45451" y="405414"/>
                </a:lnTo>
                <a:lnTo>
                  <a:pt x="49208" y="408389"/>
                </a:lnTo>
                <a:lnTo>
                  <a:pt x="53619" y="411324"/>
                </a:lnTo>
                <a:lnTo>
                  <a:pt x="58464" y="414234"/>
                </a:lnTo>
                <a:lnTo>
                  <a:pt x="63599" y="417126"/>
                </a:lnTo>
                <a:lnTo>
                  <a:pt x="74384" y="422879"/>
                </a:lnTo>
                <a:lnTo>
                  <a:pt x="78975" y="424794"/>
                </a:lnTo>
                <a:lnTo>
                  <a:pt x="82988" y="426072"/>
                </a:lnTo>
                <a:lnTo>
                  <a:pt x="86615" y="426923"/>
                </a:lnTo>
                <a:lnTo>
                  <a:pt x="89986" y="427490"/>
                </a:lnTo>
                <a:lnTo>
                  <a:pt x="93187" y="427869"/>
                </a:lnTo>
                <a:lnTo>
                  <a:pt x="96272" y="428121"/>
                </a:lnTo>
                <a:lnTo>
                  <a:pt x="100235" y="428289"/>
                </a:lnTo>
                <a:lnTo>
                  <a:pt x="119589" y="42862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028"/>
          <p:cNvSpPr/>
          <p:nvPr/>
        </p:nvSpPr>
        <p:spPr>
          <a:xfrm>
            <a:off x="6835140" y="5092065"/>
            <a:ext cx="248603" cy="180023"/>
          </a:xfrm>
          <a:custGeom>
            <a:avLst/>
            <a:gdLst/>
            <a:ahLst/>
            <a:cxnLst/>
            <a:rect l="0" t="0" r="0" b="0"/>
            <a:pathLst>
              <a:path w="248603" h="180023">
                <a:moveTo>
                  <a:pt x="0" y="0"/>
                </a:moveTo>
                <a:lnTo>
                  <a:pt x="7381" y="14761"/>
                </a:lnTo>
                <a:lnTo>
                  <a:pt x="11588" y="17461"/>
                </a:lnTo>
                <a:lnTo>
                  <a:pt x="18202" y="21165"/>
                </a:lnTo>
                <a:lnTo>
                  <a:pt x="35712" y="30362"/>
                </a:lnTo>
                <a:lnTo>
                  <a:pt x="56195" y="40799"/>
                </a:lnTo>
                <a:lnTo>
                  <a:pt x="66037" y="46250"/>
                </a:lnTo>
                <a:lnTo>
                  <a:pt x="75458" y="51788"/>
                </a:lnTo>
                <a:lnTo>
                  <a:pt x="84594" y="57385"/>
                </a:lnTo>
                <a:lnTo>
                  <a:pt x="92592" y="62069"/>
                </a:lnTo>
                <a:lnTo>
                  <a:pt x="106557" y="69814"/>
                </a:lnTo>
                <a:lnTo>
                  <a:pt x="112948" y="74165"/>
                </a:lnTo>
                <a:lnTo>
                  <a:pt x="119113" y="78971"/>
                </a:lnTo>
                <a:lnTo>
                  <a:pt x="125128" y="84079"/>
                </a:lnTo>
                <a:lnTo>
                  <a:pt x="130091" y="88438"/>
                </a:lnTo>
                <a:lnTo>
                  <a:pt x="138145" y="95820"/>
                </a:lnTo>
                <a:lnTo>
                  <a:pt x="152586" y="109882"/>
                </a:lnTo>
                <a:lnTo>
                  <a:pt x="176083" y="130752"/>
                </a:lnTo>
                <a:lnTo>
                  <a:pt x="191684" y="144318"/>
                </a:lnTo>
                <a:lnTo>
                  <a:pt x="203037" y="153362"/>
                </a:lnTo>
                <a:lnTo>
                  <a:pt x="211558" y="159391"/>
                </a:lnTo>
                <a:lnTo>
                  <a:pt x="218191" y="163410"/>
                </a:lnTo>
                <a:lnTo>
                  <a:pt x="224518" y="167043"/>
                </a:lnTo>
                <a:lnTo>
                  <a:pt x="248602" y="18002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029"/>
          <p:cNvSpPr/>
          <p:nvPr/>
        </p:nvSpPr>
        <p:spPr>
          <a:xfrm>
            <a:off x="6886575" y="5040629"/>
            <a:ext cx="162878" cy="265749"/>
          </a:xfrm>
          <a:custGeom>
            <a:avLst/>
            <a:gdLst/>
            <a:ahLst/>
            <a:cxnLst/>
            <a:rect l="0" t="0" r="0" b="0"/>
            <a:pathLst>
              <a:path w="162878" h="265749">
                <a:moveTo>
                  <a:pt x="162877" y="0"/>
                </a:moveTo>
                <a:lnTo>
                  <a:pt x="149225" y="4552"/>
                </a:lnTo>
                <a:lnTo>
                  <a:pt x="144250" y="6844"/>
                </a:lnTo>
                <a:lnTo>
                  <a:pt x="139982" y="9325"/>
                </a:lnTo>
                <a:lnTo>
                  <a:pt x="136183" y="11932"/>
                </a:lnTo>
                <a:lnTo>
                  <a:pt x="130794" y="19385"/>
                </a:lnTo>
                <a:lnTo>
                  <a:pt x="124343" y="30069"/>
                </a:lnTo>
                <a:lnTo>
                  <a:pt x="117185" y="42906"/>
                </a:lnTo>
                <a:lnTo>
                  <a:pt x="96532" y="77489"/>
                </a:lnTo>
                <a:lnTo>
                  <a:pt x="75288" y="112545"/>
                </a:lnTo>
                <a:lnTo>
                  <a:pt x="62672" y="134476"/>
                </a:lnTo>
                <a:lnTo>
                  <a:pt x="53888" y="150572"/>
                </a:lnTo>
                <a:lnTo>
                  <a:pt x="50213" y="157532"/>
                </a:lnTo>
                <a:lnTo>
                  <a:pt x="45857" y="166934"/>
                </a:lnTo>
                <a:lnTo>
                  <a:pt x="35938" y="190081"/>
                </a:lnTo>
                <a:lnTo>
                  <a:pt x="31579" y="199111"/>
                </a:lnTo>
                <a:lnTo>
                  <a:pt x="27720" y="206083"/>
                </a:lnTo>
                <a:lnTo>
                  <a:pt x="24194" y="211684"/>
                </a:lnTo>
                <a:lnTo>
                  <a:pt x="20892" y="217323"/>
                </a:lnTo>
                <a:lnTo>
                  <a:pt x="17738" y="222987"/>
                </a:lnTo>
                <a:lnTo>
                  <a:pt x="14683" y="228668"/>
                </a:lnTo>
                <a:lnTo>
                  <a:pt x="11693" y="233408"/>
                </a:lnTo>
                <a:lnTo>
                  <a:pt x="8748" y="237521"/>
                </a:lnTo>
                <a:lnTo>
                  <a:pt x="5832" y="241215"/>
                </a:lnTo>
                <a:lnTo>
                  <a:pt x="2592" y="247860"/>
                </a:lnTo>
                <a:lnTo>
                  <a:pt x="1151" y="253988"/>
                </a:lnTo>
                <a:lnTo>
                  <a:pt x="768" y="256955"/>
                </a:lnTo>
                <a:lnTo>
                  <a:pt x="0" y="26574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030"/>
          <p:cNvSpPr/>
          <p:nvPr/>
        </p:nvSpPr>
        <p:spPr>
          <a:xfrm>
            <a:off x="7032307" y="4989195"/>
            <a:ext cx="220969" cy="420053"/>
          </a:xfrm>
          <a:custGeom>
            <a:avLst/>
            <a:gdLst/>
            <a:ahLst/>
            <a:cxnLst/>
            <a:rect l="0" t="0" r="0" b="0"/>
            <a:pathLst>
              <a:path w="220969" h="420053">
                <a:moveTo>
                  <a:pt x="0" y="0"/>
                </a:moveTo>
                <a:lnTo>
                  <a:pt x="9101" y="4550"/>
                </a:lnTo>
                <a:lnTo>
                  <a:pt x="13687" y="5891"/>
                </a:lnTo>
                <a:lnTo>
                  <a:pt x="18650" y="6785"/>
                </a:lnTo>
                <a:lnTo>
                  <a:pt x="23863" y="7381"/>
                </a:lnTo>
                <a:lnTo>
                  <a:pt x="29244" y="8730"/>
                </a:lnTo>
                <a:lnTo>
                  <a:pt x="34736" y="10583"/>
                </a:lnTo>
                <a:lnTo>
                  <a:pt x="40302" y="12770"/>
                </a:lnTo>
                <a:lnTo>
                  <a:pt x="45918" y="14228"/>
                </a:lnTo>
                <a:lnTo>
                  <a:pt x="51567" y="15200"/>
                </a:lnTo>
                <a:lnTo>
                  <a:pt x="57238" y="15849"/>
                </a:lnTo>
                <a:lnTo>
                  <a:pt x="62924" y="17233"/>
                </a:lnTo>
                <a:lnTo>
                  <a:pt x="68620" y="19109"/>
                </a:lnTo>
                <a:lnTo>
                  <a:pt x="74322" y="21311"/>
                </a:lnTo>
                <a:lnTo>
                  <a:pt x="80027" y="22780"/>
                </a:lnTo>
                <a:lnTo>
                  <a:pt x="85736" y="23759"/>
                </a:lnTo>
                <a:lnTo>
                  <a:pt x="91448" y="24412"/>
                </a:lnTo>
                <a:lnTo>
                  <a:pt x="99066" y="26752"/>
                </a:lnTo>
                <a:lnTo>
                  <a:pt x="107954" y="30217"/>
                </a:lnTo>
                <a:lnTo>
                  <a:pt x="117689" y="34432"/>
                </a:lnTo>
                <a:lnTo>
                  <a:pt x="126084" y="39147"/>
                </a:lnTo>
                <a:lnTo>
                  <a:pt x="133586" y="44195"/>
                </a:lnTo>
                <a:lnTo>
                  <a:pt x="140493" y="49466"/>
                </a:lnTo>
                <a:lnTo>
                  <a:pt x="147002" y="53932"/>
                </a:lnTo>
                <a:lnTo>
                  <a:pt x="153246" y="57862"/>
                </a:lnTo>
                <a:lnTo>
                  <a:pt x="159314" y="61435"/>
                </a:lnTo>
                <a:lnTo>
                  <a:pt x="164312" y="65721"/>
                </a:lnTo>
                <a:lnTo>
                  <a:pt x="168596" y="70484"/>
                </a:lnTo>
                <a:lnTo>
                  <a:pt x="172405" y="75564"/>
                </a:lnTo>
                <a:lnTo>
                  <a:pt x="177802" y="83714"/>
                </a:lnTo>
                <a:lnTo>
                  <a:pt x="191417" y="105468"/>
                </a:lnTo>
                <a:lnTo>
                  <a:pt x="197144" y="115079"/>
                </a:lnTo>
                <a:lnTo>
                  <a:pt x="201914" y="123392"/>
                </a:lnTo>
                <a:lnTo>
                  <a:pt x="206047" y="130838"/>
                </a:lnTo>
                <a:lnTo>
                  <a:pt x="209754" y="141518"/>
                </a:lnTo>
                <a:lnTo>
                  <a:pt x="213179" y="154353"/>
                </a:lnTo>
                <a:lnTo>
                  <a:pt x="216414" y="168624"/>
                </a:lnTo>
                <a:lnTo>
                  <a:pt x="218571" y="182901"/>
                </a:lnTo>
                <a:lnTo>
                  <a:pt x="220010" y="197182"/>
                </a:lnTo>
                <a:lnTo>
                  <a:pt x="220968" y="211464"/>
                </a:lnTo>
                <a:lnTo>
                  <a:pt x="220654" y="225749"/>
                </a:lnTo>
                <a:lnTo>
                  <a:pt x="219493" y="240034"/>
                </a:lnTo>
                <a:lnTo>
                  <a:pt x="217765" y="254320"/>
                </a:lnTo>
                <a:lnTo>
                  <a:pt x="215662" y="266702"/>
                </a:lnTo>
                <a:lnTo>
                  <a:pt x="213308" y="277813"/>
                </a:lnTo>
                <a:lnTo>
                  <a:pt x="210785" y="288079"/>
                </a:lnTo>
                <a:lnTo>
                  <a:pt x="206245" y="299685"/>
                </a:lnTo>
                <a:lnTo>
                  <a:pt x="200363" y="312185"/>
                </a:lnTo>
                <a:lnTo>
                  <a:pt x="193582" y="325280"/>
                </a:lnTo>
                <a:lnTo>
                  <a:pt x="186205" y="336869"/>
                </a:lnTo>
                <a:lnTo>
                  <a:pt x="178429" y="347452"/>
                </a:lnTo>
                <a:lnTo>
                  <a:pt x="170388" y="357364"/>
                </a:lnTo>
                <a:lnTo>
                  <a:pt x="165027" y="365878"/>
                </a:lnTo>
                <a:lnTo>
                  <a:pt x="161453" y="373459"/>
                </a:lnTo>
                <a:lnTo>
                  <a:pt x="159071" y="380417"/>
                </a:lnTo>
                <a:lnTo>
                  <a:pt x="155577" y="386009"/>
                </a:lnTo>
                <a:lnTo>
                  <a:pt x="151343" y="390689"/>
                </a:lnTo>
                <a:lnTo>
                  <a:pt x="146616" y="394762"/>
                </a:lnTo>
                <a:lnTo>
                  <a:pt x="142511" y="398430"/>
                </a:lnTo>
                <a:lnTo>
                  <a:pt x="130610" y="409573"/>
                </a:lnTo>
                <a:lnTo>
                  <a:pt x="124406" y="413172"/>
                </a:lnTo>
                <a:lnTo>
                  <a:pt x="115284" y="418014"/>
                </a:lnTo>
                <a:lnTo>
                  <a:pt x="102870" y="42005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031"/>
          <p:cNvSpPr/>
          <p:nvPr/>
        </p:nvSpPr>
        <p:spPr>
          <a:xfrm>
            <a:off x="7366634" y="5066347"/>
            <a:ext cx="214314" cy="42864"/>
          </a:xfrm>
          <a:custGeom>
            <a:avLst/>
            <a:gdLst/>
            <a:ahLst/>
            <a:cxnLst/>
            <a:rect l="0" t="0" r="0" b="0"/>
            <a:pathLst>
              <a:path w="214314" h="42864">
                <a:moveTo>
                  <a:pt x="0" y="0"/>
                </a:moveTo>
                <a:lnTo>
                  <a:pt x="19312" y="0"/>
                </a:lnTo>
                <a:lnTo>
                  <a:pt x="24305" y="953"/>
                </a:lnTo>
                <a:lnTo>
                  <a:pt x="30492" y="2540"/>
                </a:lnTo>
                <a:lnTo>
                  <a:pt x="37472" y="4551"/>
                </a:lnTo>
                <a:lnTo>
                  <a:pt x="44033" y="5892"/>
                </a:lnTo>
                <a:lnTo>
                  <a:pt x="50310" y="6785"/>
                </a:lnTo>
                <a:lnTo>
                  <a:pt x="56401" y="7381"/>
                </a:lnTo>
                <a:lnTo>
                  <a:pt x="61413" y="7778"/>
                </a:lnTo>
                <a:lnTo>
                  <a:pt x="65707" y="8043"/>
                </a:lnTo>
                <a:lnTo>
                  <a:pt x="69522" y="8219"/>
                </a:lnTo>
                <a:lnTo>
                  <a:pt x="73971" y="7385"/>
                </a:lnTo>
                <a:lnTo>
                  <a:pt x="78842" y="5876"/>
                </a:lnTo>
                <a:lnTo>
                  <a:pt x="83994" y="3917"/>
                </a:lnTo>
                <a:lnTo>
                  <a:pt x="88381" y="2611"/>
                </a:lnTo>
                <a:lnTo>
                  <a:pt x="92258" y="1741"/>
                </a:lnTo>
                <a:lnTo>
                  <a:pt x="95795" y="1161"/>
                </a:lnTo>
                <a:lnTo>
                  <a:pt x="100059" y="774"/>
                </a:lnTo>
                <a:lnTo>
                  <a:pt x="104806" y="516"/>
                </a:lnTo>
                <a:lnTo>
                  <a:pt x="109876" y="344"/>
                </a:lnTo>
                <a:lnTo>
                  <a:pt x="115161" y="1182"/>
                </a:lnTo>
                <a:lnTo>
                  <a:pt x="120589" y="2693"/>
                </a:lnTo>
                <a:lnTo>
                  <a:pt x="126113" y="4653"/>
                </a:lnTo>
                <a:lnTo>
                  <a:pt x="131701" y="5960"/>
                </a:lnTo>
                <a:lnTo>
                  <a:pt x="137331" y="6831"/>
                </a:lnTo>
                <a:lnTo>
                  <a:pt x="142989" y="7411"/>
                </a:lnTo>
                <a:lnTo>
                  <a:pt x="147714" y="7798"/>
                </a:lnTo>
                <a:lnTo>
                  <a:pt x="151816" y="8057"/>
                </a:lnTo>
                <a:lnTo>
                  <a:pt x="155504" y="8228"/>
                </a:lnTo>
                <a:lnTo>
                  <a:pt x="164680" y="8420"/>
                </a:lnTo>
                <a:lnTo>
                  <a:pt x="181544" y="8543"/>
                </a:lnTo>
                <a:lnTo>
                  <a:pt x="184846" y="9505"/>
                </a:lnTo>
                <a:lnTo>
                  <a:pt x="188002" y="11099"/>
                </a:lnTo>
                <a:lnTo>
                  <a:pt x="191057" y="13115"/>
                </a:lnTo>
                <a:lnTo>
                  <a:pt x="194047" y="15411"/>
                </a:lnTo>
                <a:lnTo>
                  <a:pt x="196992" y="17894"/>
                </a:lnTo>
                <a:lnTo>
                  <a:pt x="204013" y="24172"/>
                </a:lnTo>
                <a:lnTo>
                  <a:pt x="207512" y="27571"/>
                </a:lnTo>
                <a:lnTo>
                  <a:pt x="212298" y="32299"/>
                </a:lnTo>
                <a:lnTo>
                  <a:pt x="214313" y="4286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032"/>
          <p:cNvSpPr/>
          <p:nvPr/>
        </p:nvSpPr>
        <p:spPr>
          <a:xfrm>
            <a:off x="7367693" y="5160645"/>
            <a:ext cx="247545" cy="25595"/>
          </a:xfrm>
          <a:custGeom>
            <a:avLst/>
            <a:gdLst/>
            <a:ahLst/>
            <a:cxnLst/>
            <a:rect l="0" t="0" r="0" b="0"/>
            <a:pathLst>
              <a:path w="247545" h="25595">
                <a:moveTo>
                  <a:pt x="24659" y="0"/>
                </a:moveTo>
                <a:lnTo>
                  <a:pt x="2517" y="14761"/>
                </a:lnTo>
                <a:lnTo>
                  <a:pt x="1325" y="16508"/>
                </a:lnTo>
                <a:lnTo>
                  <a:pt x="530" y="18625"/>
                </a:lnTo>
                <a:lnTo>
                  <a:pt x="0" y="20989"/>
                </a:lnTo>
                <a:lnTo>
                  <a:pt x="600" y="22565"/>
                </a:lnTo>
                <a:lnTo>
                  <a:pt x="1952" y="23616"/>
                </a:lnTo>
                <a:lnTo>
                  <a:pt x="3806" y="24316"/>
                </a:lnTo>
                <a:lnTo>
                  <a:pt x="8406" y="25095"/>
                </a:lnTo>
                <a:lnTo>
                  <a:pt x="15530" y="25440"/>
                </a:lnTo>
                <a:lnTo>
                  <a:pt x="28223" y="25594"/>
                </a:lnTo>
                <a:lnTo>
                  <a:pt x="160427" y="18326"/>
                </a:lnTo>
                <a:lnTo>
                  <a:pt x="173273" y="16979"/>
                </a:lnTo>
                <a:lnTo>
                  <a:pt x="185648" y="15130"/>
                </a:lnTo>
                <a:lnTo>
                  <a:pt x="197708" y="12944"/>
                </a:lnTo>
                <a:lnTo>
                  <a:pt x="207653" y="11486"/>
                </a:lnTo>
                <a:lnTo>
                  <a:pt x="216187" y="10515"/>
                </a:lnTo>
                <a:lnTo>
                  <a:pt x="247544" y="857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033"/>
          <p:cNvSpPr/>
          <p:nvPr/>
        </p:nvSpPr>
        <p:spPr>
          <a:xfrm>
            <a:off x="7743825" y="4929187"/>
            <a:ext cx="248603" cy="33938"/>
          </a:xfrm>
          <a:custGeom>
            <a:avLst/>
            <a:gdLst/>
            <a:ahLst/>
            <a:cxnLst/>
            <a:rect l="0" t="0" r="0" b="0"/>
            <a:pathLst>
              <a:path w="248603" h="33938">
                <a:moveTo>
                  <a:pt x="0" y="25717"/>
                </a:moveTo>
                <a:lnTo>
                  <a:pt x="9101" y="30269"/>
                </a:lnTo>
                <a:lnTo>
                  <a:pt x="12735" y="31609"/>
                </a:lnTo>
                <a:lnTo>
                  <a:pt x="16109" y="32503"/>
                </a:lnTo>
                <a:lnTo>
                  <a:pt x="22399" y="33496"/>
                </a:lnTo>
                <a:lnTo>
                  <a:pt x="28370" y="33937"/>
                </a:lnTo>
                <a:lnTo>
                  <a:pt x="34153" y="32150"/>
                </a:lnTo>
                <a:lnTo>
                  <a:pt x="41819" y="29053"/>
                </a:lnTo>
                <a:lnTo>
                  <a:pt x="50738" y="25084"/>
                </a:lnTo>
                <a:lnTo>
                  <a:pt x="58590" y="22437"/>
                </a:lnTo>
                <a:lnTo>
                  <a:pt x="65730" y="20674"/>
                </a:lnTo>
                <a:lnTo>
                  <a:pt x="72395" y="19497"/>
                </a:lnTo>
                <a:lnTo>
                  <a:pt x="78744" y="17761"/>
                </a:lnTo>
                <a:lnTo>
                  <a:pt x="84880" y="15651"/>
                </a:lnTo>
                <a:lnTo>
                  <a:pt x="90877" y="13291"/>
                </a:lnTo>
                <a:lnTo>
                  <a:pt x="97732" y="11718"/>
                </a:lnTo>
                <a:lnTo>
                  <a:pt x="105160" y="10670"/>
                </a:lnTo>
                <a:lnTo>
                  <a:pt x="112969" y="9971"/>
                </a:lnTo>
                <a:lnTo>
                  <a:pt x="120080" y="8552"/>
                </a:lnTo>
                <a:lnTo>
                  <a:pt x="126725" y="6654"/>
                </a:lnTo>
                <a:lnTo>
                  <a:pt x="133062" y="4436"/>
                </a:lnTo>
                <a:lnTo>
                  <a:pt x="139189" y="2957"/>
                </a:lnTo>
                <a:lnTo>
                  <a:pt x="145181" y="1972"/>
                </a:lnTo>
                <a:lnTo>
                  <a:pt x="151079" y="1314"/>
                </a:lnTo>
                <a:lnTo>
                  <a:pt x="156916" y="876"/>
                </a:lnTo>
                <a:lnTo>
                  <a:pt x="162714" y="584"/>
                </a:lnTo>
                <a:lnTo>
                  <a:pt x="174234" y="260"/>
                </a:lnTo>
                <a:lnTo>
                  <a:pt x="221093" y="15"/>
                </a:lnTo>
                <a:lnTo>
                  <a:pt x="24860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034"/>
          <p:cNvSpPr/>
          <p:nvPr/>
        </p:nvSpPr>
        <p:spPr>
          <a:xfrm>
            <a:off x="7940992" y="4792067"/>
            <a:ext cx="238657" cy="248164"/>
          </a:xfrm>
          <a:custGeom>
            <a:avLst/>
            <a:gdLst/>
            <a:ahLst/>
            <a:cxnLst/>
            <a:rect l="0" t="0" r="0" b="0"/>
            <a:pathLst>
              <a:path w="238657" h="248164">
                <a:moveTo>
                  <a:pt x="85725" y="17105"/>
                </a:moveTo>
                <a:lnTo>
                  <a:pt x="94827" y="12555"/>
                </a:lnTo>
                <a:lnTo>
                  <a:pt x="101835" y="7780"/>
                </a:lnTo>
                <a:lnTo>
                  <a:pt x="105037" y="5173"/>
                </a:lnTo>
                <a:lnTo>
                  <a:pt x="111136" y="2277"/>
                </a:lnTo>
                <a:lnTo>
                  <a:pt x="114095" y="1505"/>
                </a:lnTo>
                <a:lnTo>
                  <a:pt x="119879" y="990"/>
                </a:lnTo>
                <a:lnTo>
                  <a:pt x="127544" y="647"/>
                </a:lnTo>
                <a:lnTo>
                  <a:pt x="153996" y="164"/>
                </a:lnTo>
                <a:lnTo>
                  <a:pt x="179432" y="0"/>
                </a:lnTo>
                <a:lnTo>
                  <a:pt x="184391" y="1892"/>
                </a:lnTo>
                <a:lnTo>
                  <a:pt x="189603" y="5058"/>
                </a:lnTo>
                <a:lnTo>
                  <a:pt x="194981" y="9074"/>
                </a:lnTo>
                <a:lnTo>
                  <a:pt x="198568" y="12703"/>
                </a:lnTo>
                <a:lnTo>
                  <a:pt x="200959" y="16075"/>
                </a:lnTo>
                <a:lnTo>
                  <a:pt x="203615" y="22362"/>
                </a:lnTo>
                <a:lnTo>
                  <a:pt x="204796" y="28332"/>
                </a:lnTo>
                <a:lnTo>
                  <a:pt x="205320" y="34160"/>
                </a:lnTo>
                <a:lnTo>
                  <a:pt x="205461" y="37047"/>
                </a:lnTo>
                <a:lnTo>
                  <a:pt x="203648" y="40878"/>
                </a:lnTo>
                <a:lnTo>
                  <a:pt x="200536" y="45336"/>
                </a:lnTo>
                <a:lnTo>
                  <a:pt x="196555" y="50213"/>
                </a:lnTo>
                <a:lnTo>
                  <a:pt x="193902" y="54417"/>
                </a:lnTo>
                <a:lnTo>
                  <a:pt x="190954" y="61628"/>
                </a:lnTo>
                <a:lnTo>
                  <a:pt x="188262" y="65837"/>
                </a:lnTo>
                <a:lnTo>
                  <a:pt x="184563" y="70548"/>
                </a:lnTo>
                <a:lnTo>
                  <a:pt x="180192" y="75594"/>
                </a:lnTo>
                <a:lnTo>
                  <a:pt x="175373" y="79910"/>
                </a:lnTo>
                <a:lnTo>
                  <a:pt x="170256" y="83740"/>
                </a:lnTo>
                <a:lnTo>
                  <a:pt x="164939" y="87246"/>
                </a:lnTo>
                <a:lnTo>
                  <a:pt x="160442" y="90536"/>
                </a:lnTo>
                <a:lnTo>
                  <a:pt x="156491" y="93682"/>
                </a:lnTo>
                <a:lnTo>
                  <a:pt x="152905" y="96731"/>
                </a:lnTo>
                <a:lnTo>
                  <a:pt x="149562" y="100669"/>
                </a:lnTo>
                <a:lnTo>
                  <a:pt x="146381" y="105199"/>
                </a:lnTo>
                <a:lnTo>
                  <a:pt x="143307" y="110124"/>
                </a:lnTo>
                <a:lnTo>
                  <a:pt x="139352" y="113408"/>
                </a:lnTo>
                <a:lnTo>
                  <a:pt x="134811" y="115597"/>
                </a:lnTo>
                <a:lnTo>
                  <a:pt x="129880" y="117056"/>
                </a:lnTo>
                <a:lnTo>
                  <a:pt x="125638" y="118982"/>
                </a:lnTo>
                <a:lnTo>
                  <a:pt x="118388" y="123661"/>
                </a:lnTo>
                <a:lnTo>
                  <a:pt x="111989" y="126376"/>
                </a:lnTo>
                <a:lnTo>
                  <a:pt x="108950" y="127100"/>
                </a:lnTo>
                <a:lnTo>
                  <a:pt x="106923" y="126630"/>
                </a:lnTo>
                <a:lnTo>
                  <a:pt x="105572" y="125364"/>
                </a:lnTo>
                <a:lnTo>
                  <a:pt x="104672" y="123568"/>
                </a:lnTo>
                <a:lnTo>
                  <a:pt x="105023" y="122371"/>
                </a:lnTo>
                <a:lnTo>
                  <a:pt x="106210" y="121572"/>
                </a:lnTo>
                <a:lnTo>
                  <a:pt x="107955" y="121039"/>
                </a:lnTo>
                <a:lnTo>
                  <a:pt x="112432" y="117908"/>
                </a:lnTo>
                <a:lnTo>
                  <a:pt x="114960" y="115740"/>
                </a:lnTo>
                <a:lnTo>
                  <a:pt x="118550" y="114294"/>
                </a:lnTo>
                <a:lnTo>
                  <a:pt x="122849" y="113330"/>
                </a:lnTo>
                <a:lnTo>
                  <a:pt x="127619" y="112688"/>
                </a:lnTo>
                <a:lnTo>
                  <a:pt x="132705" y="112260"/>
                </a:lnTo>
                <a:lnTo>
                  <a:pt x="138000" y="111974"/>
                </a:lnTo>
                <a:lnTo>
                  <a:pt x="143436" y="111784"/>
                </a:lnTo>
                <a:lnTo>
                  <a:pt x="150869" y="110704"/>
                </a:lnTo>
                <a:lnTo>
                  <a:pt x="159633" y="109032"/>
                </a:lnTo>
                <a:lnTo>
                  <a:pt x="169288" y="106964"/>
                </a:lnTo>
                <a:lnTo>
                  <a:pt x="176676" y="106539"/>
                </a:lnTo>
                <a:lnTo>
                  <a:pt x="182554" y="107208"/>
                </a:lnTo>
                <a:lnTo>
                  <a:pt x="187425" y="108606"/>
                </a:lnTo>
                <a:lnTo>
                  <a:pt x="191626" y="109538"/>
                </a:lnTo>
                <a:lnTo>
                  <a:pt x="198832" y="110574"/>
                </a:lnTo>
                <a:lnTo>
                  <a:pt x="203040" y="111803"/>
                </a:lnTo>
                <a:lnTo>
                  <a:pt x="207750" y="113575"/>
                </a:lnTo>
                <a:lnTo>
                  <a:pt x="212795" y="115708"/>
                </a:lnTo>
                <a:lnTo>
                  <a:pt x="217111" y="117130"/>
                </a:lnTo>
                <a:lnTo>
                  <a:pt x="224446" y="118710"/>
                </a:lnTo>
                <a:lnTo>
                  <a:pt x="226783" y="120085"/>
                </a:lnTo>
                <a:lnTo>
                  <a:pt x="228341" y="121953"/>
                </a:lnTo>
                <a:lnTo>
                  <a:pt x="229380" y="124151"/>
                </a:lnTo>
                <a:lnTo>
                  <a:pt x="235393" y="131796"/>
                </a:lnTo>
                <a:lnTo>
                  <a:pt x="236939" y="134523"/>
                </a:lnTo>
                <a:lnTo>
                  <a:pt x="238656" y="140093"/>
                </a:lnTo>
                <a:lnTo>
                  <a:pt x="238161" y="144817"/>
                </a:lnTo>
                <a:lnTo>
                  <a:pt x="236879" y="150824"/>
                </a:lnTo>
                <a:lnTo>
                  <a:pt x="235072" y="157686"/>
                </a:lnTo>
                <a:lnTo>
                  <a:pt x="233867" y="163213"/>
                </a:lnTo>
                <a:lnTo>
                  <a:pt x="233064" y="167851"/>
                </a:lnTo>
                <a:lnTo>
                  <a:pt x="232528" y="171895"/>
                </a:lnTo>
                <a:lnTo>
                  <a:pt x="231219" y="176495"/>
                </a:lnTo>
                <a:lnTo>
                  <a:pt x="229394" y="181468"/>
                </a:lnTo>
                <a:lnTo>
                  <a:pt x="227224" y="186688"/>
                </a:lnTo>
                <a:lnTo>
                  <a:pt x="223873" y="191121"/>
                </a:lnTo>
                <a:lnTo>
                  <a:pt x="219733" y="195028"/>
                </a:lnTo>
                <a:lnTo>
                  <a:pt x="215069" y="198585"/>
                </a:lnTo>
                <a:lnTo>
                  <a:pt x="202267" y="207618"/>
                </a:lnTo>
                <a:lnTo>
                  <a:pt x="194852" y="212694"/>
                </a:lnTo>
                <a:lnTo>
                  <a:pt x="188004" y="217030"/>
                </a:lnTo>
                <a:lnTo>
                  <a:pt x="181533" y="220873"/>
                </a:lnTo>
                <a:lnTo>
                  <a:pt x="175314" y="224388"/>
                </a:lnTo>
                <a:lnTo>
                  <a:pt x="163325" y="230834"/>
                </a:lnTo>
                <a:lnTo>
                  <a:pt x="157461" y="233886"/>
                </a:lnTo>
                <a:lnTo>
                  <a:pt x="151646" y="235921"/>
                </a:lnTo>
                <a:lnTo>
                  <a:pt x="145865" y="237277"/>
                </a:lnTo>
                <a:lnTo>
                  <a:pt x="140106" y="238181"/>
                </a:lnTo>
                <a:lnTo>
                  <a:pt x="134362" y="239737"/>
                </a:lnTo>
                <a:lnTo>
                  <a:pt x="128627" y="241726"/>
                </a:lnTo>
                <a:lnTo>
                  <a:pt x="122899" y="244005"/>
                </a:lnTo>
                <a:lnTo>
                  <a:pt x="115271" y="245524"/>
                </a:lnTo>
                <a:lnTo>
                  <a:pt x="106374" y="246537"/>
                </a:lnTo>
                <a:lnTo>
                  <a:pt x="96633" y="247212"/>
                </a:lnTo>
                <a:lnTo>
                  <a:pt x="84425" y="247662"/>
                </a:lnTo>
                <a:lnTo>
                  <a:pt x="55619" y="248163"/>
                </a:lnTo>
                <a:lnTo>
                  <a:pt x="43746" y="247344"/>
                </a:lnTo>
                <a:lnTo>
                  <a:pt x="33928" y="245845"/>
                </a:lnTo>
                <a:lnTo>
                  <a:pt x="25475" y="243893"/>
                </a:lnTo>
                <a:lnTo>
                  <a:pt x="18888" y="242593"/>
                </a:lnTo>
                <a:lnTo>
                  <a:pt x="13545" y="241725"/>
                </a:lnTo>
                <a:lnTo>
                  <a:pt x="0" y="2399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035"/>
          <p:cNvSpPr/>
          <p:nvPr/>
        </p:nvSpPr>
        <p:spPr>
          <a:xfrm>
            <a:off x="7752397" y="5117921"/>
            <a:ext cx="505779" cy="39091"/>
          </a:xfrm>
          <a:custGeom>
            <a:avLst/>
            <a:gdLst/>
            <a:ahLst/>
            <a:cxnLst/>
            <a:rect l="0" t="0" r="0" b="0"/>
            <a:pathLst>
              <a:path w="505779" h="39091">
                <a:moveTo>
                  <a:pt x="0" y="34151"/>
                </a:moveTo>
                <a:lnTo>
                  <a:pt x="14762" y="34151"/>
                </a:lnTo>
                <a:lnTo>
                  <a:pt x="17462" y="35104"/>
                </a:lnTo>
                <a:lnTo>
                  <a:pt x="21166" y="36691"/>
                </a:lnTo>
                <a:lnTo>
                  <a:pt x="25541" y="38702"/>
                </a:lnTo>
                <a:lnTo>
                  <a:pt x="30362" y="39090"/>
                </a:lnTo>
                <a:lnTo>
                  <a:pt x="35481" y="38396"/>
                </a:lnTo>
                <a:lnTo>
                  <a:pt x="40800" y="36981"/>
                </a:lnTo>
                <a:lnTo>
                  <a:pt x="49107" y="36038"/>
                </a:lnTo>
                <a:lnTo>
                  <a:pt x="59409" y="35409"/>
                </a:lnTo>
                <a:lnTo>
                  <a:pt x="81649" y="34710"/>
                </a:lnTo>
                <a:lnTo>
                  <a:pt x="101059" y="34400"/>
                </a:lnTo>
                <a:lnTo>
                  <a:pt x="113093" y="33364"/>
                </a:lnTo>
                <a:lnTo>
                  <a:pt x="126831" y="31722"/>
                </a:lnTo>
                <a:lnTo>
                  <a:pt x="141704" y="29674"/>
                </a:lnTo>
                <a:lnTo>
                  <a:pt x="154476" y="27357"/>
                </a:lnTo>
                <a:lnTo>
                  <a:pt x="165849" y="24859"/>
                </a:lnTo>
                <a:lnTo>
                  <a:pt x="176289" y="22241"/>
                </a:lnTo>
                <a:lnTo>
                  <a:pt x="186106" y="20496"/>
                </a:lnTo>
                <a:lnTo>
                  <a:pt x="195508" y="19333"/>
                </a:lnTo>
                <a:lnTo>
                  <a:pt x="204634" y="18558"/>
                </a:lnTo>
                <a:lnTo>
                  <a:pt x="232553" y="15155"/>
                </a:lnTo>
                <a:lnTo>
                  <a:pt x="249333" y="12915"/>
                </a:lnTo>
                <a:lnTo>
                  <a:pt x="264329" y="10469"/>
                </a:lnTo>
                <a:lnTo>
                  <a:pt x="278137" y="7885"/>
                </a:lnTo>
                <a:lnTo>
                  <a:pt x="291152" y="5210"/>
                </a:lnTo>
                <a:lnTo>
                  <a:pt x="305544" y="3428"/>
                </a:lnTo>
                <a:lnTo>
                  <a:pt x="320853" y="2238"/>
                </a:lnTo>
                <a:lnTo>
                  <a:pt x="350247" y="918"/>
                </a:lnTo>
                <a:lnTo>
                  <a:pt x="372836" y="331"/>
                </a:lnTo>
                <a:lnTo>
                  <a:pt x="415269" y="0"/>
                </a:lnTo>
                <a:lnTo>
                  <a:pt x="430199" y="906"/>
                </a:lnTo>
                <a:lnTo>
                  <a:pt x="444914" y="2463"/>
                </a:lnTo>
                <a:lnTo>
                  <a:pt x="470154" y="5780"/>
                </a:lnTo>
                <a:lnTo>
                  <a:pt x="478219" y="6665"/>
                </a:lnTo>
                <a:lnTo>
                  <a:pt x="484549" y="7254"/>
                </a:lnTo>
                <a:lnTo>
                  <a:pt x="489720" y="8600"/>
                </a:lnTo>
                <a:lnTo>
                  <a:pt x="494120" y="10450"/>
                </a:lnTo>
                <a:lnTo>
                  <a:pt x="505778" y="1700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036"/>
          <p:cNvSpPr/>
          <p:nvPr/>
        </p:nvSpPr>
        <p:spPr>
          <a:xfrm>
            <a:off x="7813497" y="5229225"/>
            <a:ext cx="238938" cy="100903"/>
          </a:xfrm>
          <a:custGeom>
            <a:avLst/>
            <a:gdLst/>
            <a:ahLst/>
            <a:cxnLst/>
            <a:rect l="0" t="0" r="0" b="0"/>
            <a:pathLst>
              <a:path w="238938" h="100903">
                <a:moveTo>
                  <a:pt x="41770" y="0"/>
                </a:moveTo>
                <a:lnTo>
                  <a:pt x="37219" y="4551"/>
                </a:lnTo>
                <a:lnTo>
                  <a:pt x="35878" y="6843"/>
                </a:lnTo>
                <a:lnTo>
                  <a:pt x="34985" y="9325"/>
                </a:lnTo>
                <a:lnTo>
                  <a:pt x="34389" y="11931"/>
                </a:lnTo>
                <a:lnTo>
                  <a:pt x="33040" y="14621"/>
                </a:lnTo>
                <a:lnTo>
                  <a:pt x="31187" y="17367"/>
                </a:lnTo>
                <a:lnTo>
                  <a:pt x="29001" y="20151"/>
                </a:lnTo>
                <a:lnTo>
                  <a:pt x="27542" y="22959"/>
                </a:lnTo>
                <a:lnTo>
                  <a:pt x="26570" y="25783"/>
                </a:lnTo>
                <a:lnTo>
                  <a:pt x="25921" y="28619"/>
                </a:lnTo>
                <a:lnTo>
                  <a:pt x="22631" y="37177"/>
                </a:lnTo>
                <a:lnTo>
                  <a:pt x="2596" y="85458"/>
                </a:lnTo>
                <a:lnTo>
                  <a:pt x="1367" y="89357"/>
                </a:lnTo>
                <a:lnTo>
                  <a:pt x="546" y="92909"/>
                </a:lnTo>
                <a:lnTo>
                  <a:pt x="0" y="96229"/>
                </a:lnTo>
                <a:lnTo>
                  <a:pt x="588" y="98443"/>
                </a:lnTo>
                <a:lnTo>
                  <a:pt x="1933" y="99918"/>
                </a:lnTo>
                <a:lnTo>
                  <a:pt x="3783" y="100902"/>
                </a:lnTo>
                <a:lnTo>
                  <a:pt x="5967" y="100606"/>
                </a:lnTo>
                <a:lnTo>
                  <a:pt x="10936" y="97736"/>
                </a:lnTo>
                <a:lnTo>
                  <a:pt x="17404" y="95637"/>
                </a:lnTo>
                <a:lnTo>
                  <a:pt x="26478" y="93285"/>
                </a:lnTo>
                <a:lnTo>
                  <a:pt x="93368" y="77064"/>
                </a:lnTo>
                <a:lnTo>
                  <a:pt x="104743" y="74236"/>
                </a:lnTo>
                <a:lnTo>
                  <a:pt x="114233" y="72350"/>
                </a:lnTo>
                <a:lnTo>
                  <a:pt x="122464" y="71093"/>
                </a:lnTo>
                <a:lnTo>
                  <a:pt x="129856" y="70255"/>
                </a:lnTo>
                <a:lnTo>
                  <a:pt x="138594" y="69697"/>
                </a:lnTo>
                <a:lnTo>
                  <a:pt x="148230" y="69325"/>
                </a:lnTo>
                <a:lnTo>
                  <a:pt x="158464" y="69076"/>
                </a:lnTo>
                <a:lnTo>
                  <a:pt x="167190" y="69863"/>
                </a:lnTo>
                <a:lnTo>
                  <a:pt x="174914" y="71340"/>
                </a:lnTo>
                <a:lnTo>
                  <a:pt x="181968" y="73278"/>
                </a:lnTo>
                <a:lnTo>
                  <a:pt x="191433" y="75522"/>
                </a:lnTo>
                <a:lnTo>
                  <a:pt x="238937" y="8572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037"/>
          <p:cNvSpPr/>
          <p:nvPr/>
        </p:nvSpPr>
        <p:spPr>
          <a:xfrm>
            <a:off x="7975282" y="5203507"/>
            <a:ext cx="17146" cy="325756"/>
          </a:xfrm>
          <a:custGeom>
            <a:avLst/>
            <a:gdLst/>
            <a:ahLst/>
            <a:cxnLst/>
            <a:rect l="0" t="0" r="0" b="0"/>
            <a:pathLst>
              <a:path w="17146" h="325756">
                <a:moveTo>
                  <a:pt x="17145" y="0"/>
                </a:moveTo>
                <a:lnTo>
                  <a:pt x="12594" y="13653"/>
                </a:lnTo>
                <a:lnTo>
                  <a:pt x="11253" y="18627"/>
                </a:lnTo>
                <a:lnTo>
                  <a:pt x="10360" y="22895"/>
                </a:lnTo>
                <a:lnTo>
                  <a:pt x="9764" y="26694"/>
                </a:lnTo>
                <a:lnTo>
                  <a:pt x="9367" y="31131"/>
                </a:lnTo>
                <a:lnTo>
                  <a:pt x="8926" y="41141"/>
                </a:lnTo>
                <a:lnTo>
                  <a:pt x="7856" y="46477"/>
                </a:lnTo>
                <a:lnTo>
                  <a:pt x="6190" y="51940"/>
                </a:lnTo>
                <a:lnTo>
                  <a:pt x="4126" y="57487"/>
                </a:lnTo>
                <a:lnTo>
                  <a:pt x="2751" y="63089"/>
                </a:lnTo>
                <a:lnTo>
                  <a:pt x="1834" y="68730"/>
                </a:lnTo>
                <a:lnTo>
                  <a:pt x="1224" y="74395"/>
                </a:lnTo>
                <a:lnTo>
                  <a:pt x="1768" y="80077"/>
                </a:lnTo>
                <a:lnTo>
                  <a:pt x="3084" y="85770"/>
                </a:lnTo>
                <a:lnTo>
                  <a:pt x="4913" y="91470"/>
                </a:lnTo>
                <a:lnTo>
                  <a:pt x="6133" y="97175"/>
                </a:lnTo>
                <a:lnTo>
                  <a:pt x="6947" y="102883"/>
                </a:lnTo>
                <a:lnTo>
                  <a:pt x="7488" y="108593"/>
                </a:lnTo>
                <a:lnTo>
                  <a:pt x="6897" y="122878"/>
                </a:lnTo>
                <a:lnTo>
                  <a:pt x="1645" y="198227"/>
                </a:lnTo>
                <a:lnTo>
                  <a:pt x="1097" y="209304"/>
                </a:lnTo>
                <a:lnTo>
                  <a:pt x="488" y="247011"/>
                </a:lnTo>
                <a:lnTo>
                  <a:pt x="0" y="32575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038"/>
          <p:cNvSpPr/>
          <p:nvPr/>
        </p:nvSpPr>
        <p:spPr>
          <a:xfrm>
            <a:off x="8301037" y="5014912"/>
            <a:ext cx="128589" cy="248604"/>
          </a:xfrm>
          <a:custGeom>
            <a:avLst/>
            <a:gdLst/>
            <a:ahLst/>
            <a:cxnLst/>
            <a:rect l="0" t="0" r="0" b="0"/>
            <a:pathLst>
              <a:path w="128589" h="248604">
                <a:moveTo>
                  <a:pt x="0" y="0"/>
                </a:moveTo>
                <a:lnTo>
                  <a:pt x="4551" y="13653"/>
                </a:lnTo>
                <a:lnTo>
                  <a:pt x="10654" y="28152"/>
                </a:lnTo>
                <a:lnTo>
                  <a:pt x="30135" y="72202"/>
                </a:lnTo>
                <a:lnTo>
                  <a:pt x="39140" y="90997"/>
                </a:lnTo>
                <a:lnTo>
                  <a:pt x="47048" y="106385"/>
                </a:lnTo>
                <a:lnTo>
                  <a:pt x="54226" y="119501"/>
                </a:lnTo>
                <a:lnTo>
                  <a:pt x="59962" y="129197"/>
                </a:lnTo>
                <a:lnTo>
                  <a:pt x="64740" y="136614"/>
                </a:lnTo>
                <a:lnTo>
                  <a:pt x="73541" y="149300"/>
                </a:lnTo>
                <a:lnTo>
                  <a:pt x="83803" y="164464"/>
                </a:lnTo>
                <a:lnTo>
                  <a:pt x="87301" y="170602"/>
                </a:lnTo>
                <a:lnTo>
                  <a:pt x="89633" y="175647"/>
                </a:lnTo>
                <a:lnTo>
                  <a:pt x="91188" y="179963"/>
                </a:lnTo>
                <a:lnTo>
                  <a:pt x="94130" y="184746"/>
                </a:lnTo>
                <a:lnTo>
                  <a:pt x="97996" y="189839"/>
                </a:lnTo>
                <a:lnTo>
                  <a:pt x="102479" y="195139"/>
                </a:lnTo>
                <a:lnTo>
                  <a:pt x="105466" y="200578"/>
                </a:lnTo>
                <a:lnTo>
                  <a:pt x="107459" y="206108"/>
                </a:lnTo>
                <a:lnTo>
                  <a:pt x="108786" y="211701"/>
                </a:lnTo>
                <a:lnTo>
                  <a:pt x="110624" y="217334"/>
                </a:lnTo>
                <a:lnTo>
                  <a:pt x="112802" y="222995"/>
                </a:lnTo>
                <a:lnTo>
                  <a:pt x="128588" y="24860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039"/>
          <p:cNvSpPr/>
          <p:nvPr/>
        </p:nvSpPr>
        <p:spPr>
          <a:xfrm>
            <a:off x="8258175" y="5014912"/>
            <a:ext cx="171451" cy="257176"/>
          </a:xfrm>
          <a:custGeom>
            <a:avLst/>
            <a:gdLst/>
            <a:ahLst/>
            <a:cxnLst/>
            <a:rect l="0" t="0" r="0" b="0"/>
            <a:pathLst>
              <a:path w="171451" h="257176">
                <a:moveTo>
                  <a:pt x="171450" y="0"/>
                </a:moveTo>
                <a:lnTo>
                  <a:pt x="166899" y="13653"/>
                </a:lnTo>
                <a:lnTo>
                  <a:pt x="162700" y="21484"/>
                </a:lnTo>
                <a:lnTo>
                  <a:pt x="157044" y="30516"/>
                </a:lnTo>
                <a:lnTo>
                  <a:pt x="150417" y="40346"/>
                </a:lnTo>
                <a:lnTo>
                  <a:pt x="145045" y="48805"/>
                </a:lnTo>
                <a:lnTo>
                  <a:pt x="140511" y="56349"/>
                </a:lnTo>
                <a:lnTo>
                  <a:pt x="131029" y="72669"/>
                </a:lnTo>
                <a:lnTo>
                  <a:pt x="117291" y="95797"/>
                </a:lnTo>
                <a:lnTo>
                  <a:pt x="99119" y="124492"/>
                </a:lnTo>
                <a:lnTo>
                  <a:pt x="88939" y="140145"/>
                </a:lnTo>
                <a:lnTo>
                  <a:pt x="77391" y="156295"/>
                </a:lnTo>
                <a:lnTo>
                  <a:pt x="64928" y="172776"/>
                </a:lnTo>
                <a:lnTo>
                  <a:pt x="51858" y="189480"/>
                </a:lnTo>
                <a:lnTo>
                  <a:pt x="32255" y="215658"/>
                </a:lnTo>
                <a:lnTo>
                  <a:pt x="24361" y="226640"/>
                </a:lnTo>
                <a:lnTo>
                  <a:pt x="18146" y="233961"/>
                </a:lnTo>
                <a:lnTo>
                  <a:pt x="13050" y="238841"/>
                </a:lnTo>
                <a:lnTo>
                  <a:pt x="0" y="25717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040"/>
          <p:cNvSpPr/>
          <p:nvPr/>
        </p:nvSpPr>
        <p:spPr>
          <a:xfrm>
            <a:off x="8515350" y="5083492"/>
            <a:ext cx="171451" cy="17041"/>
          </a:xfrm>
          <a:custGeom>
            <a:avLst/>
            <a:gdLst/>
            <a:ahLst/>
            <a:cxnLst/>
            <a:rect l="0" t="0" r="0" b="0"/>
            <a:pathLst>
              <a:path w="171451" h="17041">
                <a:moveTo>
                  <a:pt x="0" y="8573"/>
                </a:moveTo>
                <a:lnTo>
                  <a:pt x="0" y="13124"/>
                </a:lnTo>
                <a:lnTo>
                  <a:pt x="952" y="14464"/>
                </a:lnTo>
                <a:lnTo>
                  <a:pt x="2540" y="15358"/>
                </a:lnTo>
                <a:lnTo>
                  <a:pt x="4550" y="15954"/>
                </a:lnTo>
                <a:lnTo>
                  <a:pt x="7797" y="16351"/>
                </a:lnTo>
                <a:lnTo>
                  <a:pt x="11865" y="16616"/>
                </a:lnTo>
                <a:lnTo>
                  <a:pt x="20513" y="16910"/>
                </a:lnTo>
                <a:lnTo>
                  <a:pt x="27532" y="17040"/>
                </a:lnTo>
                <a:lnTo>
                  <a:pt x="32642" y="16123"/>
                </a:lnTo>
                <a:lnTo>
                  <a:pt x="38906" y="14559"/>
                </a:lnTo>
                <a:lnTo>
                  <a:pt x="45939" y="12563"/>
                </a:lnTo>
                <a:lnTo>
                  <a:pt x="51581" y="11233"/>
                </a:lnTo>
                <a:lnTo>
                  <a:pt x="56295" y="10346"/>
                </a:lnTo>
                <a:lnTo>
                  <a:pt x="60390" y="9755"/>
                </a:lnTo>
                <a:lnTo>
                  <a:pt x="65977" y="8408"/>
                </a:lnTo>
                <a:lnTo>
                  <a:pt x="72560" y="6558"/>
                </a:lnTo>
                <a:lnTo>
                  <a:pt x="79805" y="4372"/>
                </a:lnTo>
                <a:lnTo>
                  <a:pt x="85589" y="2915"/>
                </a:lnTo>
                <a:lnTo>
                  <a:pt x="90397" y="1943"/>
                </a:lnTo>
                <a:lnTo>
                  <a:pt x="94554" y="1296"/>
                </a:lnTo>
                <a:lnTo>
                  <a:pt x="99231" y="864"/>
                </a:lnTo>
                <a:lnTo>
                  <a:pt x="104254" y="576"/>
                </a:lnTo>
                <a:lnTo>
                  <a:pt x="113962" y="256"/>
                </a:lnTo>
                <a:lnTo>
                  <a:pt x="121453" y="114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041"/>
          <p:cNvSpPr/>
          <p:nvPr/>
        </p:nvSpPr>
        <p:spPr>
          <a:xfrm>
            <a:off x="8744321" y="4929420"/>
            <a:ext cx="233945" cy="196935"/>
          </a:xfrm>
          <a:custGeom>
            <a:avLst/>
            <a:gdLst/>
            <a:ahLst/>
            <a:cxnLst/>
            <a:rect l="0" t="0" r="0" b="0"/>
            <a:pathLst>
              <a:path w="233945" h="196935">
                <a:moveTo>
                  <a:pt x="28204" y="59775"/>
                </a:moveTo>
                <a:lnTo>
                  <a:pt x="13442" y="52394"/>
                </a:lnTo>
                <a:lnTo>
                  <a:pt x="13601" y="50091"/>
                </a:lnTo>
                <a:lnTo>
                  <a:pt x="14659" y="46652"/>
                </a:lnTo>
                <a:lnTo>
                  <a:pt x="16315" y="42453"/>
                </a:lnTo>
                <a:lnTo>
                  <a:pt x="19326" y="37750"/>
                </a:lnTo>
                <a:lnTo>
                  <a:pt x="23237" y="32709"/>
                </a:lnTo>
                <a:lnTo>
                  <a:pt x="27751" y="27443"/>
                </a:lnTo>
                <a:lnTo>
                  <a:pt x="31711" y="23933"/>
                </a:lnTo>
                <a:lnTo>
                  <a:pt x="38652" y="20032"/>
                </a:lnTo>
                <a:lnTo>
                  <a:pt x="42790" y="17087"/>
                </a:lnTo>
                <a:lnTo>
                  <a:pt x="47453" y="13219"/>
                </a:lnTo>
                <a:lnTo>
                  <a:pt x="52466" y="8735"/>
                </a:lnTo>
                <a:lnTo>
                  <a:pt x="57713" y="5745"/>
                </a:lnTo>
                <a:lnTo>
                  <a:pt x="63117" y="3753"/>
                </a:lnTo>
                <a:lnTo>
                  <a:pt x="68624" y="2425"/>
                </a:lnTo>
                <a:lnTo>
                  <a:pt x="74200" y="1539"/>
                </a:lnTo>
                <a:lnTo>
                  <a:pt x="79824" y="948"/>
                </a:lnTo>
                <a:lnTo>
                  <a:pt x="90198" y="292"/>
                </a:lnTo>
                <a:lnTo>
                  <a:pt x="97984" y="0"/>
                </a:lnTo>
                <a:lnTo>
                  <a:pt x="101394" y="875"/>
                </a:lnTo>
                <a:lnTo>
                  <a:pt x="107722" y="4387"/>
                </a:lnTo>
                <a:lnTo>
                  <a:pt x="113711" y="6583"/>
                </a:lnTo>
                <a:lnTo>
                  <a:pt x="116640" y="7168"/>
                </a:lnTo>
                <a:lnTo>
                  <a:pt x="118593" y="8511"/>
                </a:lnTo>
                <a:lnTo>
                  <a:pt x="119896" y="10359"/>
                </a:lnTo>
                <a:lnTo>
                  <a:pt x="121344" y="14952"/>
                </a:lnTo>
                <a:lnTo>
                  <a:pt x="121986" y="20168"/>
                </a:lnTo>
                <a:lnTo>
                  <a:pt x="122157" y="24798"/>
                </a:lnTo>
                <a:lnTo>
                  <a:pt x="122348" y="37562"/>
                </a:lnTo>
                <a:lnTo>
                  <a:pt x="121447" y="44014"/>
                </a:lnTo>
                <a:lnTo>
                  <a:pt x="119893" y="50220"/>
                </a:lnTo>
                <a:lnTo>
                  <a:pt x="117905" y="56262"/>
                </a:lnTo>
                <a:lnTo>
                  <a:pt x="115627" y="62195"/>
                </a:lnTo>
                <a:lnTo>
                  <a:pt x="113156" y="68056"/>
                </a:lnTo>
                <a:lnTo>
                  <a:pt x="110557" y="73868"/>
                </a:lnTo>
                <a:lnTo>
                  <a:pt x="106918" y="80600"/>
                </a:lnTo>
                <a:lnTo>
                  <a:pt x="102587" y="87946"/>
                </a:lnTo>
                <a:lnTo>
                  <a:pt x="97795" y="95701"/>
                </a:lnTo>
                <a:lnTo>
                  <a:pt x="92695" y="102775"/>
                </a:lnTo>
                <a:lnTo>
                  <a:pt x="87391" y="109397"/>
                </a:lnTo>
                <a:lnTo>
                  <a:pt x="81949" y="115716"/>
                </a:lnTo>
                <a:lnTo>
                  <a:pt x="77369" y="121834"/>
                </a:lnTo>
                <a:lnTo>
                  <a:pt x="73363" y="127818"/>
                </a:lnTo>
                <a:lnTo>
                  <a:pt x="69740" y="133712"/>
                </a:lnTo>
                <a:lnTo>
                  <a:pt x="66372" y="138593"/>
                </a:lnTo>
                <a:lnTo>
                  <a:pt x="63173" y="142800"/>
                </a:lnTo>
                <a:lnTo>
                  <a:pt x="60090" y="146558"/>
                </a:lnTo>
                <a:lnTo>
                  <a:pt x="54224" y="151920"/>
                </a:lnTo>
                <a:lnTo>
                  <a:pt x="46503" y="158353"/>
                </a:lnTo>
                <a:lnTo>
                  <a:pt x="37546" y="165498"/>
                </a:lnTo>
                <a:lnTo>
                  <a:pt x="29669" y="172167"/>
                </a:lnTo>
                <a:lnTo>
                  <a:pt x="22513" y="178518"/>
                </a:lnTo>
                <a:lnTo>
                  <a:pt x="15838" y="184657"/>
                </a:lnTo>
                <a:lnTo>
                  <a:pt x="10435" y="188749"/>
                </a:lnTo>
                <a:lnTo>
                  <a:pt x="5880" y="191478"/>
                </a:lnTo>
                <a:lnTo>
                  <a:pt x="1892" y="193297"/>
                </a:lnTo>
                <a:lnTo>
                  <a:pt x="185" y="194509"/>
                </a:lnTo>
                <a:lnTo>
                  <a:pt x="0" y="195318"/>
                </a:lnTo>
                <a:lnTo>
                  <a:pt x="828" y="195857"/>
                </a:lnTo>
                <a:lnTo>
                  <a:pt x="4289" y="196456"/>
                </a:lnTo>
                <a:lnTo>
                  <a:pt x="6546" y="196615"/>
                </a:lnTo>
                <a:lnTo>
                  <a:pt x="19213" y="196793"/>
                </a:lnTo>
                <a:lnTo>
                  <a:pt x="27925" y="196840"/>
                </a:lnTo>
                <a:lnTo>
                  <a:pt x="40401" y="195919"/>
                </a:lnTo>
                <a:lnTo>
                  <a:pt x="55385" y="194352"/>
                </a:lnTo>
                <a:lnTo>
                  <a:pt x="72043" y="192356"/>
                </a:lnTo>
                <a:lnTo>
                  <a:pt x="94577" y="191024"/>
                </a:lnTo>
                <a:lnTo>
                  <a:pt x="150095" y="189545"/>
                </a:lnTo>
                <a:lnTo>
                  <a:pt x="171378" y="190103"/>
                </a:lnTo>
                <a:lnTo>
                  <a:pt x="187470" y="191428"/>
                </a:lnTo>
                <a:lnTo>
                  <a:pt x="200104" y="193264"/>
                </a:lnTo>
                <a:lnTo>
                  <a:pt x="210431" y="194487"/>
                </a:lnTo>
                <a:lnTo>
                  <a:pt x="219221" y="195303"/>
                </a:lnTo>
                <a:lnTo>
                  <a:pt x="226987" y="195847"/>
                </a:lnTo>
                <a:lnTo>
                  <a:pt x="233074" y="196451"/>
                </a:lnTo>
                <a:lnTo>
                  <a:pt x="233944" y="19693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1042"/>
          <p:cNvSpPr/>
          <p:nvPr/>
        </p:nvSpPr>
        <p:spPr>
          <a:xfrm>
            <a:off x="6938512" y="4313308"/>
            <a:ext cx="76149" cy="65818"/>
          </a:xfrm>
          <a:custGeom>
            <a:avLst/>
            <a:gdLst/>
            <a:ahLst/>
            <a:cxnLst/>
            <a:rect l="0" t="0" r="0" b="0"/>
            <a:pathLst>
              <a:path w="76149" h="65818">
                <a:moveTo>
                  <a:pt x="42360" y="15804"/>
                </a:moveTo>
                <a:lnTo>
                  <a:pt x="49741" y="37947"/>
                </a:lnTo>
                <a:lnTo>
                  <a:pt x="49186" y="40091"/>
                </a:lnTo>
                <a:lnTo>
                  <a:pt x="47863" y="42473"/>
                </a:lnTo>
                <a:lnTo>
                  <a:pt x="46029" y="45013"/>
                </a:lnTo>
                <a:lnTo>
                  <a:pt x="43854" y="46707"/>
                </a:lnTo>
                <a:lnTo>
                  <a:pt x="41451" y="47836"/>
                </a:lnTo>
                <a:lnTo>
                  <a:pt x="38896" y="48589"/>
                </a:lnTo>
                <a:lnTo>
                  <a:pt x="36241" y="50043"/>
                </a:lnTo>
                <a:lnTo>
                  <a:pt x="33518" y="51965"/>
                </a:lnTo>
                <a:lnTo>
                  <a:pt x="30750" y="54199"/>
                </a:lnTo>
                <a:lnTo>
                  <a:pt x="27952" y="54736"/>
                </a:lnTo>
                <a:lnTo>
                  <a:pt x="25135" y="54141"/>
                </a:lnTo>
                <a:lnTo>
                  <a:pt x="22304" y="52792"/>
                </a:lnTo>
                <a:lnTo>
                  <a:pt x="19464" y="51892"/>
                </a:lnTo>
                <a:lnTo>
                  <a:pt x="16619" y="51293"/>
                </a:lnTo>
                <a:lnTo>
                  <a:pt x="13769" y="50894"/>
                </a:lnTo>
                <a:lnTo>
                  <a:pt x="10918" y="49674"/>
                </a:lnTo>
                <a:lnTo>
                  <a:pt x="8063" y="47909"/>
                </a:lnTo>
                <a:lnTo>
                  <a:pt x="1189" y="42784"/>
                </a:lnTo>
                <a:lnTo>
                  <a:pt x="626" y="41411"/>
                </a:lnTo>
                <a:lnTo>
                  <a:pt x="250" y="39542"/>
                </a:lnTo>
                <a:lnTo>
                  <a:pt x="0" y="37345"/>
                </a:lnTo>
                <a:lnTo>
                  <a:pt x="785" y="34927"/>
                </a:lnTo>
                <a:lnTo>
                  <a:pt x="2261" y="32363"/>
                </a:lnTo>
                <a:lnTo>
                  <a:pt x="4196" y="29701"/>
                </a:lnTo>
                <a:lnTo>
                  <a:pt x="6440" y="26973"/>
                </a:lnTo>
                <a:lnTo>
                  <a:pt x="8889" y="24203"/>
                </a:lnTo>
                <a:lnTo>
                  <a:pt x="11473" y="21403"/>
                </a:lnTo>
                <a:lnTo>
                  <a:pt x="14149" y="19537"/>
                </a:lnTo>
                <a:lnTo>
                  <a:pt x="16885" y="18293"/>
                </a:lnTo>
                <a:lnTo>
                  <a:pt x="19662" y="17463"/>
                </a:lnTo>
                <a:lnTo>
                  <a:pt x="23418" y="16910"/>
                </a:lnTo>
                <a:lnTo>
                  <a:pt x="27827" y="16542"/>
                </a:lnTo>
                <a:lnTo>
                  <a:pt x="32671" y="16296"/>
                </a:lnTo>
                <a:lnTo>
                  <a:pt x="43134" y="16023"/>
                </a:lnTo>
                <a:lnTo>
                  <a:pt x="48591" y="15950"/>
                </a:lnTo>
                <a:lnTo>
                  <a:pt x="52229" y="16854"/>
                </a:lnTo>
                <a:lnTo>
                  <a:pt x="54654" y="18409"/>
                </a:lnTo>
                <a:lnTo>
                  <a:pt x="56271" y="20398"/>
                </a:lnTo>
                <a:lnTo>
                  <a:pt x="58302" y="23629"/>
                </a:lnTo>
                <a:lnTo>
                  <a:pt x="60608" y="27689"/>
                </a:lnTo>
                <a:lnTo>
                  <a:pt x="63098" y="32300"/>
                </a:lnTo>
                <a:lnTo>
                  <a:pt x="63805" y="35373"/>
                </a:lnTo>
                <a:lnTo>
                  <a:pt x="63324" y="37423"/>
                </a:lnTo>
                <a:lnTo>
                  <a:pt x="62051" y="38789"/>
                </a:lnTo>
                <a:lnTo>
                  <a:pt x="60250" y="41605"/>
                </a:lnTo>
                <a:lnTo>
                  <a:pt x="58097" y="45387"/>
                </a:lnTo>
                <a:lnTo>
                  <a:pt x="55709" y="49814"/>
                </a:lnTo>
                <a:lnTo>
                  <a:pt x="53164" y="52765"/>
                </a:lnTo>
                <a:lnTo>
                  <a:pt x="50515" y="54732"/>
                </a:lnTo>
                <a:lnTo>
                  <a:pt x="47797" y="56043"/>
                </a:lnTo>
                <a:lnTo>
                  <a:pt x="45032" y="57870"/>
                </a:lnTo>
                <a:lnTo>
                  <a:pt x="42237" y="60041"/>
                </a:lnTo>
                <a:lnTo>
                  <a:pt x="39420" y="62440"/>
                </a:lnTo>
                <a:lnTo>
                  <a:pt x="36590" y="64040"/>
                </a:lnTo>
                <a:lnTo>
                  <a:pt x="33751" y="65106"/>
                </a:lnTo>
                <a:lnTo>
                  <a:pt x="30906" y="65817"/>
                </a:lnTo>
                <a:lnTo>
                  <a:pt x="28057" y="65339"/>
                </a:lnTo>
                <a:lnTo>
                  <a:pt x="25204" y="64067"/>
                </a:lnTo>
                <a:lnTo>
                  <a:pt x="22351" y="62267"/>
                </a:lnTo>
                <a:lnTo>
                  <a:pt x="19495" y="60114"/>
                </a:lnTo>
                <a:lnTo>
                  <a:pt x="16640" y="57727"/>
                </a:lnTo>
                <a:lnTo>
                  <a:pt x="13783" y="55183"/>
                </a:lnTo>
                <a:lnTo>
                  <a:pt x="11879" y="52534"/>
                </a:lnTo>
                <a:lnTo>
                  <a:pt x="10609" y="49816"/>
                </a:lnTo>
                <a:lnTo>
                  <a:pt x="9763" y="47051"/>
                </a:lnTo>
                <a:lnTo>
                  <a:pt x="9198" y="44255"/>
                </a:lnTo>
                <a:lnTo>
                  <a:pt x="8822" y="41439"/>
                </a:lnTo>
                <a:lnTo>
                  <a:pt x="8572" y="38609"/>
                </a:lnTo>
                <a:lnTo>
                  <a:pt x="9357" y="35770"/>
                </a:lnTo>
                <a:lnTo>
                  <a:pt x="10833" y="32925"/>
                </a:lnTo>
                <a:lnTo>
                  <a:pt x="12769" y="30076"/>
                </a:lnTo>
                <a:lnTo>
                  <a:pt x="15013" y="27223"/>
                </a:lnTo>
                <a:lnTo>
                  <a:pt x="17461" y="24369"/>
                </a:lnTo>
                <a:lnTo>
                  <a:pt x="20046" y="21515"/>
                </a:lnTo>
                <a:lnTo>
                  <a:pt x="25458" y="15802"/>
                </a:lnTo>
                <a:lnTo>
                  <a:pt x="28234" y="12945"/>
                </a:lnTo>
                <a:lnTo>
                  <a:pt x="31038" y="11041"/>
                </a:lnTo>
                <a:lnTo>
                  <a:pt x="33860" y="9771"/>
                </a:lnTo>
                <a:lnTo>
                  <a:pt x="36693" y="8925"/>
                </a:lnTo>
                <a:lnTo>
                  <a:pt x="39534" y="7408"/>
                </a:lnTo>
                <a:lnTo>
                  <a:pt x="42382" y="5444"/>
                </a:lnTo>
                <a:lnTo>
                  <a:pt x="45232" y="3183"/>
                </a:lnTo>
                <a:lnTo>
                  <a:pt x="48084" y="1675"/>
                </a:lnTo>
                <a:lnTo>
                  <a:pt x="50939" y="670"/>
                </a:lnTo>
                <a:lnTo>
                  <a:pt x="53795" y="0"/>
                </a:lnTo>
                <a:lnTo>
                  <a:pt x="56650" y="505"/>
                </a:lnTo>
                <a:lnTo>
                  <a:pt x="59507" y="1795"/>
                </a:lnTo>
                <a:lnTo>
                  <a:pt x="62364" y="3607"/>
                </a:lnTo>
                <a:lnTo>
                  <a:pt x="65220" y="4815"/>
                </a:lnTo>
                <a:lnTo>
                  <a:pt x="68078" y="5621"/>
                </a:lnTo>
                <a:lnTo>
                  <a:pt x="70936" y="6158"/>
                </a:lnTo>
                <a:lnTo>
                  <a:pt x="72840" y="7468"/>
                </a:lnTo>
                <a:lnTo>
                  <a:pt x="74111" y="9294"/>
                </a:lnTo>
                <a:lnTo>
                  <a:pt x="74957" y="11464"/>
                </a:lnTo>
                <a:lnTo>
                  <a:pt x="75521" y="14816"/>
                </a:lnTo>
                <a:lnTo>
                  <a:pt x="75897" y="18955"/>
                </a:lnTo>
                <a:lnTo>
                  <a:pt x="76148" y="23620"/>
                </a:lnTo>
                <a:lnTo>
                  <a:pt x="75363" y="27682"/>
                </a:lnTo>
                <a:lnTo>
                  <a:pt x="73887" y="31343"/>
                </a:lnTo>
                <a:lnTo>
                  <a:pt x="71951" y="34736"/>
                </a:lnTo>
                <a:lnTo>
                  <a:pt x="68754" y="37950"/>
                </a:lnTo>
                <a:lnTo>
                  <a:pt x="64719" y="41046"/>
                </a:lnTo>
                <a:lnTo>
                  <a:pt x="53655" y="48307"/>
                </a:lnTo>
                <a:lnTo>
                  <a:pt x="51795" y="49855"/>
                </a:lnTo>
                <a:lnTo>
                  <a:pt x="49603" y="51840"/>
                </a:lnTo>
                <a:lnTo>
                  <a:pt x="47188" y="54116"/>
                </a:lnTo>
                <a:lnTo>
                  <a:pt x="44626" y="55633"/>
                </a:lnTo>
                <a:lnTo>
                  <a:pt x="41966" y="56644"/>
                </a:lnTo>
                <a:lnTo>
                  <a:pt x="16643" y="5866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1043"/>
          <p:cNvSpPr/>
          <p:nvPr/>
        </p:nvSpPr>
        <p:spPr>
          <a:xfrm>
            <a:off x="8318182" y="5366818"/>
            <a:ext cx="68535" cy="76249"/>
          </a:xfrm>
          <a:custGeom>
            <a:avLst/>
            <a:gdLst/>
            <a:ahLst/>
            <a:cxnLst/>
            <a:rect l="0" t="0" r="0" b="0"/>
            <a:pathLst>
              <a:path w="68535" h="76249">
                <a:moveTo>
                  <a:pt x="0" y="25284"/>
                </a:moveTo>
                <a:lnTo>
                  <a:pt x="22143" y="25284"/>
                </a:lnTo>
                <a:lnTo>
                  <a:pt x="23335" y="26237"/>
                </a:lnTo>
                <a:lnTo>
                  <a:pt x="24129" y="27824"/>
                </a:lnTo>
                <a:lnTo>
                  <a:pt x="24659" y="29835"/>
                </a:lnTo>
                <a:lnTo>
                  <a:pt x="25011" y="32128"/>
                </a:lnTo>
                <a:lnTo>
                  <a:pt x="25247" y="34609"/>
                </a:lnTo>
                <a:lnTo>
                  <a:pt x="25624" y="40884"/>
                </a:lnTo>
                <a:lnTo>
                  <a:pt x="24704" y="41399"/>
                </a:lnTo>
                <a:lnTo>
                  <a:pt x="23136" y="41742"/>
                </a:lnTo>
                <a:lnTo>
                  <a:pt x="21139" y="41971"/>
                </a:lnTo>
                <a:lnTo>
                  <a:pt x="18855" y="42124"/>
                </a:lnTo>
                <a:lnTo>
                  <a:pt x="16380" y="42225"/>
                </a:lnTo>
                <a:lnTo>
                  <a:pt x="13778" y="42294"/>
                </a:lnTo>
                <a:lnTo>
                  <a:pt x="12042" y="40434"/>
                </a:lnTo>
                <a:lnTo>
                  <a:pt x="10886" y="37289"/>
                </a:lnTo>
                <a:lnTo>
                  <a:pt x="10115" y="33287"/>
                </a:lnTo>
                <a:lnTo>
                  <a:pt x="11506" y="28715"/>
                </a:lnTo>
                <a:lnTo>
                  <a:pt x="14338" y="23761"/>
                </a:lnTo>
                <a:lnTo>
                  <a:pt x="23470" y="11225"/>
                </a:lnTo>
                <a:lnTo>
                  <a:pt x="25171" y="9244"/>
                </a:lnTo>
                <a:lnTo>
                  <a:pt x="27259" y="6971"/>
                </a:lnTo>
                <a:lnTo>
                  <a:pt x="29603" y="4503"/>
                </a:lnTo>
                <a:lnTo>
                  <a:pt x="33070" y="2857"/>
                </a:lnTo>
                <a:lnTo>
                  <a:pt x="37287" y="1760"/>
                </a:lnTo>
                <a:lnTo>
                  <a:pt x="42003" y="1029"/>
                </a:lnTo>
                <a:lnTo>
                  <a:pt x="46099" y="542"/>
                </a:lnTo>
                <a:lnTo>
                  <a:pt x="49783" y="216"/>
                </a:lnTo>
                <a:lnTo>
                  <a:pt x="53191" y="0"/>
                </a:lnTo>
                <a:lnTo>
                  <a:pt x="56416" y="808"/>
                </a:lnTo>
                <a:lnTo>
                  <a:pt x="59518" y="2300"/>
                </a:lnTo>
                <a:lnTo>
                  <a:pt x="62539" y="4246"/>
                </a:lnTo>
                <a:lnTo>
                  <a:pt x="64552" y="7449"/>
                </a:lnTo>
                <a:lnTo>
                  <a:pt x="65895" y="11489"/>
                </a:lnTo>
                <a:lnTo>
                  <a:pt x="66791" y="16087"/>
                </a:lnTo>
                <a:lnTo>
                  <a:pt x="67387" y="21058"/>
                </a:lnTo>
                <a:lnTo>
                  <a:pt x="67785" y="26277"/>
                </a:lnTo>
                <a:lnTo>
                  <a:pt x="68227" y="36203"/>
                </a:lnTo>
                <a:lnTo>
                  <a:pt x="68475" y="47146"/>
                </a:lnTo>
                <a:lnTo>
                  <a:pt x="68534" y="53415"/>
                </a:lnTo>
                <a:lnTo>
                  <a:pt x="67596" y="55468"/>
                </a:lnTo>
                <a:lnTo>
                  <a:pt x="66020" y="56837"/>
                </a:lnTo>
                <a:lnTo>
                  <a:pt x="64015" y="57750"/>
                </a:lnTo>
                <a:lnTo>
                  <a:pt x="62679" y="59310"/>
                </a:lnTo>
                <a:lnTo>
                  <a:pt x="61789" y="61303"/>
                </a:lnTo>
                <a:lnTo>
                  <a:pt x="61195" y="63585"/>
                </a:lnTo>
                <a:lnTo>
                  <a:pt x="59846" y="66058"/>
                </a:lnTo>
                <a:lnTo>
                  <a:pt x="57995" y="68659"/>
                </a:lnTo>
                <a:lnTo>
                  <a:pt x="55809" y="71346"/>
                </a:lnTo>
                <a:lnTo>
                  <a:pt x="53398" y="73137"/>
                </a:lnTo>
                <a:lnTo>
                  <a:pt x="50838" y="74331"/>
                </a:lnTo>
                <a:lnTo>
                  <a:pt x="48180" y="75127"/>
                </a:lnTo>
                <a:lnTo>
                  <a:pt x="45454" y="75657"/>
                </a:lnTo>
                <a:lnTo>
                  <a:pt x="42685" y="76012"/>
                </a:lnTo>
                <a:lnTo>
                  <a:pt x="39887" y="76248"/>
                </a:lnTo>
                <a:lnTo>
                  <a:pt x="37070" y="75452"/>
                </a:lnTo>
                <a:lnTo>
                  <a:pt x="34238" y="73970"/>
                </a:lnTo>
                <a:lnTo>
                  <a:pt x="31398" y="72028"/>
                </a:lnTo>
                <a:lnTo>
                  <a:pt x="29505" y="69782"/>
                </a:lnTo>
                <a:lnTo>
                  <a:pt x="28243" y="67332"/>
                </a:lnTo>
                <a:lnTo>
                  <a:pt x="27400" y="64746"/>
                </a:lnTo>
                <a:lnTo>
                  <a:pt x="26839" y="62070"/>
                </a:lnTo>
                <a:lnTo>
                  <a:pt x="26466" y="59333"/>
                </a:lnTo>
                <a:lnTo>
                  <a:pt x="26217" y="56556"/>
                </a:lnTo>
                <a:lnTo>
                  <a:pt x="26050" y="52800"/>
                </a:lnTo>
                <a:lnTo>
                  <a:pt x="25865" y="43546"/>
                </a:lnTo>
                <a:lnTo>
                  <a:pt x="26768" y="40316"/>
                </a:lnTo>
                <a:lnTo>
                  <a:pt x="28324" y="38163"/>
                </a:lnTo>
                <a:lnTo>
                  <a:pt x="30313" y="36728"/>
                </a:lnTo>
                <a:lnTo>
                  <a:pt x="32591" y="35771"/>
                </a:lnTo>
                <a:lnTo>
                  <a:pt x="35063" y="35133"/>
                </a:lnTo>
                <a:lnTo>
                  <a:pt x="37663" y="34707"/>
                </a:lnTo>
                <a:lnTo>
                  <a:pt x="40348" y="34424"/>
                </a:lnTo>
                <a:lnTo>
                  <a:pt x="43092" y="34235"/>
                </a:lnTo>
                <a:lnTo>
                  <a:pt x="45873" y="34109"/>
                </a:lnTo>
                <a:lnTo>
                  <a:pt x="48680" y="34977"/>
                </a:lnTo>
                <a:lnTo>
                  <a:pt x="51503" y="36509"/>
                </a:lnTo>
                <a:lnTo>
                  <a:pt x="54338" y="38482"/>
                </a:lnTo>
                <a:lnTo>
                  <a:pt x="57180" y="40750"/>
                </a:lnTo>
                <a:lnTo>
                  <a:pt x="60028" y="43215"/>
                </a:lnTo>
                <a:lnTo>
                  <a:pt x="62879" y="45811"/>
                </a:lnTo>
                <a:lnTo>
                  <a:pt x="63827" y="47541"/>
                </a:lnTo>
                <a:lnTo>
                  <a:pt x="63506" y="48695"/>
                </a:lnTo>
                <a:lnTo>
                  <a:pt x="62340" y="49463"/>
                </a:lnTo>
                <a:lnTo>
                  <a:pt x="60610" y="49976"/>
                </a:lnTo>
                <a:lnTo>
                  <a:pt x="58504" y="50318"/>
                </a:lnTo>
                <a:lnTo>
                  <a:pt x="56148" y="50546"/>
                </a:lnTo>
                <a:lnTo>
                  <a:pt x="53624" y="49745"/>
                </a:lnTo>
                <a:lnTo>
                  <a:pt x="50990" y="48259"/>
                </a:lnTo>
                <a:lnTo>
                  <a:pt x="48281" y="46315"/>
                </a:lnTo>
                <a:lnTo>
                  <a:pt x="45522" y="44068"/>
                </a:lnTo>
                <a:lnTo>
                  <a:pt x="42730" y="41616"/>
                </a:lnTo>
                <a:lnTo>
                  <a:pt x="34290" y="3385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1044"/>
          <p:cNvSpPr/>
          <p:nvPr/>
        </p:nvSpPr>
        <p:spPr>
          <a:xfrm>
            <a:off x="5537440" y="3216729"/>
            <a:ext cx="51835" cy="66539"/>
          </a:xfrm>
          <a:custGeom>
            <a:avLst/>
            <a:gdLst/>
            <a:ahLst/>
            <a:cxnLst/>
            <a:rect l="0" t="0" r="0" b="0"/>
            <a:pathLst>
              <a:path w="51835" h="66539">
                <a:moveTo>
                  <a:pt x="20397" y="66538"/>
                </a:moveTo>
                <a:lnTo>
                  <a:pt x="15847" y="57437"/>
                </a:lnTo>
                <a:lnTo>
                  <a:pt x="13553" y="53803"/>
                </a:lnTo>
                <a:lnTo>
                  <a:pt x="11072" y="50428"/>
                </a:lnTo>
                <a:lnTo>
                  <a:pt x="8466" y="47225"/>
                </a:lnTo>
                <a:lnTo>
                  <a:pt x="6728" y="44138"/>
                </a:lnTo>
                <a:lnTo>
                  <a:pt x="5569" y="41127"/>
                </a:lnTo>
                <a:lnTo>
                  <a:pt x="4796" y="38168"/>
                </a:lnTo>
                <a:lnTo>
                  <a:pt x="5234" y="34290"/>
                </a:lnTo>
                <a:lnTo>
                  <a:pt x="6479" y="29799"/>
                </a:lnTo>
                <a:lnTo>
                  <a:pt x="8261" y="24900"/>
                </a:lnTo>
                <a:lnTo>
                  <a:pt x="10401" y="21634"/>
                </a:lnTo>
                <a:lnTo>
                  <a:pt x="12780" y="19457"/>
                </a:lnTo>
                <a:lnTo>
                  <a:pt x="18893" y="15963"/>
                </a:lnTo>
                <a:lnTo>
                  <a:pt x="20347" y="16629"/>
                </a:lnTo>
                <a:lnTo>
                  <a:pt x="22269" y="18025"/>
                </a:lnTo>
                <a:lnTo>
                  <a:pt x="24502" y="19909"/>
                </a:lnTo>
                <a:lnTo>
                  <a:pt x="26943" y="21164"/>
                </a:lnTo>
                <a:lnTo>
                  <a:pt x="29524" y="22001"/>
                </a:lnTo>
                <a:lnTo>
                  <a:pt x="32197" y="22560"/>
                </a:lnTo>
                <a:lnTo>
                  <a:pt x="35883" y="24837"/>
                </a:lnTo>
                <a:lnTo>
                  <a:pt x="40247" y="28259"/>
                </a:lnTo>
                <a:lnTo>
                  <a:pt x="45060" y="32447"/>
                </a:lnTo>
                <a:lnTo>
                  <a:pt x="48269" y="36190"/>
                </a:lnTo>
                <a:lnTo>
                  <a:pt x="50409" y="39639"/>
                </a:lnTo>
                <a:lnTo>
                  <a:pt x="51834" y="42890"/>
                </a:lnTo>
                <a:lnTo>
                  <a:pt x="51833" y="45058"/>
                </a:lnTo>
                <a:lnTo>
                  <a:pt x="50880" y="46503"/>
                </a:lnTo>
                <a:lnTo>
                  <a:pt x="49291" y="47466"/>
                </a:lnTo>
                <a:lnTo>
                  <a:pt x="47280" y="48108"/>
                </a:lnTo>
                <a:lnTo>
                  <a:pt x="44987" y="48537"/>
                </a:lnTo>
                <a:lnTo>
                  <a:pt x="42505" y="48822"/>
                </a:lnTo>
                <a:lnTo>
                  <a:pt x="39898" y="48060"/>
                </a:lnTo>
                <a:lnTo>
                  <a:pt x="37208" y="46599"/>
                </a:lnTo>
                <a:lnTo>
                  <a:pt x="34462" y="44673"/>
                </a:lnTo>
                <a:lnTo>
                  <a:pt x="31678" y="42436"/>
                </a:lnTo>
                <a:lnTo>
                  <a:pt x="28871" y="39993"/>
                </a:lnTo>
                <a:lnTo>
                  <a:pt x="26046" y="37411"/>
                </a:lnTo>
                <a:lnTo>
                  <a:pt x="24163" y="34738"/>
                </a:lnTo>
                <a:lnTo>
                  <a:pt x="22908" y="32003"/>
                </a:lnTo>
                <a:lnTo>
                  <a:pt x="22071" y="29227"/>
                </a:lnTo>
                <a:lnTo>
                  <a:pt x="19608" y="25471"/>
                </a:lnTo>
                <a:lnTo>
                  <a:pt x="16061" y="21063"/>
                </a:lnTo>
                <a:lnTo>
                  <a:pt x="11792" y="16219"/>
                </a:lnTo>
                <a:lnTo>
                  <a:pt x="4507" y="8297"/>
                </a:lnTo>
                <a:lnTo>
                  <a:pt x="1231" y="4850"/>
                </a:lnTo>
                <a:lnTo>
                  <a:pt x="0" y="2553"/>
                </a:lnTo>
                <a:lnTo>
                  <a:pt x="132" y="1021"/>
                </a:lnTo>
                <a:lnTo>
                  <a:pt x="1172" y="0"/>
                </a:lnTo>
                <a:lnTo>
                  <a:pt x="1865" y="272"/>
                </a:lnTo>
                <a:lnTo>
                  <a:pt x="2328" y="1406"/>
                </a:lnTo>
                <a:lnTo>
                  <a:pt x="2636" y="3114"/>
                </a:lnTo>
                <a:lnTo>
                  <a:pt x="3793" y="5205"/>
                </a:lnTo>
                <a:lnTo>
                  <a:pt x="5518" y="7552"/>
                </a:lnTo>
                <a:lnTo>
                  <a:pt x="7620" y="10069"/>
                </a:lnTo>
                <a:lnTo>
                  <a:pt x="9974" y="12700"/>
                </a:lnTo>
                <a:lnTo>
                  <a:pt x="20397" y="2367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1045"/>
          <p:cNvSpPr/>
          <p:nvPr/>
        </p:nvSpPr>
        <p:spPr>
          <a:xfrm>
            <a:off x="5737859" y="3497579"/>
            <a:ext cx="1843089" cy="1294449"/>
          </a:xfrm>
          <a:custGeom>
            <a:avLst/>
            <a:gdLst/>
            <a:ahLst/>
            <a:cxnLst/>
            <a:rect l="0" t="0" r="0" b="0"/>
            <a:pathLst>
              <a:path w="1843089" h="1294449">
                <a:moveTo>
                  <a:pt x="0" y="0"/>
                </a:moveTo>
                <a:lnTo>
                  <a:pt x="23353" y="22401"/>
                </a:lnTo>
                <a:lnTo>
                  <a:pt x="74249" y="53968"/>
                </a:lnTo>
                <a:lnTo>
                  <a:pt x="145104" y="92127"/>
                </a:lnTo>
                <a:lnTo>
                  <a:pt x="201366" y="120517"/>
                </a:lnTo>
                <a:lnTo>
                  <a:pt x="262360" y="157360"/>
                </a:lnTo>
                <a:lnTo>
                  <a:pt x="277260" y="168680"/>
                </a:lnTo>
                <a:lnTo>
                  <a:pt x="320022" y="214083"/>
                </a:lnTo>
                <a:lnTo>
                  <a:pt x="360607" y="250078"/>
                </a:lnTo>
                <a:lnTo>
                  <a:pt x="393657" y="286580"/>
                </a:lnTo>
                <a:lnTo>
                  <a:pt x="406416" y="297867"/>
                </a:lnTo>
                <a:lnTo>
                  <a:pt x="435351" y="328537"/>
                </a:lnTo>
                <a:lnTo>
                  <a:pt x="446854" y="338422"/>
                </a:lnTo>
                <a:lnTo>
                  <a:pt x="459639" y="353744"/>
                </a:lnTo>
                <a:lnTo>
                  <a:pt x="505845" y="387295"/>
                </a:lnTo>
                <a:lnTo>
                  <a:pt x="566646" y="435137"/>
                </a:lnTo>
                <a:lnTo>
                  <a:pt x="604587" y="463620"/>
                </a:lnTo>
                <a:lnTo>
                  <a:pt x="654527" y="495017"/>
                </a:lnTo>
                <a:lnTo>
                  <a:pt x="700477" y="525761"/>
                </a:lnTo>
                <a:lnTo>
                  <a:pt x="864960" y="630404"/>
                </a:lnTo>
                <a:lnTo>
                  <a:pt x="897720" y="651892"/>
                </a:lnTo>
                <a:lnTo>
                  <a:pt x="937757" y="686980"/>
                </a:lnTo>
                <a:lnTo>
                  <a:pt x="989138" y="726913"/>
                </a:lnTo>
                <a:lnTo>
                  <a:pt x="1030320" y="761806"/>
                </a:lnTo>
                <a:lnTo>
                  <a:pt x="1066645" y="783251"/>
                </a:lnTo>
                <a:lnTo>
                  <a:pt x="1107147" y="814264"/>
                </a:lnTo>
                <a:lnTo>
                  <a:pt x="1163705" y="849382"/>
                </a:lnTo>
                <a:lnTo>
                  <a:pt x="1216584" y="888958"/>
                </a:lnTo>
                <a:lnTo>
                  <a:pt x="1271699" y="923976"/>
                </a:lnTo>
                <a:lnTo>
                  <a:pt x="1287626" y="936895"/>
                </a:lnTo>
                <a:lnTo>
                  <a:pt x="1291805" y="938922"/>
                </a:lnTo>
                <a:lnTo>
                  <a:pt x="1301529" y="941174"/>
                </a:lnTo>
                <a:lnTo>
                  <a:pt x="1314740" y="949795"/>
                </a:lnTo>
                <a:lnTo>
                  <a:pt x="1341954" y="969511"/>
                </a:lnTo>
                <a:lnTo>
                  <a:pt x="1351439" y="973819"/>
                </a:lnTo>
                <a:lnTo>
                  <a:pt x="1355302" y="974968"/>
                </a:lnTo>
                <a:lnTo>
                  <a:pt x="1398145" y="1008309"/>
                </a:lnTo>
                <a:lnTo>
                  <a:pt x="1449446" y="1048203"/>
                </a:lnTo>
                <a:lnTo>
                  <a:pt x="1503302" y="1081977"/>
                </a:lnTo>
                <a:lnTo>
                  <a:pt x="1569529" y="1129098"/>
                </a:lnTo>
                <a:lnTo>
                  <a:pt x="1639357" y="1173228"/>
                </a:lnTo>
                <a:lnTo>
                  <a:pt x="1650306" y="1178660"/>
                </a:lnTo>
                <a:lnTo>
                  <a:pt x="1660252" y="1182979"/>
                </a:lnTo>
                <a:lnTo>
                  <a:pt x="1684841" y="1198734"/>
                </a:lnTo>
                <a:lnTo>
                  <a:pt x="1713394" y="1222955"/>
                </a:lnTo>
                <a:lnTo>
                  <a:pt x="1736613" y="1234430"/>
                </a:lnTo>
                <a:lnTo>
                  <a:pt x="1787742" y="1266825"/>
                </a:lnTo>
                <a:lnTo>
                  <a:pt x="1821237" y="1289844"/>
                </a:lnTo>
                <a:lnTo>
                  <a:pt x="1827979" y="1292402"/>
                </a:lnTo>
                <a:lnTo>
                  <a:pt x="1843088" y="129444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1046"/>
          <p:cNvSpPr/>
          <p:nvPr/>
        </p:nvSpPr>
        <p:spPr>
          <a:xfrm>
            <a:off x="8172450" y="5306377"/>
            <a:ext cx="642938" cy="505778"/>
          </a:xfrm>
          <a:custGeom>
            <a:avLst/>
            <a:gdLst/>
            <a:ahLst/>
            <a:cxnLst/>
            <a:rect l="0" t="0" r="0" b="0"/>
            <a:pathLst>
              <a:path w="642938" h="505778">
                <a:moveTo>
                  <a:pt x="0" y="0"/>
                </a:moveTo>
                <a:lnTo>
                  <a:pt x="20400" y="20400"/>
                </a:lnTo>
                <a:lnTo>
                  <a:pt x="37794" y="33243"/>
                </a:lnTo>
                <a:lnTo>
                  <a:pt x="52992" y="46207"/>
                </a:lnTo>
                <a:lnTo>
                  <a:pt x="72534" y="64491"/>
                </a:lnTo>
                <a:lnTo>
                  <a:pt x="83673" y="74383"/>
                </a:lnTo>
                <a:lnTo>
                  <a:pt x="108506" y="94112"/>
                </a:lnTo>
                <a:lnTo>
                  <a:pt x="125071" y="107789"/>
                </a:lnTo>
                <a:lnTo>
                  <a:pt x="139407" y="118074"/>
                </a:lnTo>
                <a:lnTo>
                  <a:pt x="164097" y="133355"/>
                </a:lnTo>
                <a:lnTo>
                  <a:pt x="177737" y="143546"/>
                </a:lnTo>
                <a:lnTo>
                  <a:pt x="197125" y="157256"/>
                </a:lnTo>
                <a:lnTo>
                  <a:pt x="206039" y="164507"/>
                </a:lnTo>
                <a:lnTo>
                  <a:pt x="217368" y="171583"/>
                </a:lnTo>
                <a:lnTo>
                  <a:pt x="252818" y="192147"/>
                </a:lnTo>
                <a:lnTo>
                  <a:pt x="279368" y="207001"/>
                </a:lnTo>
                <a:lnTo>
                  <a:pt x="298471" y="217730"/>
                </a:lnTo>
                <a:lnTo>
                  <a:pt x="316486" y="228849"/>
                </a:lnTo>
                <a:lnTo>
                  <a:pt x="338600" y="244665"/>
                </a:lnTo>
                <a:lnTo>
                  <a:pt x="357784" y="256962"/>
                </a:lnTo>
                <a:lnTo>
                  <a:pt x="370487" y="265685"/>
                </a:lnTo>
                <a:lnTo>
                  <a:pt x="383777" y="274301"/>
                </a:lnTo>
                <a:lnTo>
                  <a:pt x="396286" y="285427"/>
                </a:lnTo>
                <a:lnTo>
                  <a:pt x="412058" y="300789"/>
                </a:lnTo>
                <a:lnTo>
                  <a:pt x="453239" y="341808"/>
                </a:lnTo>
                <a:lnTo>
                  <a:pt x="463132" y="350744"/>
                </a:lnTo>
                <a:lnTo>
                  <a:pt x="473537" y="359560"/>
                </a:lnTo>
                <a:lnTo>
                  <a:pt x="484284" y="368294"/>
                </a:lnTo>
                <a:lnTo>
                  <a:pt x="495258" y="377927"/>
                </a:lnTo>
                <a:lnTo>
                  <a:pt x="506385" y="388159"/>
                </a:lnTo>
                <a:lnTo>
                  <a:pt x="517612" y="398790"/>
                </a:lnTo>
                <a:lnTo>
                  <a:pt x="535168" y="413143"/>
                </a:lnTo>
                <a:lnTo>
                  <a:pt x="550272" y="425554"/>
                </a:lnTo>
                <a:lnTo>
                  <a:pt x="558300" y="434198"/>
                </a:lnTo>
                <a:lnTo>
                  <a:pt x="566510" y="443770"/>
                </a:lnTo>
                <a:lnTo>
                  <a:pt x="576746" y="453009"/>
                </a:lnTo>
                <a:lnTo>
                  <a:pt x="588333" y="462026"/>
                </a:lnTo>
                <a:lnTo>
                  <a:pt x="600819" y="470895"/>
                </a:lnTo>
                <a:lnTo>
                  <a:pt x="617233" y="483289"/>
                </a:lnTo>
                <a:lnTo>
                  <a:pt x="631829" y="495622"/>
                </a:lnTo>
                <a:lnTo>
                  <a:pt x="642937" y="50577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1047"/>
          <p:cNvSpPr/>
          <p:nvPr/>
        </p:nvSpPr>
        <p:spPr>
          <a:xfrm>
            <a:off x="8678227" y="5666422"/>
            <a:ext cx="263563" cy="228814"/>
          </a:xfrm>
          <a:custGeom>
            <a:avLst/>
            <a:gdLst/>
            <a:ahLst/>
            <a:cxnLst/>
            <a:rect l="0" t="0" r="0" b="0"/>
            <a:pathLst>
              <a:path w="263563" h="228814">
                <a:moveTo>
                  <a:pt x="0" y="137160"/>
                </a:moveTo>
                <a:lnTo>
                  <a:pt x="0" y="146262"/>
                </a:lnTo>
                <a:lnTo>
                  <a:pt x="952" y="149895"/>
                </a:lnTo>
                <a:lnTo>
                  <a:pt x="4551" y="156473"/>
                </a:lnTo>
                <a:lnTo>
                  <a:pt x="11866" y="162571"/>
                </a:lnTo>
                <a:lnTo>
                  <a:pt x="16483" y="165531"/>
                </a:lnTo>
                <a:lnTo>
                  <a:pt x="21466" y="167504"/>
                </a:lnTo>
                <a:lnTo>
                  <a:pt x="26693" y="168819"/>
                </a:lnTo>
                <a:lnTo>
                  <a:pt x="32083" y="169696"/>
                </a:lnTo>
                <a:lnTo>
                  <a:pt x="37581" y="171234"/>
                </a:lnTo>
                <a:lnTo>
                  <a:pt x="43151" y="173211"/>
                </a:lnTo>
                <a:lnTo>
                  <a:pt x="48771" y="175481"/>
                </a:lnTo>
                <a:lnTo>
                  <a:pt x="54422" y="177948"/>
                </a:lnTo>
                <a:lnTo>
                  <a:pt x="65780" y="183228"/>
                </a:lnTo>
                <a:lnTo>
                  <a:pt x="71476" y="185017"/>
                </a:lnTo>
                <a:lnTo>
                  <a:pt x="77178" y="186210"/>
                </a:lnTo>
                <a:lnTo>
                  <a:pt x="82884" y="187005"/>
                </a:lnTo>
                <a:lnTo>
                  <a:pt x="96214" y="191345"/>
                </a:lnTo>
                <a:lnTo>
                  <a:pt x="154767" y="212799"/>
                </a:lnTo>
                <a:lnTo>
                  <a:pt x="170805" y="218066"/>
                </a:lnTo>
                <a:lnTo>
                  <a:pt x="185308" y="222530"/>
                </a:lnTo>
                <a:lnTo>
                  <a:pt x="198786" y="225506"/>
                </a:lnTo>
                <a:lnTo>
                  <a:pt x="211581" y="227490"/>
                </a:lnTo>
                <a:lnTo>
                  <a:pt x="223922" y="228813"/>
                </a:lnTo>
                <a:lnTo>
                  <a:pt x="233101" y="228742"/>
                </a:lnTo>
                <a:lnTo>
                  <a:pt x="240173" y="227742"/>
                </a:lnTo>
                <a:lnTo>
                  <a:pt x="245841" y="226123"/>
                </a:lnTo>
                <a:lnTo>
                  <a:pt x="250571" y="225044"/>
                </a:lnTo>
                <a:lnTo>
                  <a:pt x="258368" y="223845"/>
                </a:lnTo>
                <a:lnTo>
                  <a:pt x="260827" y="222572"/>
                </a:lnTo>
                <a:lnTo>
                  <a:pt x="262468" y="220772"/>
                </a:lnTo>
                <a:lnTo>
                  <a:pt x="263562" y="218619"/>
                </a:lnTo>
                <a:lnTo>
                  <a:pt x="263338" y="215279"/>
                </a:lnTo>
                <a:lnTo>
                  <a:pt x="262235" y="211147"/>
                </a:lnTo>
                <a:lnTo>
                  <a:pt x="260549" y="206487"/>
                </a:lnTo>
                <a:lnTo>
                  <a:pt x="258472" y="202428"/>
                </a:lnTo>
                <a:lnTo>
                  <a:pt x="253624" y="195378"/>
                </a:lnTo>
                <a:lnTo>
                  <a:pt x="250045" y="189307"/>
                </a:lnTo>
                <a:lnTo>
                  <a:pt x="245754" y="181450"/>
                </a:lnTo>
                <a:lnTo>
                  <a:pt x="240989" y="172402"/>
                </a:lnTo>
                <a:lnTo>
                  <a:pt x="234955" y="162559"/>
                </a:lnTo>
                <a:lnTo>
                  <a:pt x="228073" y="152188"/>
                </a:lnTo>
                <a:lnTo>
                  <a:pt x="220629" y="141464"/>
                </a:lnTo>
                <a:lnTo>
                  <a:pt x="212809" y="129552"/>
                </a:lnTo>
                <a:lnTo>
                  <a:pt x="12858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1048"/>
          <p:cNvSpPr/>
          <p:nvPr/>
        </p:nvSpPr>
        <p:spPr>
          <a:xfrm>
            <a:off x="5746432" y="3437869"/>
            <a:ext cx="231459" cy="200334"/>
          </a:xfrm>
          <a:custGeom>
            <a:avLst/>
            <a:gdLst/>
            <a:ahLst/>
            <a:cxnLst/>
            <a:rect l="0" t="0" r="0" b="0"/>
            <a:pathLst>
              <a:path w="231459" h="200334">
                <a:moveTo>
                  <a:pt x="0" y="102573"/>
                </a:moveTo>
                <a:lnTo>
                  <a:pt x="4551" y="111675"/>
                </a:lnTo>
                <a:lnTo>
                  <a:pt x="6844" y="115308"/>
                </a:lnTo>
                <a:lnTo>
                  <a:pt x="9325" y="118684"/>
                </a:lnTo>
                <a:lnTo>
                  <a:pt x="11932" y="121886"/>
                </a:lnTo>
                <a:lnTo>
                  <a:pt x="14622" y="126878"/>
                </a:lnTo>
                <a:lnTo>
                  <a:pt x="17368" y="133064"/>
                </a:lnTo>
                <a:lnTo>
                  <a:pt x="20152" y="140045"/>
                </a:lnTo>
                <a:lnTo>
                  <a:pt x="23912" y="146605"/>
                </a:lnTo>
                <a:lnTo>
                  <a:pt x="28324" y="152882"/>
                </a:lnTo>
                <a:lnTo>
                  <a:pt x="33170" y="158973"/>
                </a:lnTo>
                <a:lnTo>
                  <a:pt x="37354" y="164938"/>
                </a:lnTo>
                <a:lnTo>
                  <a:pt x="41095" y="170820"/>
                </a:lnTo>
                <a:lnTo>
                  <a:pt x="44542" y="176646"/>
                </a:lnTo>
                <a:lnTo>
                  <a:pt x="47792" y="181482"/>
                </a:lnTo>
                <a:lnTo>
                  <a:pt x="50911" y="185659"/>
                </a:lnTo>
                <a:lnTo>
                  <a:pt x="53943" y="189397"/>
                </a:lnTo>
                <a:lnTo>
                  <a:pt x="55964" y="192840"/>
                </a:lnTo>
                <a:lnTo>
                  <a:pt x="57312" y="196089"/>
                </a:lnTo>
                <a:lnTo>
                  <a:pt x="58211" y="199207"/>
                </a:lnTo>
                <a:lnTo>
                  <a:pt x="58810" y="200333"/>
                </a:lnTo>
                <a:lnTo>
                  <a:pt x="59209" y="200132"/>
                </a:lnTo>
                <a:lnTo>
                  <a:pt x="59476" y="199045"/>
                </a:lnTo>
                <a:lnTo>
                  <a:pt x="58700" y="196415"/>
                </a:lnTo>
                <a:lnTo>
                  <a:pt x="57231" y="192757"/>
                </a:lnTo>
                <a:lnTo>
                  <a:pt x="55299" y="188413"/>
                </a:lnTo>
                <a:lnTo>
                  <a:pt x="50612" y="178507"/>
                </a:lnTo>
                <a:lnTo>
                  <a:pt x="39843" y="156625"/>
                </a:lnTo>
                <a:lnTo>
                  <a:pt x="37992" y="150990"/>
                </a:lnTo>
                <a:lnTo>
                  <a:pt x="36758" y="145328"/>
                </a:lnTo>
                <a:lnTo>
                  <a:pt x="35935" y="139649"/>
                </a:lnTo>
                <a:lnTo>
                  <a:pt x="33482" y="132053"/>
                </a:lnTo>
                <a:lnTo>
                  <a:pt x="29942" y="123179"/>
                </a:lnTo>
                <a:lnTo>
                  <a:pt x="25676" y="113453"/>
                </a:lnTo>
                <a:lnTo>
                  <a:pt x="22832" y="105063"/>
                </a:lnTo>
                <a:lnTo>
                  <a:pt x="20937" y="97566"/>
                </a:lnTo>
                <a:lnTo>
                  <a:pt x="19673" y="90662"/>
                </a:lnTo>
                <a:lnTo>
                  <a:pt x="18830" y="83203"/>
                </a:lnTo>
                <a:lnTo>
                  <a:pt x="18268" y="75372"/>
                </a:lnTo>
                <a:lnTo>
                  <a:pt x="17894" y="67294"/>
                </a:lnTo>
                <a:lnTo>
                  <a:pt x="17478" y="45619"/>
                </a:lnTo>
                <a:lnTo>
                  <a:pt x="17367" y="33171"/>
                </a:lnTo>
                <a:lnTo>
                  <a:pt x="18245" y="23920"/>
                </a:lnTo>
                <a:lnTo>
                  <a:pt x="19784" y="16800"/>
                </a:lnTo>
                <a:lnTo>
                  <a:pt x="21762" y="11101"/>
                </a:lnTo>
                <a:lnTo>
                  <a:pt x="24033" y="7302"/>
                </a:lnTo>
                <a:lnTo>
                  <a:pt x="26500" y="4769"/>
                </a:lnTo>
                <a:lnTo>
                  <a:pt x="29096" y="3080"/>
                </a:lnTo>
                <a:lnTo>
                  <a:pt x="34522" y="1204"/>
                </a:lnTo>
                <a:lnTo>
                  <a:pt x="41060" y="370"/>
                </a:lnTo>
                <a:lnTo>
                  <a:pt x="45471" y="148"/>
                </a:lnTo>
                <a:lnTo>
                  <a:pt x="50317" y="0"/>
                </a:lnTo>
                <a:lnTo>
                  <a:pt x="55452" y="854"/>
                </a:lnTo>
                <a:lnTo>
                  <a:pt x="60780" y="2375"/>
                </a:lnTo>
                <a:lnTo>
                  <a:pt x="66238" y="4342"/>
                </a:lnTo>
                <a:lnTo>
                  <a:pt x="73686" y="7558"/>
                </a:lnTo>
                <a:lnTo>
                  <a:pt x="92122" y="16212"/>
                </a:lnTo>
                <a:lnTo>
                  <a:pt x="102372" y="20234"/>
                </a:lnTo>
                <a:lnTo>
                  <a:pt x="113016" y="23868"/>
                </a:lnTo>
                <a:lnTo>
                  <a:pt x="123921" y="27243"/>
                </a:lnTo>
                <a:lnTo>
                  <a:pt x="132144" y="29493"/>
                </a:lnTo>
                <a:lnTo>
                  <a:pt x="138578" y="30993"/>
                </a:lnTo>
                <a:lnTo>
                  <a:pt x="143821" y="31993"/>
                </a:lnTo>
                <a:lnTo>
                  <a:pt x="150173" y="33612"/>
                </a:lnTo>
                <a:lnTo>
                  <a:pt x="157265" y="35644"/>
                </a:lnTo>
                <a:lnTo>
                  <a:pt x="164851" y="37951"/>
                </a:lnTo>
                <a:lnTo>
                  <a:pt x="171813" y="39489"/>
                </a:lnTo>
                <a:lnTo>
                  <a:pt x="178360" y="40515"/>
                </a:lnTo>
                <a:lnTo>
                  <a:pt x="184629" y="41198"/>
                </a:lnTo>
                <a:lnTo>
                  <a:pt x="189761" y="42607"/>
                </a:lnTo>
                <a:lnTo>
                  <a:pt x="194135" y="44498"/>
                </a:lnTo>
                <a:lnTo>
                  <a:pt x="198003" y="46711"/>
                </a:lnTo>
                <a:lnTo>
                  <a:pt x="203440" y="49139"/>
                </a:lnTo>
                <a:lnTo>
                  <a:pt x="209922" y="51711"/>
                </a:lnTo>
                <a:lnTo>
                  <a:pt x="231458" y="597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1049"/>
          <p:cNvSpPr/>
          <p:nvPr/>
        </p:nvSpPr>
        <p:spPr>
          <a:xfrm>
            <a:off x="8172450" y="4707982"/>
            <a:ext cx="248603" cy="152726"/>
          </a:xfrm>
          <a:custGeom>
            <a:avLst/>
            <a:gdLst/>
            <a:ahLst/>
            <a:cxnLst/>
            <a:rect l="0" t="0" r="0" b="0"/>
            <a:pathLst>
              <a:path w="248603" h="152726">
                <a:moveTo>
                  <a:pt x="0" y="41183"/>
                </a:moveTo>
                <a:lnTo>
                  <a:pt x="18204" y="45734"/>
                </a:lnTo>
                <a:lnTo>
                  <a:pt x="24518" y="48026"/>
                </a:lnTo>
                <a:lnTo>
                  <a:pt x="29680" y="50508"/>
                </a:lnTo>
                <a:lnTo>
                  <a:pt x="34074" y="53114"/>
                </a:lnTo>
                <a:lnTo>
                  <a:pt x="38909" y="56757"/>
                </a:lnTo>
                <a:lnTo>
                  <a:pt x="44036" y="61091"/>
                </a:lnTo>
                <a:lnTo>
                  <a:pt x="53861" y="70033"/>
                </a:lnTo>
                <a:lnTo>
                  <a:pt x="61404" y="77182"/>
                </a:lnTo>
                <a:lnTo>
                  <a:pt x="64748" y="81375"/>
                </a:lnTo>
                <a:lnTo>
                  <a:pt x="67931" y="86075"/>
                </a:lnTo>
                <a:lnTo>
                  <a:pt x="71004" y="91113"/>
                </a:lnTo>
                <a:lnTo>
                  <a:pt x="74007" y="95425"/>
                </a:lnTo>
                <a:lnTo>
                  <a:pt x="76959" y="99252"/>
                </a:lnTo>
                <a:lnTo>
                  <a:pt x="79881" y="102755"/>
                </a:lnTo>
                <a:lnTo>
                  <a:pt x="81829" y="106996"/>
                </a:lnTo>
                <a:lnTo>
                  <a:pt x="83127" y="111728"/>
                </a:lnTo>
                <a:lnTo>
                  <a:pt x="83994" y="116788"/>
                </a:lnTo>
                <a:lnTo>
                  <a:pt x="85522" y="121113"/>
                </a:lnTo>
                <a:lnTo>
                  <a:pt x="87495" y="124950"/>
                </a:lnTo>
                <a:lnTo>
                  <a:pt x="89761" y="128460"/>
                </a:lnTo>
                <a:lnTo>
                  <a:pt x="91274" y="131753"/>
                </a:lnTo>
                <a:lnTo>
                  <a:pt x="92281" y="134900"/>
                </a:lnTo>
                <a:lnTo>
                  <a:pt x="92954" y="137951"/>
                </a:lnTo>
                <a:lnTo>
                  <a:pt x="94353" y="141890"/>
                </a:lnTo>
                <a:lnTo>
                  <a:pt x="96240" y="146421"/>
                </a:lnTo>
                <a:lnTo>
                  <a:pt x="98450" y="151346"/>
                </a:lnTo>
                <a:lnTo>
                  <a:pt x="99923" y="152725"/>
                </a:lnTo>
                <a:lnTo>
                  <a:pt x="100905" y="151739"/>
                </a:lnTo>
                <a:lnTo>
                  <a:pt x="102482" y="145571"/>
                </a:lnTo>
                <a:lnTo>
                  <a:pt x="101658" y="143160"/>
                </a:lnTo>
                <a:lnTo>
                  <a:pt x="100157" y="139648"/>
                </a:lnTo>
                <a:lnTo>
                  <a:pt x="98204" y="135401"/>
                </a:lnTo>
                <a:lnTo>
                  <a:pt x="96901" y="129712"/>
                </a:lnTo>
                <a:lnTo>
                  <a:pt x="96033" y="123063"/>
                </a:lnTo>
                <a:lnTo>
                  <a:pt x="95454" y="115772"/>
                </a:lnTo>
                <a:lnTo>
                  <a:pt x="95070" y="109006"/>
                </a:lnTo>
                <a:lnTo>
                  <a:pt x="94640" y="96409"/>
                </a:lnTo>
                <a:lnTo>
                  <a:pt x="95478" y="91335"/>
                </a:lnTo>
                <a:lnTo>
                  <a:pt x="96990" y="87000"/>
                </a:lnTo>
                <a:lnTo>
                  <a:pt x="110810" y="59547"/>
                </a:lnTo>
                <a:lnTo>
                  <a:pt x="115784" y="50568"/>
                </a:lnTo>
                <a:lnTo>
                  <a:pt x="121004" y="41724"/>
                </a:lnTo>
                <a:lnTo>
                  <a:pt x="126389" y="32971"/>
                </a:lnTo>
                <a:lnTo>
                  <a:pt x="130931" y="27136"/>
                </a:lnTo>
                <a:lnTo>
                  <a:pt x="134913" y="23246"/>
                </a:lnTo>
                <a:lnTo>
                  <a:pt x="138519" y="20653"/>
                </a:lnTo>
                <a:lnTo>
                  <a:pt x="141876" y="17971"/>
                </a:lnTo>
                <a:lnTo>
                  <a:pt x="145067" y="15231"/>
                </a:lnTo>
                <a:lnTo>
                  <a:pt x="148145" y="12451"/>
                </a:lnTo>
                <a:lnTo>
                  <a:pt x="153056" y="9646"/>
                </a:lnTo>
                <a:lnTo>
                  <a:pt x="159187" y="6823"/>
                </a:lnTo>
                <a:lnTo>
                  <a:pt x="166133" y="3989"/>
                </a:lnTo>
                <a:lnTo>
                  <a:pt x="171715" y="2099"/>
                </a:lnTo>
                <a:lnTo>
                  <a:pt x="176389" y="839"/>
                </a:lnTo>
                <a:lnTo>
                  <a:pt x="180457" y="0"/>
                </a:lnTo>
                <a:lnTo>
                  <a:pt x="186028" y="393"/>
                </a:lnTo>
                <a:lnTo>
                  <a:pt x="192599" y="1606"/>
                </a:lnTo>
                <a:lnTo>
                  <a:pt x="213042" y="6583"/>
                </a:lnTo>
                <a:lnTo>
                  <a:pt x="218486" y="11352"/>
                </a:lnTo>
                <a:lnTo>
                  <a:pt x="219953" y="13676"/>
                </a:lnTo>
                <a:lnTo>
                  <a:pt x="220929" y="16177"/>
                </a:lnTo>
                <a:lnTo>
                  <a:pt x="221582" y="18798"/>
                </a:lnTo>
                <a:lnTo>
                  <a:pt x="222016" y="23401"/>
                </a:lnTo>
                <a:lnTo>
                  <a:pt x="222306" y="29328"/>
                </a:lnTo>
                <a:lnTo>
                  <a:pt x="222498" y="36137"/>
                </a:lnTo>
                <a:lnTo>
                  <a:pt x="224533" y="45439"/>
                </a:lnTo>
                <a:lnTo>
                  <a:pt x="227793" y="56403"/>
                </a:lnTo>
                <a:lnTo>
                  <a:pt x="231872" y="68474"/>
                </a:lnTo>
                <a:lnTo>
                  <a:pt x="235543" y="77475"/>
                </a:lnTo>
                <a:lnTo>
                  <a:pt x="238945" y="84427"/>
                </a:lnTo>
                <a:lnTo>
                  <a:pt x="246695" y="97879"/>
                </a:lnTo>
                <a:lnTo>
                  <a:pt x="247331" y="98030"/>
                </a:lnTo>
                <a:lnTo>
                  <a:pt x="247754" y="97178"/>
                </a:lnTo>
                <a:lnTo>
                  <a:pt x="248602" y="9261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1050"/>
          <p:cNvSpPr/>
          <p:nvPr/>
        </p:nvSpPr>
        <p:spPr>
          <a:xfrm>
            <a:off x="8369617" y="4637722"/>
            <a:ext cx="8574" cy="1"/>
          </a:xfrm>
          <a:custGeom>
            <a:avLst/>
            <a:gdLst/>
            <a:ahLst/>
            <a:cxnLst/>
            <a:rect l="0" t="0" r="0" b="0"/>
            <a:pathLst>
              <a:path w="8574" h="1">
                <a:moveTo>
                  <a:pt x="8573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1051"/>
          <p:cNvSpPr/>
          <p:nvPr/>
        </p:nvSpPr>
        <p:spPr>
          <a:xfrm>
            <a:off x="8472520" y="4622209"/>
            <a:ext cx="257143" cy="143954"/>
          </a:xfrm>
          <a:custGeom>
            <a:avLst/>
            <a:gdLst/>
            <a:ahLst/>
            <a:cxnLst/>
            <a:rect l="0" t="0" r="0" b="0"/>
            <a:pathLst>
              <a:path w="257143" h="143954">
                <a:moveTo>
                  <a:pt x="8539" y="24086"/>
                </a:moveTo>
                <a:lnTo>
                  <a:pt x="15921" y="31467"/>
                </a:lnTo>
                <a:lnTo>
                  <a:pt x="15365" y="32816"/>
                </a:lnTo>
                <a:lnTo>
                  <a:pt x="12208" y="36856"/>
                </a:lnTo>
                <a:lnTo>
                  <a:pt x="10985" y="40219"/>
                </a:lnTo>
                <a:lnTo>
                  <a:pt x="10170" y="44366"/>
                </a:lnTo>
                <a:lnTo>
                  <a:pt x="9627" y="49036"/>
                </a:lnTo>
                <a:lnTo>
                  <a:pt x="8311" y="54054"/>
                </a:lnTo>
                <a:lnTo>
                  <a:pt x="6484" y="59305"/>
                </a:lnTo>
                <a:lnTo>
                  <a:pt x="4311" y="64710"/>
                </a:lnTo>
                <a:lnTo>
                  <a:pt x="2863" y="69266"/>
                </a:lnTo>
                <a:lnTo>
                  <a:pt x="1898" y="73256"/>
                </a:lnTo>
                <a:lnTo>
                  <a:pt x="349" y="81953"/>
                </a:lnTo>
                <a:lnTo>
                  <a:pt x="137" y="85681"/>
                </a:lnTo>
                <a:lnTo>
                  <a:pt x="0" y="91287"/>
                </a:lnTo>
                <a:lnTo>
                  <a:pt x="2523" y="94593"/>
                </a:lnTo>
                <a:lnTo>
                  <a:pt x="7351" y="99925"/>
                </a:lnTo>
                <a:lnTo>
                  <a:pt x="13092" y="100655"/>
                </a:lnTo>
                <a:lnTo>
                  <a:pt x="17289" y="100849"/>
                </a:lnTo>
                <a:lnTo>
                  <a:pt x="50502" y="101123"/>
                </a:lnTo>
                <a:lnTo>
                  <a:pt x="60327" y="102114"/>
                </a:lnTo>
                <a:lnTo>
                  <a:pt x="67830" y="103727"/>
                </a:lnTo>
                <a:lnTo>
                  <a:pt x="82164" y="108609"/>
                </a:lnTo>
                <a:lnTo>
                  <a:pt x="86664" y="111817"/>
                </a:lnTo>
                <a:lnTo>
                  <a:pt x="89198" y="114005"/>
                </a:lnTo>
                <a:lnTo>
                  <a:pt x="90886" y="116417"/>
                </a:lnTo>
                <a:lnTo>
                  <a:pt x="92013" y="118977"/>
                </a:lnTo>
                <a:lnTo>
                  <a:pt x="92763" y="121637"/>
                </a:lnTo>
                <a:lnTo>
                  <a:pt x="93264" y="124362"/>
                </a:lnTo>
                <a:lnTo>
                  <a:pt x="93598" y="127132"/>
                </a:lnTo>
                <a:lnTo>
                  <a:pt x="93820" y="129931"/>
                </a:lnTo>
                <a:lnTo>
                  <a:pt x="93016" y="132749"/>
                </a:lnTo>
                <a:lnTo>
                  <a:pt x="91527" y="135580"/>
                </a:lnTo>
                <a:lnTo>
                  <a:pt x="86845" y="142418"/>
                </a:lnTo>
                <a:lnTo>
                  <a:pt x="85508" y="142979"/>
                </a:lnTo>
                <a:lnTo>
                  <a:pt x="79075" y="143768"/>
                </a:lnTo>
                <a:lnTo>
                  <a:pt x="73862" y="143953"/>
                </a:lnTo>
                <a:lnTo>
                  <a:pt x="71138" y="143050"/>
                </a:lnTo>
                <a:lnTo>
                  <a:pt x="65571" y="139506"/>
                </a:lnTo>
                <a:lnTo>
                  <a:pt x="61633" y="136707"/>
                </a:lnTo>
                <a:lnTo>
                  <a:pt x="61080" y="135362"/>
                </a:lnTo>
                <a:lnTo>
                  <a:pt x="60466" y="131327"/>
                </a:lnTo>
                <a:lnTo>
                  <a:pt x="61255" y="128917"/>
                </a:lnTo>
                <a:lnTo>
                  <a:pt x="62733" y="126358"/>
                </a:lnTo>
                <a:lnTo>
                  <a:pt x="64671" y="123700"/>
                </a:lnTo>
                <a:lnTo>
                  <a:pt x="65964" y="120975"/>
                </a:lnTo>
                <a:lnTo>
                  <a:pt x="66825" y="118206"/>
                </a:lnTo>
                <a:lnTo>
                  <a:pt x="67399" y="115408"/>
                </a:lnTo>
                <a:lnTo>
                  <a:pt x="68734" y="112589"/>
                </a:lnTo>
                <a:lnTo>
                  <a:pt x="70577" y="109758"/>
                </a:lnTo>
                <a:lnTo>
                  <a:pt x="72758" y="106918"/>
                </a:lnTo>
                <a:lnTo>
                  <a:pt x="75164" y="104073"/>
                </a:lnTo>
                <a:lnTo>
                  <a:pt x="77721" y="101222"/>
                </a:lnTo>
                <a:lnTo>
                  <a:pt x="80378" y="98370"/>
                </a:lnTo>
                <a:lnTo>
                  <a:pt x="83102" y="94564"/>
                </a:lnTo>
                <a:lnTo>
                  <a:pt x="85871" y="90121"/>
                </a:lnTo>
                <a:lnTo>
                  <a:pt x="88669" y="85254"/>
                </a:lnTo>
                <a:lnTo>
                  <a:pt x="91486" y="81057"/>
                </a:lnTo>
                <a:lnTo>
                  <a:pt x="94318" y="77307"/>
                </a:lnTo>
                <a:lnTo>
                  <a:pt x="97158" y="73853"/>
                </a:lnTo>
                <a:lnTo>
                  <a:pt x="100004" y="69647"/>
                </a:lnTo>
                <a:lnTo>
                  <a:pt x="102853" y="64937"/>
                </a:lnTo>
                <a:lnTo>
                  <a:pt x="105706" y="59893"/>
                </a:lnTo>
                <a:lnTo>
                  <a:pt x="109511" y="54624"/>
                </a:lnTo>
                <a:lnTo>
                  <a:pt x="113955" y="49208"/>
                </a:lnTo>
                <a:lnTo>
                  <a:pt x="118822" y="43691"/>
                </a:lnTo>
                <a:lnTo>
                  <a:pt x="123018" y="38108"/>
                </a:lnTo>
                <a:lnTo>
                  <a:pt x="126769" y="32482"/>
                </a:lnTo>
                <a:lnTo>
                  <a:pt x="130222" y="26826"/>
                </a:lnTo>
                <a:lnTo>
                  <a:pt x="133476" y="23055"/>
                </a:lnTo>
                <a:lnTo>
                  <a:pt x="136597" y="20541"/>
                </a:lnTo>
                <a:lnTo>
                  <a:pt x="142607" y="16795"/>
                </a:lnTo>
                <a:lnTo>
                  <a:pt x="145543" y="14463"/>
                </a:lnTo>
                <a:lnTo>
                  <a:pt x="148453" y="11956"/>
                </a:lnTo>
                <a:lnTo>
                  <a:pt x="150392" y="9331"/>
                </a:lnTo>
                <a:lnTo>
                  <a:pt x="151685" y="6629"/>
                </a:lnTo>
                <a:lnTo>
                  <a:pt x="152548" y="3876"/>
                </a:lnTo>
                <a:lnTo>
                  <a:pt x="152170" y="2040"/>
                </a:lnTo>
                <a:lnTo>
                  <a:pt x="150966" y="816"/>
                </a:lnTo>
                <a:lnTo>
                  <a:pt x="149211" y="0"/>
                </a:lnTo>
                <a:lnTo>
                  <a:pt x="146135" y="409"/>
                </a:lnTo>
                <a:lnTo>
                  <a:pt x="142180" y="1633"/>
                </a:lnTo>
                <a:lnTo>
                  <a:pt x="137638" y="3403"/>
                </a:lnTo>
                <a:lnTo>
                  <a:pt x="134611" y="5534"/>
                </a:lnTo>
                <a:lnTo>
                  <a:pt x="132591" y="7908"/>
                </a:lnTo>
                <a:lnTo>
                  <a:pt x="131246" y="10443"/>
                </a:lnTo>
                <a:lnTo>
                  <a:pt x="128444" y="13085"/>
                </a:lnTo>
                <a:lnTo>
                  <a:pt x="124671" y="15800"/>
                </a:lnTo>
                <a:lnTo>
                  <a:pt x="120251" y="18561"/>
                </a:lnTo>
                <a:lnTo>
                  <a:pt x="117303" y="21356"/>
                </a:lnTo>
                <a:lnTo>
                  <a:pt x="115339" y="24170"/>
                </a:lnTo>
                <a:lnTo>
                  <a:pt x="114029" y="27000"/>
                </a:lnTo>
                <a:lnTo>
                  <a:pt x="112204" y="31744"/>
                </a:lnTo>
                <a:lnTo>
                  <a:pt x="107635" y="44634"/>
                </a:lnTo>
                <a:lnTo>
                  <a:pt x="106988" y="51120"/>
                </a:lnTo>
                <a:lnTo>
                  <a:pt x="107509" y="57349"/>
                </a:lnTo>
                <a:lnTo>
                  <a:pt x="108809" y="63406"/>
                </a:lnTo>
                <a:lnTo>
                  <a:pt x="110629" y="68396"/>
                </a:lnTo>
                <a:lnTo>
                  <a:pt x="112794" y="72676"/>
                </a:lnTo>
                <a:lnTo>
                  <a:pt x="115190" y="76482"/>
                </a:lnTo>
                <a:lnTo>
                  <a:pt x="117740" y="79972"/>
                </a:lnTo>
                <a:lnTo>
                  <a:pt x="120392" y="83250"/>
                </a:lnTo>
                <a:lnTo>
                  <a:pt x="123113" y="86389"/>
                </a:lnTo>
                <a:lnTo>
                  <a:pt x="125879" y="88481"/>
                </a:lnTo>
                <a:lnTo>
                  <a:pt x="131493" y="90806"/>
                </a:lnTo>
                <a:lnTo>
                  <a:pt x="136229" y="91426"/>
                </a:lnTo>
                <a:lnTo>
                  <a:pt x="142243" y="91839"/>
                </a:lnTo>
                <a:lnTo>
                  <a:pt x="159281" y="92421"/>
                </a:lnTo>
                <a:lnTo>
                  <a:pt x="163326" y="92502"/>
                </a:lnTo>
                <a:lnTo>
                  <a:pt x="166976" y="91604"/>
                </a:lnTo>
                <a:lnTo>
                  <a:pt x="173570" y="88067"/>
                </a:lnTo>
                <a:lnTo>
                  <a:pt x="177615" y="86742"/>
                </a:lnTo>
                <a:lnTo>
                  <a:pt x="182216" y="85859"/>
                </a:lnTo>
                <a:lnTo>
                  <a:pt x="187189" y="85270"/>
                </a:lnTo>
                <a:lnTo>
                  <a:pt x="194314" y="82020"/>
                </a:lnTo>
                <a:lnTo>
                  <a:pt x="202874" y="76997"/>
                </a:lnTo>
                <a:lnTo>
                  <a:pt x="257142" y="4123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1052"/>
          <p:cNvSpPr/>
          <p:nvPr/>
        </p:nvSpPr>
        <p:spPr>
          <a:xfrm>
            <a:off x="8026717" y="5520690"/>
            <a:ext cx="85726" cy="151403"/>
          </a:xfrm>
          <a:custGeom>
            <a:avLst/>
            <a:gdLst/>
            <a:ahLst/>
            <a:cxnLst/>
            <a:rect l="0" t="0" r="0" b="0"/>
            <a:pathLst>
              <a:path w="85726" h="151403">
                <a:moveTo>
                  <a:pt x="0" y="17145"/>
                </a:moveTo>
                <a:lnTo>
                  <a:pt x="0" y="24526"/>
                </a:lnTo>
                <a:lnTo>
                  <a:pt x="2540" y="27728"/>
                </a:lnTo>
                <a:lnTo>
                  <a:pt x="4551" y="29915"/>
                </a:lnTo>
                <a:lnTo>
                  <a:pt x="5891" y="33278"/>
                </a:lnTo>
                <a:lnTo>
                  <a:pt x="6785" y="37425"/>
                </a:lnTo>
                <a:lnTo>
                  <a:pt x="7382" y="42095"/>
                </a:lnTo>
                <a:lnTo>
                  <a:pt x="8731" y="46160"/>
                </a:lnTo>
                <a:lnTo>
                  <a:pt x="10583" y="49824"/>
                </a:lnTo>
                <a:lnTo>
                  <a:pt x="12771" y="53218"/>
                </a:lnTo>
                <a:lnTo>
                  <a:pt x="14229" y="56433"/>
                </a:lnTo>
                <a:lnTo>
                  <a:pt x="15201" y="59530"/>
                </a:lnTo>
                <a:lnTo>
                  <a:pt x="15850" y="62546"/>
                </a:lnTo>
                <a:lnTo>
                  <a:pt x="19139" y="70273"/>
                </a:lnTo>
                <a:lnTo>
                  <a:pt x="30414" y="94097"/>
                </a:lnTo>
                <a:lnTo>
                  <a:pt x="35515" y="105594"/>
                </a:lnTo>
                <a:lnTo>
                  <a:pt x="39870" y="116116"/>
                </a:lnTo>
                <a:lnTo>
                  <a:pt x="43725" y="125988"/>
                </a:lnTo>
                <a:lnTo>
                  <a:pt x="47247" y="133522"/>
                </a:lnTo>
                <a:lnTo>
                  <a:pt x="50548" y="139497"/>
                </a:lnTo>
                <a:lnTo>
                  <a:pt x="58139" y="151380"/>
                </a:lnTo>
                <a:lnTo>
                  <a:pt x="58763" y="151402"/>
                </a:lnTo>
                <a:lnTo>
                  <a:pt x="59177" y="150465"/>
                </a:lnTo>
                <a:lnTo>
                  <a:pt x="59454" y="148887"/>
                </a:lnTo>
                <a:lnTo>
                  <a:pt x="59638" y="142121"/>
                </a:lnTo>
                <a:lnTo>
                  <a:pt x="60004" y="41920"/>
                </a:lnTo>
                <a:lnTo>
                  <a:pt x="61910" y="36519"/>
                </a:lnTo>
                <a:lnTo>
                  <a:pt x="65086" y="30061"/>
                </a:lnTo>
                <a:lnTo>
                  <a:pt x="73576" y="14939"/>
                </a:lnTo>
                <a:lnTo>
                  <a:pt x="8572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1053"/>
          <p:cNvSpPr/>
          <p:nvPr/>
        </p:nvSpPr>
        <p:spPr>
          <a:xfrm>
            <a:off x="8181022" y="5522884"/>
            <a:ext cx="145734" cy="109211"/>
          </a:xfrm>
          <a:custGeom>
            <a:avLst/>
            <a:gdLst/>
            <a:ahLst/>
            <a:cxnLst/>
            <a:rect l="0" t="0" r="0" b="0"/>
            <a:pathLst>
              <a:path w="145734" h="109211">
                <a:moveTo>
                  <a:pt x="0" y="32095"/>
                </a:moveTo>
                <a:lnTo>
                  <a:pt x="0" y="41198"/>
                </a:lnTo>
                <a:lnTo>
                  <a:pt x="953" y="43878"/>
                </a:lnTo>
                <a:lnTo>
                  <a:pt x="2540" y="45666"/>
                </a:lnTo>
                <a:lnTo>
                  <a:pt x="4551" y="46857"/>
                </a:lnTo>
                <a:lnTo>
                  <a:pt x="6844" y="50509"/>
                </a:lnTo>
                <a:lnTo>
                  <a:pt x="9325" y="55801"/>
                </a:lnTo>
                <a:lnTo>
                  <a:pt x="11932" y="62187"/>
                </a:lnTo>
                <a:lnTo>
                  <a:pt x="14622" y="67396"/>
                </a:lnTo>
                <a:lnTo>
                  <a:pt x="17368" y="71822"/>
                </a:lnTo>
                <a:lnTo>
                  <a:pt x="20151" y="75725"/>
                </a:lnTo>
                <a:lnTo>
                  <a:pt x="22959" y="80232"/>
                </a:lnTo>
                <a:lnTo>
                  <a:pt x="25784" y="85142"/>
                </a:lnTo>
                <a:lnTo>
                  <a:pt x="28619" y="90319"/>
                </a:lnTo>
                <a:lnTo>
                  <a:pt x="31461" y="93772"/>
                </a:lnTo>
                <a:lnTo>
                  <a:pt x="34310" y="96073"/>
                </a:lnTo>
                <a:lnTo>
                  <a:pt x="37160" y="97607"/>
                </a:lnTo>
                <a:lnTo>
                  <a:pt x="39061" y="99583"/>
                </a:lnTo>
                <a:lnTo>
                  <a:pt x="40328" y="101852"/>
                </a:lnTo>
                <a:lnTo>
                  <a:pt x="41173" y="104317"/>
                </a:lnTo>
                <a:lnTo>
                  <a:pt x="42689" y="105961"/>
                </a:lnTo>
                <a:lnTo>
                  <a:pt x="44652" y="107057"/>
                </a:lnTo>
                <a:lnTo>
                  <a:pt x="46913" y="107787"/>
                </a:lnTo>
                <a:lnTo>
                  <a:pt x="49373" y="108274"/>
                </a:lnTo>
                <a:lnTo>
                  <a:pt x="51966" y="108599"/>
                </a:lnTo>
                <a:lnTo>
                  <a:pt x="54647" y="108816"/>
                </a:lnTo>
                <a:lnTo>
                  <a:pt x="57386" y="108960"/>
                </a:lnTo>
                <a:lnTo>
                  <a:pt x="62970" y="109120"/>
                </a:lnTo>
                <a:lnTo>
                  <a:pt x="71468" y="109210"/>
                </a:lnTo>
                <a:lnTo>
                  <a:pt x="73364" y="107318"/>
                </a:lnTo>
                <a:lnTo>
                  <a:pt x="74626" y="104151"/>
                </a:lnTo>
                <a:lnTo>
                  <a:pt x="75469" y="100135"/>
                </a:lnTo>
                <a:lnTo>
                  <a:pt x="76982" y="95553"/>
                </a:lnTo>
                <a:lnTo>
                  <a:pt x="78944" y="90593"/>
                </a:lnTo>
                <a:lnTo>
                  <a:pt x="81204" y="85381"/>
                </a:lnTo>
                <a:lnTo>
                  <a:pt x="82711" y="80002"/>
                </a:lnTo>
                <a:lnTo>
                  <a:pt x="83716" y="74511"/>
                </a:lnTo>
                <a:lnTo>
                  <a:pt x="84385" y="68945"/>
                </a:lnTo>
                <a:lnTo>
                  <a:pt x="83880" y="63330"/>
                </a:lnTo>
                <a:lnTo>
                  <a:pt x="82590" y="57681"/>
                </a:lnTo>
                <a:lnTo>
                  <a:pt x="80777" y="52010"/>
                </a:lnTo>
                <a:lnTo>
                  <a:pt x="79569" y="46324"/>
                </a:lnTo>
                <a:lnTo>
                  <a:pt x="78764" y="40629"/>
                </a:lnTo>
                <a:lnTo>
                  <a:pt x="78226" y="34927"/>
                </a:lnTo>
                <a:lnTo>
                  <a:pt x="77868" y="29221"/>
                </a:lnTo>
                <a:lnTo>
                  <a:pt x="77470" y="17801"/>
                </a:lnTo>
                <a:lnTo>
                  <a:pt x="77180" y="0"/>
                </a:lnTo>
                <a:lnTo>
                  <a:pt x="77161" y="3007"/>
                </a:lnTo>
                <a:lnTo>
                  <a:pt x="78110" y="5083"/>
                </a:lnTo>
                <a:lnTo>
                  <a:pt x="79697" y="7420"/>
                </a:lnTo>
                <a:lnTo>
                  <a:pt x="81706" y="9930"/>
                </a:lnTo>
                <a:lnTo>
                  <a:pt x="83999" y="15413"/>
                </a:lnTo>
                <a:lnTo>
                  <a:pt x="86478" y="22879"/>
                </a:lnTo>
                <a:lnTo>
                  <a:pt x="89085" y="31666"/>
                </a:lnTo>
                <a:lnTo>
                  <a:pt x="93680" y="41334"/>
                </a:lnTo>
                <a:lnTo>
                  <a:pt x="99601" y="51590"/>
                </a:lnTo>
                <a:lnTo>
                  <a:pt x="106405" y="62237"/>
                </a:lnTo>
                <a:lnTo>
                  <a:pt x="113799" y="71240"/>
                </a:lnTo>
                <a:lnTo>
                  <a:pt x="121587" y="79146"/>
                </a:lnTo>
                <a:lnTo>
                  <a:pt x="145733" y="10067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1054"/>
          <p:cNvSpPr/>
          <p:nvPr/>
        </p:nvSpPr>
        <p:spPr>
          <a:xfrm>
            <a:off x="8318182" y="5520690"/>
            <a:ext cx="140986" cy="137161"/>
          </a:xfrm>
          <a:custGeom>
            <a:avLst/>
            <a:gdLst/>
            <a:ahLst/>
            <a:cxnLst/>
            <a:rect l="0" t="0" r="0" b="0"/>
            <a:pathLst>
              <a:path w="140986" h="137161">
                <a:moveTo>
                  <a:pt x="0" y="0"/>
                </a:moveTo>
                <a:lnTo>
                  <a:pt x="4551" y="9101"/>
                </a:lnTo>
                <a:lnTo>
                  <a:pt x="7797" y="19402"/>
                </a:lnTo>
                <a:lnTo>
                  <a:pt x="16482" y="51168"/>
                </a:lnTo>
                <a:lnTo>
                  <a:pt x="20513" y="63639"/>
                </a:lnTo>
                <a:lnTo>
                  <a:pt x="24153" y="72906"/>
                </a:lnTo>
                <a:lnTo>
                  <a:pt x="27532" y="80037"/>
                </a:lnTo>
                <a:lnTo>
                  <a:pt x="30737" y="84790"/>
                </a:lnTo>
                <a:lnTo>
                  <a:pt x="33826" y="87959"/>
                </a:lnTo>
                <a:lnTo>
                  <a:pt x="41079" y="93045"/>
                </a:lnTo>
                <a:lnTo>
                  <a:pt x="41672" y="88700"/>
                </a:lnTo>
                <a:lnTo>
                  <a:pt x="42069" y="81041"/>
                </a:lnTo>
                <a:lnTo>
                  <a:pt x="42334" y="71172"/>
                </a:lnTo>
                <a:lnTo>
                  <a:pt x="44416" y="62688"/>
                </a:lnTo>
                <a:lnTo>
                  <a:pt x="47708" y="55127"/>
                </a:lnTo>
                <a:lnTo>
                  <a:pt x="51807" y="48181"/>
                </a:lnTo>
                <a:lnTo>
                  <a:pt x="54541" y="42598"/>
                </a:lnTo>
                <a:lnTo>
                  <a:pt x="56364" y="37924"/>
                </a:lnTo>
                <a:lnTo>
                  <a:pt x="57578" y="33855"/>
                </a:lnTo>
                <a:lnTo>
                  <a:pt x="59340" y="31142"/>
                </a:lnTo>
                <a:lnTo>
                  <a:pt x="61467" y="29334"/>
                </a:lnTo>
                <a:lnTo>
                  <a:pt x="63838" y="28129"/>
                </a:lnTo>
                <a:lnTo>
                  <a:pt x="66372" y="27324"/>
                </a:lnTo>
                <a:lnTo>
                  <a:pt x="69013" y="26789"/>
                </a:lnTo>
                <a:lnTo>
                  <a:pt x="71726" y="26431"/>
                </a:lnTo>
                <a:lnTo>
                  <a:pt x="74487" y="26193"/>
                </a:lnTo>
                <a:lnTo>
                  <a:pt x="77281" y="26035"/>
                </a:lnTo>
                <a:lnTo>
                  <a:pt x="80096" y="25929"/>
                </a:lnTo>
                <a:lnTo>
                  <a:pt x="82925" y="26811"/>
                </a:lnTo>
                <a:lnTo>
                  <a:pt x="85763" y="28351"/>
                </a:lnTo>
                <a:lnTo>
                  <a:pt x="88608" y="30331"/>
                </a:lnTo>
                <a:lnTo>
                  <a:pt x="92410" y="32603"/>
                </a:lnTo>
                <a:lnTo>
                  <a:pt x="96849" y="35070"/>
                </a:lnTo>
                <a:lnTo>
                  <a:pt x="101714" y="37668"/>
                </a:lnTo>
                <a:lnTo>
                  <a:pt x="104957" y="40352"/>
                </a:lnTo>
                <a:lnTo>
                  <a:pt x="107119" y="43094"/>
                </a:lnTo>
                <a:lnTo>
                  <a:pt x="108560" y="45874"/>
                </a:lnTo>
                <a:lnTo>
                  <a:pt x="110474" y="48680"/>
                </a:lnTo>
                <a:lnTo>
                  <a:pt x="112701" y="51503"/>
                </a:lnTo>
                <a:lnTo>
                  <a:pt x="115140" y="54338"/>
                </a:lnTo>
                <a:lnTo>
                  <a:pt x="117717" y="57180"/>
                </a:lnTo>
                <a:lnTo>
                  <a:pt x="123121" y="62878"/>
                </a:lnTo>
                <a:lnTo>
                  <a:pt x="125896" y="67636"/>
                </a:lnTo>
                <a:lnTo>
                  <a:pt x="128699" y="73666"/>
                </a:lnTo>
                <a:lnTo>
                  <a:pt x="131519" y="80543"/>
                </a:lnTo>
                <a:lnTo>
                  <a:pt x="134351" y="87985"/>
                </a:lnTo>
                <a:lnTo>
                  <a:pt x="140039" y="103874"/>
                </a:lnTo>
                <a:lnTo>
                  <a:pt x="140985" y="111160"/>
                </a:lnTo>
                <a:lnTo>
                  <a:pt x="140662" y="117921"/>
                </a:lnTo>
                <a:lnTo>
                  <a:pt x="137160" y="1371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1055"/>
          <p:cNvSpPr/>
          <p:nvPr/>
        </p:nvSpPr>
        <p:spPr>
          <a:xfrm>
            <a:off x="7315342" y="3252779"/>
            <a:ext cx="248461" cy="407679"/>
          </a:xfrm>
          <a:custGeom>
            <a:avLst/>
            <a:gdLst/>
            <a:ahLst/>
            <a:cxnLst/>
            <a:rect l="0" t="0" r="0" b="0"/>
            <a:pathLst>
              <a:path w="248461" h="407679">
                <a:moveTo>
                  <a:pt x="248460" y="47633"/>
                </a:moveTo>
                <a:lnTo>
                  <a:pt x="239358" y="43083"/>
                </a:lnTo>
                <a:lnTo>
                  <a:pt x="232350" y="38308"/>
                </a:lnTo>
                <a:lnTo>
                  <a:pt x="226060" y="33011"/>
                </a:lnTo>
                <a:lnTo>
                  <a:pt x="220090" y="27482"/>
                </a:lnTo>
                <a:lnTo>
                  <a:pt x="206822" y="14463"/>
                </a:lnTo>
                <a:lnTo>
                  <a:pt x="201651" y="11233"/>
                </a:lnTo>
                <a:lnTo>
                  <a:pt x="196299" y="9078"/>
                </a:lnTo>
                <a:lnTo>
                  <a:pt x="190826" y="7642"/>
                </a:lnTo>
                <a:lnTo>
                  <a:pt x="186225" y="6685"/>
                </a:lnTo>
                <a:lnTo>
                  <a:pt x="178573" y="5622"/>
                </a:lnTo>
                <a:lnTo>
                  <a:pt x="174246" y="4386"/>
                </a:lnTo>
                <a:lnTo>
                  <a:pt x="169457" y="2609"/>
                </a:lnTo>
                <a:lnTo>
                  <a:pt x="164358" y="472"/>
                </a:lnTo>
                <a:lnTo>
                  <a:pt x="157150" y="0"/>
                </a:lnTo>
                <a:lnTo>
                  <a:pt x="148534" y="637"/>
                </a:lnTo>
                <a:lnTo>
                  <a:pt x="138980" y="2015"/>
                </a:lnTo>
                <a:lnTo>
                  <a:pt x="130706" y="2934"/>
                </a:lnTo>
                <a:lnTo>
                  <a:pt x="123285" y="3546"/>
                </a:lnTo>
                <a:lnTo>
                  <a:pt x="116433" y="3954"/>
                </a:lnTo>
                <a:lnTo>
                  <a:pt x="109959" y="5179"/>
                </a:lnTo>
                <a:lnTo>
                  <a:pt x="103739" y="6947"/>
                </a:lnTo>
                <a:lnTo>
                  <a:pt x="97686" y="9080"/>
                </a:lnTo>
                <a:lnTo>
                  <a:pt x="91747" y="11453"/>
                </a:lnTo>
                <a:lnTo>
                  <a:pt x="85882" y="13988"/>
                </a:lnTo>
                <a:lnTo>
                  <a:pt x="80067" y="16631"/>
                </a:lnTo>
                <a:lnTo>
                  <a:pt x="75238" y="19345"/>
                </a:lnTo>
                <a:lnTo>
                  <a:pt x="71066" y="22107"/>
                </a:lnTo>
                <a:lnTo>
                  <a:pt x="67332" y="24901"/>
                </a:lnTo>
                <a:lnTo>
                  <a:pt x="62938" y="27716"/>
                </a:lnTo>
                <a:lnTo>
                  <a:pt x="58104" y="30545"/>
                </a:lnTo>
                <a:lnTo>
                  <a:pt x="52976" y="33383"/>
                </a:lnTo>
                <a:lnTo>
                  <a:pt x="48605" y="37181"/>
                </a:lnTo>
                <a:lnTo>
                  <a:pt x="41208" y="46480"/>
                </a:lnTo>
                <a:lnTo>
                  <a:pt x="36950" y="51627"/>
                </a:lnTo>
                <a:lnTo>
                  <a:pt x="32206" y="56963"/>
                </a:lnTo>
                <a:lnTo>
                  <a:pt x="27138" y="62426"/>
                </a:lnTo>
                <a:lnTo>
                  <a:pt x="23759" y="67972"/>
                </a:lnTo>
                <a:lnTo>
                  <a:pt x="20006" y="79215"/>
                </a:lnTo>
                <a:lnTo>
                  <a:pt x="15798" y="90562"/>
                </a:lnTo>
                <a:lnTo>
                  <a:pt x="10751" y="102908"/>
                </a:lnTo>
                <a:lnTo>
                  <a:pt x="5335" y="117919"/>
                </a:lnTo>
                <a:lnTo>
                  <a:pt x="3508" y="125923"/>
                </a:lnTo>
                <a:lnTo>
                  <a:pt x="2291" y="134116"/>
                </a:lnTo>
                <a:lnTo>
                  <a:pt x="1481" y="142436"/>
                </a:lnTo>
                <a:lnTo>
                  <a:pt x="940" y="149888"/>
                </a:lnTo>
                <a:lnTo>
                  <a:pt x="579" y="156760"/>
                </a:lnTo>
                <a:lnTo>
                  <a:pt x="338" y="163247"/>
                </a:lnTo>
                <a:lnTo>
                  <a:pt x="0" y="217885"/>
                </a:lnTo>
                <a:lnTo>
                  <a:pt x="905" y="238287"/>
                </a:lnTo>
                <a:lnTo>
                  <a:pt x="2461" y="257603"/>
                </a:lnTo>
                <a:lnTo>
                  <a:pt x="4451" y="276195"/>
                </a:lnTo>
                <a:lnTo>
                  <a:pt x="8634" y="298115"/>
                </a:lnTo>
                <a:lnTo>
                  <a:pt x="14281" y="322254"/>
                </a:lnTo>
                <a:lnTo>
                  <a:pt x="25318" y="365902"/>
                </a:lnTo>
                <a:lnTo>
                  <a:pt x="28261" y="378875"/>
                </a:lnTo>
                <a:lnTo>
                  <a:pt x="34148" y="40767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1056"/>
          <p:cNvSpPr/>
          <p:nvPr/>
        </p:nvSpPr>
        <p:spPr>
          <a:xfrm>
            <a:off x="7186612" y="3471862"/>
            <a:ext cx="325756" cy="42864"/>
          </a:xfrm>
          <a:custGeom>
            <a:avLst/>
            <a:gdLst/>
            <a:ahLst/>
            <a:cxnLst/>
            <a:rect l="0" t="0" r="0" b="0"/>
            <a:pathLst>
              <a:path w="325756" h="42864">
                <a:moveTo>
                  <a:pt x="0" y="42863"/>
                </a:moveTo>
                <a:lnTo>
                  <a:pt x="22754" y="38312"/>
                </a:lnTo>
                <a:lnTo>
                  <a:pt x="51705" y="33537"/>
                </a:lnTo>
                <a:lnTo>
                  <a:pt x="156476" y="18161"/>
                </a:lnTo>
                <a:lnTo>
                  <a:pt x="182422" y="14965"/>
                </a:lnTo>
                <a:lnTo>
                  <a:pt x="203530" y="12834"/>
                </a:lnTo>
                <a:lnTo>
                  <a:pt x="221411" y="11413"/>
                </a:lnTo>
                <a:lnTo>
                  <a:pt x="236190" y="10467"/>
                </a:lnTo>
                <a:lnTo>
                  <a:pt x="260231" y="9415"/>
                </a:lnTo>
                <a:lnTo>
                  <a:pt x="280441" y="8947"/>
                </a:lnTo>
                <a:lnTo>
                  <a:pt x="325755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1057"/>
          <p:cNvSpPr/>
          <p:nvPr/>
        </p:nvSpPr>
        <p:spPr>
          <a:xfrm>
            <a:off x="7558286" y="3317557"/>
            <a:ext cx="99815" cy="316624"/>
          </a:xfrm>
          <a:custGeom>
            <a:avLst/>
            <a:gdLst/>
            <a:ahLst/>
            <a:cxnLst/>
            <a:rect l="0" t="0" r="0" b="0"/>
            <a:pathLst>
              <a:path w="99815" h="316624">
                <a:moveTo>
                  <a:pt x="91241" y="0"/>
                </a:moveTo>
                <a:lnTo>
                  <a:pt x="86690" y="9102"/>
                </a:lnTo>
                <a:lnTo>
                  <a:pt x="84397" y="12735"/>
                </a:lnTo>
                <a:lnTo>
                  <a:pt x="81916" y="16110"/>
                </a:lnTo>
                <a:lnTo>
                  <a:pt x="79309" y="19313"/>
                </a:lnTo>
                <a:lnTo>
                  <a:pt x="70904" y="35735"/>
                </a:lnTo>
                <a:lnTo>
                  <a:pt x="43784" y="92082"/>
                </a:lnTo>
                <a:lnTo>
                  <a:pt x="33887" y="115681"/>
                </a:lnTo>
                <a:lnTo>
                  <a:pt x="27287" y="134271"/>
                </a:lnTo>
                <a:lnTo>
                  <a:pt x="7594" y="202841"/>
                </a:lnTo>
                <a:lnTo>
                  <a:pt x="4043" y="217142"/>
                </a:lnTo>
                <a:lnTo>
                  <a:pt x="1677" y="228581"/>
                </a:lnTo>
                <a:lnTo>
                  <a:pt x="99" y="238113"/>
                </a:lnTo>
                <a:lnTo>
                  <a:pt x="0" y="247325"/>
                </a:lnTo>
                <a:lnTo>
                  <a:pt x="886" y="256323"/>
                </a:lnTo>
                <a:lnTo>
                  <a:pt x="2430" y="265180"/>
                </a:lnTo>
                <a:lnTo>
                  <a:pt x="4411" y="272989"/>
                </a:lnTo>
                <a:lnTo>
                  <a:pt x="6684" y="280100"/>
                </a:lnTo>
                <a:lnTo>
                  <a:pt x="9152" y="286746"/>
                </a:lnTo>
                <a:lnTo>
                  <a:pt x="10798" y="292129"/>
                </a:lnTo>
                <a:lnTo>
                  <a:pt x="12626" y="300650"/>
                </a:lnTo>
                <a:lnTo>
                  <a:pt x="15019" y="304256"/>
                </a:lnTo>
                <a:lnTo>
                  <a:pt x="18518" y="307613"/>
                </a:lnTo>
                <a:lnTo>
                  <a:pt x="22757" y="310803"/>
                </a:lnTo>
                <a:lnTo>
                  <a:pt x="26535" y="312929"/>
                </a:lnTo>
                <a:lnTo>
                  <a:pt x="30007" y="314347"/>
                </a:lnTo>
                <a:lnTo>
                  <a:pt x="33273" y="315292"/>
                </a:lnTo>
                <a:lnTo>
                  <a:pt x="36403" y="315922"/>
                </a:lnTo>
                <a:lnTo>
                  <a:pt x="39443" y="316342"/>
                </a:lnTo>
                <a:lnTo>
                  <a:pt x="42421" y="316623"/>
                </a:lnTo>
                <a:lnTo>
                  <a:pt x="48217" y="315857"/>
                </a:lnTo>
                <a:lnTo>
                  <a:pt x="55891" y="314394"/>
                </a:lnTo>
                <a:lnTo>
                  <a:pt x="99814" y="30003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1058"/>
          <p:cNvSpPr/>
          <p:nvPr/>
        </p:nvSpPr>
        <p:spPr>
          <a:xfrm>
            <a:off x="7640955" y="3454717"/>
            <a:ext cx="231458" cy="188596"/>
          </a:xfrm>
          <a:custGeom>
            <a:avLst/>
            <a:gdLst/>
            <a:ahLst/>
            <a:cxnLst/>
            <a:rect l="0" t="0" r="0" b="0"/>
            <a:pathLst>
              <a:path w="231458" h="188596">
                <a:moveTo>
                  <a:pt x="0" y="0"/>
                </a:moveTo>
                <a:lnTo>
                  <a:pt x="19312" y="19313"/>
                </a:lnTo>
                <a:lnTo>
                  <a:pt x="26209" y="25258"/>
                </a:lnTo>
                <a:lnTo>
                  <a:pt x="46573" y="42023"/>
                </a:lnTo>
                <a:lnTo>
                  <a:pt x="59624" y="53733"/>
                </a:lnTo>
                <a:lnTo>
                  <a:pt x="89364" y="81984"/>
                </a:lnTo>
                <a:lnTo>
                  <a:pt x="120034" y="111816"/>
                </a:lnTo>
                <a:lnTo>
                  <a:pt x="127648" y="118359"/>
                </a:lnTo>
                <a:lnTo>
                  <a:pt x="134629" y="123673"/>
                </a:lnTo>
                <a:lnTo>
                  <a:pt x="141187" y="128169"/>
                </a:lnTo>
                <a:lnTo>
                  <a:pt x="147465" y="133071"/>
                </a:lnTo>
                <a:lnTo>
                  <a:pt x="153555" y="138244"/>
                </a:lnTo>
                <a:lnTo>
                  <a:pt x="159520" y="143598"/>
                </a:lnTo>
                <a:lnTo>
                  <a:pt x="169211" y="150024"/>
                </a:lnTo>
                <a:lnTo>
                  <a:pt x="181388" y="157166"/>
                </a:lnTo>
                <a:lnTo>
                  <a:pt x="231457" y="18859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1059"/>
          <p:cNvSpPr/>
          <p:nvPr/>
        </p:nvSpPr>
        <p:spPr>
          <a:xfrm>
            <a:off x="7709534" y="3463290"/>
            <a:ext cx="120017" cy="214313"/>
          </a:xfrm>
          <a:custGeom>
            <a:avLst/>
            <a:gdLst/>
            <a:ahLst/>
            <a:cxnLst/>
            <a:rect l="0" t="0" r="0" b="0"/>
            <a:pathLst>
              <a:path w="120017" h="214313">
                <a:moveTo>
                  <a:pt x="120016" y="0"/>
                </a:moveTo>
                <a:lnTo>
                  <a:pt x="106363" y="9101"/>
                </a:lnTo>
                <a:lnTo>
                  <a:pt x="101389" y="13687"/>
                </a:lnTo>
                <a:lnTo>
                  <a:pt x="97120" y="18650"/>
                </a:lnTo>
                <a:lnTo>
                  <a:pt x="93323" y="23863"/>
                </a:lnTo>
                <a:lnTo>
                  <a:pt x="89837" y="28291"/>
                </a:lnTo>
                <a:lnTo>
                  <a:pt x="86562" y="32196"/>
                </a:lnTo>
                <a:lnTo>
                  <a:pt x="83425" y="35751"/>
                </a:lnTo>
                <a:lnTo>
                  <a:pt x="80382" y="40979"/>
                </a:lnTo>
                <a:lnTo>
                  <a:pt x="77401" y="47322"/>
                </a:lnTo>
                <a:lnTo>
                  <a:pt x="74460" y="54408"/>
                </a:lnTo>
                <a:lnTo>
                  <a:pt x="71548" y="61037"/>
                </a:lnTo>
                <a:lnTo>
                  <a:pt x="65772" y="73482"/>
                </a:lnTo>
                <a:lnTo>
                  <a:pt x="57165" y="91199"/>
                </a:lnTo>
                <a:lnTo>
                  <a:pt x="52398" y="98899"/>
                </a:lnTo>
                <a:lnTo>
                  <a:pt x="46362" y="107843"/>
                </a:lnTo>
                <a:lnTo>
                  <a:pt x="39481" y="117615"/>
                </a:lnTo>
                <a:lnTo>
                  <a:pt x="34894" y="126035"/>
                </a:lnTo>
                <a:lnTo>
                  <a:pt x="31835" y="133553"/>
                </a:lnTo>
                <a:lnTo>
                  <a:pt x="29796" y="140470"/>
                </a:lnTo>
                <a:lnTo>
                  <a:pt x="26531" y="146987"/>
                </a:lnTo>
                <a:lnTo>
                  <a:pt x="22450" y="153236"/>
                </a:lnTo>
                <a:lnTo>
                  <a:pt x="17825" y="159307"/>
                </a:lnTo>
                <a:lnTo>
                  <a:pt x="14741" y="165260"/>
                </a:lnTo>
                <a:lnTo>
                  <a:pt x="12685" y="171133"/>
                </a:lnTo>
                <a:lnTo>
                  <a:pt x="11314" y="176954"/>
                </a:lnTo>
                <a:lnTo>
                  <a:pt x="9449" y="181786"/>
                </a:lnTo>
                <a:lnTo>
                  <a:pt x="7251" y="185961"/>
                </a:lnTo>
                <a:lnTo>
                  <a:pt x="4835" y="189696"/>
                </a:lnTo>
                <a:lnTo>
                  <a:pt x="2149" y="196387"/>
                </a:lnTo>
                <a:lnTo>
                  <a:pt x="955" y="202535"/>
                </a:lnTo>
                <a:lnTo>
                  <a:pt x="425" y="208443"/>
                </a:lnTo>
                <a:lnTo>
                  <a:pt x="0" y="21431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1060"/>
          <p:cNvSpPr/>
          <p:nvPr/>
        </p:nvSpPr>
        <p:spPr>
          <a:xfrm>
            <a:off x="7829550" y="3335055"/>
            <a:ext cx="183440" cy="291113"/>
          </a:xfrm>
          <a:custGeom>
            <a:avLst/>
            <a:gdLst/>
            <a:ahLst/>
            <a:cxnLst/>
            <a:rect l="0" t="0" r="0" b="0"/>
            <a:pathLst>
              <a:path w="183440" h="291113">
                <a:moveTo>
                  <a:pt x="0" y="8220"/>
                </a:moveTo>
                <a:lnTo>
                  <a:pt x="9101" y="3669"/>
                </a:lnTo>
                <a:lnTo>
                  <a:pt x="13687" y="2328"/>
                </a:lnTo>
                <a:lnTo>
                  <a:pt x="18650" y="1434"/>
                </a:lnTo>
                <a:lnTo>
                  <a:pt x="23862" y="839"/>
                </a:lnTo>
                <a:lnTo>
                  <a:pt x="28291" y="442"/>
                </a:lnTo>
                <a:lnTo>
                  <a:pt x="32195" y="177"/>
                </a:lnTo>
                <a:lnTo>
                  <a:pt x="35752" y="0"/>
                </a:lnTo>
                <a:lnTo>
                  <a:pt x="40027" y="835"/>
                </a:lnTo>
                <a:lnTo>
                  <a:pt x="44782" y="2344"/>
                </a:lnTo>
                <a:lnTo>
                  <a:pt x="49858" y="4302"/>
                </a:lnTo>
                <a:lnTo>
                  <a:pt x="58003" y="6561"/>
                </a:lnTo>
                <a:lnTo>
                  <a:pt x="68197" y="9019"/>
                </a:lnTo>
                <a:lnTo>
                  <a:pt x="79754" y="11610"/>
                </a:lnTo>
                <a:lnTo>
                  <a:pt x="91270" y="16195"/>
                </a:lnTo>
                <a:lnTo>
                  <a:pt x="102757" y="22109"/>
                </a:lnTo>
                <a:lnTo>
                  <a:pt x="114224" y="28909"/>
                </a:lnTo>
                <a:lnTo>
                  <a:pt x="123774" y="35348"/>
                </a:lnTo>
                <a:lnTo>
                  <a:pt x="132046" y="41545"/>
                </a:lnTo>
                <a:lnTo>
                  <a:pt x="139466" y="47581"/>
                </a:lnTo>
                <a:lnTo>
                  <a:pt x="146317" y="53511"/>
                </a:lnTo>
                <a:lnTo>
                  <a:pt x="152789" y="59369"/>
                </a:lnTo>
                <a:lnTo>
                  <a:pt x="159009" y="65179"/>
                </a:lnTo>
                <a:lnTo>
                  <a:pt x="164109" y="71910"/>
                </a:lnTo>
                <a:lnTo>
                  <a:pt x="168461" y="79255"/>
                </a:lnTo>
                <a:lnTo>
                  <a:pt x="172315" y="87009"/>
                </a:lnTo>
                <a:lnTo>
                  <a:pt x="175836" y="95036"/>
                </a:lnTo>
                <a:lnTo>
                  <a:pt x="179137" y="103245"/>
                </a:lnTo>
                <a:lnTo>
                  <a:pt x="182290" y="111574"/>
                </a:lnTo>
                <a:lnTo>
                  <a:pt x="183439" y="119986"/>
                </a:lnTo>
                <a:lnTo>
                  <a:pt x="183253" y="128450"/>
                </a:lnTo>
                <a:lnTo>
                  <a:pt x="182176" y="136951"/>
                </a:lnTo>
                <a:lnTo>
                  <a:pt x="180506" y="145475"/>
                </a:lnTo>
                <a:lnTo>
                  <a:pt x="178440" y="154016"/>
                </a:lnTo>
                <a:lnTo>
                  <a:pt x="176110" y="162567"/>
                </a:lnTo>
                <a:lnTo>
                  <a:pt x="174556" y="171125"/>
                </a:lnTo>
                <a:lnTo>
                  <a:pt x="173521" y="179688"/>
                </a:lnTo>
                <a:lnTo>
                  <a:pt x="172830" y="188255"/>
                </a:lnTo>
                <a:lnTo>
                  <a:pt x="169512" y="198728"/>
                </a:lnTo>
                <a:lnTo>
                  <a:pt x="164444" y="210473"/>
                </a:lnTo>
                <a:lnTo>
                  <a:pt x="158207" y="223065"/>
                </a:lnTo>
                <a:lnTo>
                  <a:pt x="152144" y="234317"/>
                </a:lnTo>
                <a:lnTo>
                  <a:pt x="146197" y="244676"/>
                </a:lnTo>
                <a:lnTo>
                  <a:pt x="140326" y="254440"/>
                </a:lnTo>
                <a:lnTo>
                  <a:pt x="135461" y="261902"/>
                </a:lnTo>
                <a:lnTo>
                  <a:pt x="131265" y="267828"/>
                </a:lnTo>
                <a:lnTo>
                  <a:pt x="127514" y="272732"/>
                </a:lnTo>
                <a:lnTo>
                  <a:pt x="123349" y="280721"/>
                </a:lnTo>
                <a:lnTo>
                  <a:pt x="122237" y="284184"/>
                </a:lnTo>
                <a:lnTo>
                  <a:pt x="120544" y="286494"/>
                </a:lnTo>
                <a:lnTo>
                  <a:pt x="118463" y="288033"/>
                </a:lnTo>
                <a:lnTo>
                  <a:pt x="111442" y="29111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1061"/>
          <p:cNvSpPr/>
          <p:nvPr/>
        </p:nvSpPr>
        <p:spPr>
          <a:xfrm>
            <a:off x="8069580" y="3438795"/>
            <a:ext cx="188596" cy="15923"/>
          </a:xfrm>
          <a:custGeom>
            <a:avLst/>
            <a:gdLst/>
            <a:ahLst/>
            <a:cxnLst/>
            <a:rect l="0" t="0" r="0" b="0"/>
            <a:pathLst>
              <a:path w="188596" h="15923">
                <a:moveTo>
                  <a:pt x="0" y="15922"/>
                </a:moveTo>
                <a:lnTo>
                  <a:pt x="13652" y="11371"/>
                </a:lnTo>
                <a:lnTo>
                  <a:pt x="19578" y="10030"/>
                </a:lnTo>
                <a:lnTo>
                  <a:pt x="25435" y="9137"/>
                </a:lnTo>
                <a:lnTo>
                  <a:pt x="31244" y="8541"/>
                </a:lnTo>
                <a:lnTo>
                  <a:pt x="37022" y="8144"/>
                </a:lnTo>
                <a:lnTo>
                  <a:pt x="42779" y="7879"/>
                </a:lnTo>
                <a:lnTo>
                  <a:pt x="48521" y="7703"/>
                </a:lnTo>
                <a:lnTo>
                  <a:pt x="59971" y="6633"/>
                </a:lnTo>
                <a:lnTo>
                  <a:pt x="115315" y="611"/>
                </a:lnTo>
                <a:lnTo>
                  <a:pt x="122597" y="0"/>
                </a:lnTo>
                <a:lnTo>
                  <a:pt x="130308" y="545"/>
                </a:lnTo>
                <a:lnTo>
                  <a:pt x="138308" y="1860"/>
                </a:lnTo>
                <a:lnTo>
                  <a:pt x="146497" y="3690"/>
                </a:lnTo>
                <a:lnTo>
                  <a:pt x="153862" y="5862"/>
                </a:lnTo>
                <a:lnTo>
                  <a:pt x="160678" y="8263"/>
                </a:lnTo>
                <a:lnTo>
                  <a:pt x="188595" y="1592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1062"/>
          <p:cNvSpPr/>
          <p:nvPr/>
        </p:nvSpPr>
        <p:spPr>
          <a:xfrm>
            <a:off x="8095297" y="3497579"/>
            <a:ext cx="180023" cy="34292"/>
          </a:xfrm>
          <a:custGeom>
            <a:avLst/>
            <a:gdLst/>
            <a:ahLst/>
            <a:cxnLst/>
            <a:rect l="0" t="0" r="0" b="0"/>
            <a:pathLst>
              <a:path w="180023" h="34292">
                <a:moveTo>
                  <a:pt x="0" y="34291"/>
                </a:moveTo>
                <a:lnTo>
                  <a:pt x="18204" y="29740"/>
                </a:lnTo>
                <a:lnTo>
                  <a:pt x="25470" y="28399"/>
                </a:lnTo>
                <a:lnTo>
                  <a:pt x="32220" y="27505"/>
                </a:lnTo>
                <a:lnTo>
                  <a:pt x="38625" y="26910"/>
                </a:lnTo>
                <a:lnTo>
                  <a:pt x="44800" y="25560"/>
                </a:lnTo>
                <a:lnTo>
                  <a:pt x="50822" y="23708"/>
                </a:lnTo>
                <a:lnTo>
                  <a:pt x="180022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1063"/>
          <p:cNvSpPr/>
          <p:nvPr/>
        </p:nvSpPr>
        <p:spPr>
          <a:xfrm>
            <a:off x="8258175" y="3326352"/>
            <a:ext cx="169634" cy="289853"/>
          </a:xfrm>
          <a:custGeom>
            <a:avLst/>
            <a:gdLst/>
            <a:ahLst/>
            <a:cxnLst/>
            <a:rect l="0" t="0" r="0" b="0"/>
            <a:pathLst>
              <a:path w="169634" h="289853">
                <a:moveTo>
                  <a:pt x="8572" y="51213"/>
                </a:moveTo>
                <a:lnTo>
                  <a:pt x="13123" y="42111"/>
                </a:lnTo>
                <a:lnTo>
                  <a:pt x="17897" y="35102"/>
                </a:lnTo>
                <a:lnTo>
                  <a:pt x="23194" y="28812"/>
                </a:lnTo>
                <a:lnTo>
                  <a:pt x="25940" y="25802"/>
                </a:lnTo>
                <a:lnTo>
                  <a:pt x="28723" y="22842"/>
                </a:lnTo>
                <a:lnTo>
                  <a:pt x="31531" y="20869"/>
                </a:lnTo>
                <a:lnTo>
                  <a:pt x="34356" y="19554"/>
                </a:lnTo>
                <a:lnTo>
                  <a:pt x="37191" y="18677"/>
                </a:lnTo>
                <a:lnTo>
                  <a:pt x="42891" y="16187"/>
                </a:lnTo>
                <a:lnTo>
                  <a:pt x="59386" y="8340"/>
                </a:lnTo>
                <a:lnTo>
                  <a:pt x="67213" y="5486"/>
                </a:lnTo>
                <a:lnTo>
                  <a:pt x="74336" y="3583"/>
                </a:lnTo>
                <a:lnTo>
                  <a:pt x="80989" y="2315"/>
                </a:lnTo>
                <a:lnTo>
                  <a:pt x="87330" y="1469"/>
                </a:lnTo>
                <a:lnTo>
                  <a:pt x="93463" y="905"/>
                </a:lnTo>
                <a:lnTo>
                  <a:pt x="99456" y="529"/>
                </a:lnTo>
                <a:lnTo>
                  <a:pt x="113735" y="112"/>
                </a:lnTo>
                <a:lnTo>
                  <a:pt x="121543" y="0"/>
                </a:lnTo>
                <a:lnTo>
                  <a:pt x="129606" y="879"/>
                </a:lnTo>
                <a:lnTo>
                  <a:pt x="137838" y="2417"/>
                </a:lnTo>
                <a:lnTo>
                  <a:pt x="146185" y="4395"/>
                </a:lnTo>
                <a:lnTo>
                  <a:pt x="151749" y="6665"/>
                </a:lnTo>
                <a:lnTo>
                  <a:pt x="155459" y="9132"/>
                </a:lnTo>
                <a:lnTo>
                  <a:pt x="157932" y="11729"/>
                </a:lnTo>
                <a:lnTo>
                  <a:pt x="159580" y="14413"/>
                </a:lnTo>
                <a:lnTo>
                  <a:pt x="161412" y="19935"/>
                </a:lnTo>
                <a:lnTo>
                  <a:pt x="160947" y="23693"/>
                </a:lnTo>
                <a:lnTo>
                  <a:pt x="159687" y="28104"/>
                </a:lnTo>
                <a:lnTo>
                  <a:pt x="157891" y="32949"/>
                </a:lnTo>
                <a:lnTo>
                  <a:pt x="154791" y="38085"/>
                </a:lnTo>
                <a:lnTo>
                  <a:pt x="150819" y="43413"/>
                </a:lnTo>
                <a:lnTo>
                  <a:pt x="146266" y="48870"/>
                </a:lnTo>
                <a:lnTo>
                  <a:pt x="141326" y="54414"/>
                </a:lnTo>
                <a:lnTo>
                  <a:pt x="130757" y="65653"/>
                </a:lnTo>
                <a:lnTo>
                  <a:pt x="114096" y="82690"/>
                </a:lnTo>
                <a:lnTo>
                  <a:pt x="107496" y="87438"/>
                </a:lnTo>
                <a:lnTo>
                  <a:pt x="100239" y="91555"/>
                </a:lnTo>
                <a:lnTo>
                  <a:pt x="92543" y="95253"/>
                </a:lnTo>
                <a:lnTo>
                  <a:pt x="82650" y="102480"/>
                </a:lnTo>
                <a:lnTo>
                  <a:pt x="71293" y="112061"/>
                </a:lnTo>
                <a:lnTo>
                  <a:pt x="58959" y="123211"/>
                </a:lnTo>
                <a:lnTo>
                  <a:pt x="51688" y="130644"/>
                </a:lnTo>
                <a:lnTo>
                  <a:pt x="47794" y="135599"/>
                </a:lnTo>
                <a:lnTo>
                  <a:pt x="46150" y="138903"/>
                </a:lnTo>
                <a:lnTo>
                  <a:pt x="46959" y="141105"/>
                </a:lnTo>
                <a:lnTo>
                  <a:pt x="49403" y="142573"/>
                </a:lnTo>
                <a:lnTo>
                  <a:pt x="52938" y="143552"/>
                </a:lnTo>
                <a:lnTo>
                  <a:pt x="57199" y="144205"/>
                </a:lnTo>
                <a:lnTo>
                  <a:pt x="61945" y="144640"/>
                </a:lnTo>
                <a:lnTo>
                  <a:pt x="67014" y="144930"/>
                </a:lnTo>
                <a:lnTo>
                  <a:pt x="82807" y="145252"/>
                </a:lnTo>
                <a:lnTo>
                  <a:pt x="92352" y="145338"/>
                </a:lnTo>
                <a:lnTo>
                  <a:pt x="102525" y="146348"/>
                </a:lnTo>
                <a:lnTo>
                  <a:pt x="113117" y="147974"/>
                </a:lnTo>
                <a:lnTo>
                  <a:pt x="123989" y="150010"/>
                </a:lnTo>
                <a:lnTo>
                  <a:pt x="132189" y="152320"/>
                </a:lnTo>
                <a:lnTo>
                  <a:pt x="138609" y="154813"/>
                </a:lnTo>
                <a:lnTo>
                  <a:pt x="143841" y="157427"/>
                </a:lnTo>
                <a:lnTo>
                  <a:pt x="148281" y="160122"/>
                </a:lnTo>
                <a:lnTo>
                  <a:pt x="152194" y="162871"/>
                </a:lnTo>
                <a:lnTo>
                  <a:pt x="155755" y="165657"/>
                </a:lnTo>
                <a:lnTo>
                  <a:pt x="159081" y="168466"/>
                </a:lnTo>
                <a:lnTo>
                  <a:pt x="162252" y="171292"/>
                </a:lnTo>
                <a:lnTo>
                  <a:pt x="165318" y="174128"/>
                </a:lnTo>
                <a:lnTo>
                  <a:pt x="167362" y="176971"/>
                </a:lnTo>
                <a:lnTo>
                  <a:pt x="169633" y="182670"/>
                </a:lnTo>
                <a:lnTo>
                  <a:pt x="169285" y="186476"/>
                </a:lnTo>
                <a:lnTo>
                  <a:pt x="168102" y="190918"/>
                </a:lnTo>
                <a:lnTo>
                  <a:pt x="166361" y="195785"/>
                </a:lnTo>
                <a:lnTo>
                  <a:pt x="164247" y="200934"/>
                </a:lnTo>
                <a:lnTo>
                  <a:pt x="161885" y="206272"/>
                </a:lnTo>
                <a:lnTo>
                  <a:pt x="159359" y="211735"/>
                </a:lnTo>
                <a:lnTo>
                  <a:pt x="155768" y="216330"/>
                </a:lnTo>
                <a:lnTo>
                  <a:pt x="151471" y="220346"/>
                </a:lnTo>
                <a:lnTo>
                  <a:pt x="146701" y="223976"/>
                </a:lnTo>
                <a:lnTo>
                  <a:pt x="140663" y="229253"/>
                </a:lnTo>
                <a:lnTo>
                  <a:pt x="133780" y="235629"/>
                </a:lnTo>
                <a:lnTo>
                  <a:pt x="126334" y="242737"/>
                </a:lnTo>
                <a:lnTo>
                  <a:pt x="117561" y="249380"/>
                </a:lnTo>
                <a:lnTo>
                  <a:pt x="107901" y="255715"/>
                </a:lnTo>
                <a:lnTo>
                  <a:pt x="97651" y="261842"/>
                </a:lnTo>
                <a:lnTo>
                  <a:pt x="88913" y="266880"/>
                </a:lnTo>
                <a:lnTo>
                  <a:pt x="74124" y="275017"/>
                </a:lnTo>
                <a:lnTo>
                  <a:pt x="67513" y="277568"/>
                </a:lnTo>
                <a:lnTo>
                  <a:pt x="61201" y="279269"/>
                </a:lnTo>
                <a:lnTo>
                  <a:pt x="55088" y="280403"/>
                </a:lnTo>
                <a:lnTo>
                  <a:pt x="50061" y="282111"/>
                </a:lnTo>
                <a:lnTo>
                  <a:pt x="45756" y="284202"/>
                </a:lnTo>
                <a:lnTo>
                  <a:pt x="41934" y="286549"/>
                </a:lnTo>
                <a:lnTo>
                  <a:pt x="37481" y="288114"/>
                </a:lnTo>
                <a:lnTo>
                  <a:pt x="32607" y="289157"/>
                </a:lnTo>
                <a:lnTo>
                  <a:pt x="27453" y="289852"/>
                </a:lnTo>
                <a:lnTo>
                  <a:pt x="24017" y="289363"/>
                </a:lnTo>
                <a:lnTo>
                  <a:pt x="21726" y="288085"/>
                </a:lnTo>
                <a:lnTo>
                  <a:pt x="20199" y="286280"/>
                </a:lnTo>
                <a:lnTo>
                  <a:pt x="18229" y="285077"/>
                </a:lnTo>
                <a:lnTo>
                  <a:pt x="15962" y="284274"/>
                </a:lnTo>
                <a:lnTo>
                  <a:pt x="0" y="28267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1064"/>
          <p:cNvSpPr/>
          <p:nvPr/>
        </p:nvSpPr>
        <p:spPr>
          <a:xfrm>
            <a:off x="8412480" y="3429000"/>
            <a:ext cx="197168" cy="188596"/>
          </a:xfrm>
          <a:custGeom>
            <a:avLst/>
            <a:gdLst/>
            <a:ahLst/>
            <a:cxnLst/>
            <a:rect l="0" t="0" r="0" b="0"/>
            <a:pathLst>
              <a:path w="197168" h="188596">
                <a:moveTo>
                  <a:pt x="0" y="0"/>
                </a:moveTo>
                <a:lnTo>
                  <a:pt x="9102" y="4550"/>
                </a:lnTo>
                <a:lnTo>
                  <a:pt x="11783" y="6844"/>
                </a:lnTo>
                <a:lnTo>
                  <a:pt x="13570" y="9325"/>
                </a:lnTo>
                <a:lnTo>
                  <a:pt x="15556" y="14621"/>
                </a:lnTo>
                <a:lnTo>
                  <a:pt x="16438" y="20151"/>
                </a:lnTo>
                <a:lnTo>
                  <a:pt x="17626" y="22959"/>
                </a:lnTo>
                <a:lnTo>
                  <a:pt x="21486" y="28619"/>
                </a:lnTo>
                <a:lnTo>
                  <a:pt x="23850" y="30509"/>
                </a:lnTo>
                <a:lnTo>
                  <a:pt x="26376" y="31769"/>
                </a:lnTo>
                <a:lnTo>
                  <a:pt x="29014" y="32610"/>
                </a:lnTo>
                <a:lnTo>
                  <a:pt x="34485" y="36083"/>
                </a:lnTo>
                <a:lnTo>
                  <a:pt x="37277" y="38343"/>
                </a:lnTo>
                <a:lnTo>
                  <a:pt x="40091" y="41754"/>
                </a:lnTo>
                <a:lnTo>
                  <a:pt x="42920" y="45934"/>
                </a:lnTo>
                <a:lnTo>
                  <a:pt x="45757" y="50625"/>
                </a:lnTo>
                <a:lnTo>
                  <a:pt x="50508" y="55657"/>
                </a:lnTo>
                <a:lnTo>
                  <a:pt x="56532" y="60917"/>
                </a:lnTo>
                <a:lnTo>
                  <a:pt x="63405" y="66329"/>
                </a:lnTo>
                <a:lnTo>
                  <a:pt x="69893" y="70889"/>
                </a:lnTo>
                <a:lnTo>
                  <a:pt x="76122" y="74882"/>
                </a:lnTo>
                <a:lnTo>
                  <a:pt x="82180" y="78496"/>
                </a:lnTo>
                <a:lnTo>
                  <a:pt x="89077" y="83763"/>
                </a:lnTo>
                <a:lnTo>
                  <a:pt x="96532" y="90132"/>
                </a:lnTo>
                <a:lnTo>
                  <a:pt x="104359" y="97235"/>
                </a:lnTo>
                <a:lnTo>
                  <a:pt x="114341" y="104828"/>
                </a:lnTo>
                <a:lnTo>
                  <a:pt x="125757" y="112748"/>
                </a:lnTo>
                <a:lnTo>
                  <a:pt x="138129" y="120885"/>
                </a:lnTo>
                <a:lnTo>
                  <a:pt x="147332" y="127263"/>
                </a:lnTo>
                <a:lnTo>
                  <a:pt x="154418" y="132467"/>
                </a:lnTo>
                <a:lnTo>
                  <a:pt x="160095" y="136888"/>
                </a:lnTo>
                <a:lnTo>
                  <a:pt x="164833" y="141742"/>
                </a:lnTo>
                <a:lnTo>
                  <a:pt x="168943" y="146882"/>
                </a:lnTo>
                <a:lnTo>
                  <a:pt x="172637" y="152213"/>
                </a:lnTo>
                <a:lnTo>
                  <a:pt x="176051" y="156721"/>
                </a:lnTo>
                <a:lnTo>
                  <a:pt x="179280" y="160678"/>
                </a:lnTo>
                <a:lnTo>
                  <a:pt x="197167" y="18859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1065"/>
          <p:cNvSpPr/>
          <p:nvPr/>
        </p:nvSpPr>
        <p:spPr>
          <a:xfrm>
            <a:off x="8412480" y="3420427"/>
            <a:ext cx="180023" cy="214314"/>
          </a:xfrm>
          <a:custGeom>
            <a:avLst/>
            <a:gdLst/>
            <a:ahLst/>
            <a:cxnLst/>
            <a:rect l="0" t="0" r="0" b="0"/>
            <a:pathLst>
              <a:path w="180023" h="214314">
                <a:moveTo>
                  <a:pt x="180022" y="0"/>
                </a:moveTo>
                <a:lnTo>
                  <a:pt x="175471" y="9102"/>
                </a:lnTo>
                <a:lnTo>
                  <a:pt x="173178" y="12735"/>
                </a:lnTo>
                <a:lnTo>
                  <a:pt x="168090" y="19313"/>
                </a:lnTo>
                <a:lnTo>
                  <a:pt x="165400" y="23353"/>
                </a:lnTo>
                <a:lnTo>
                  <a:pt x="162654" y="27951"/>
                </a:lnTo>
                <a:lnTo>
                  <a:pt x="159871" y="32921"/>
                </a:lnTo>
                <a:lnTo>
                  <a:pt x="156110" y="39093"/>
                </a:lnTo>
                <a:lnTo>
                  <a:pt x="146852" y="53569"/>
                </a:lnTo>
                <a:lnTo>
                  <a:pt x="141716" y="60478"/>
                </a:lnTo>
                <a:lnTo>
                  <a:pt x="136388" y="66989"/>
                </a:lnTo>
                <a:lnTo>
                  <a:pt x="130930" y="73234"/>
                </a:lnTo>
                <a:lnTo>
                  <a:pt x="125386" y="80255"/>
                </a:lnTo>
                <a:lnTo>
                  <a:pt x="119786" y="87794"/>
                </a:lnTo>
                <a:lnTo>
                  <a:pt x="114147" y="95676"/>
                </a:lnTo>
                <a:lnTo>
                  <a:pt x="108482" y="102837"/>
                </a:lnTo>
                <a:lnTo>
                  <a:pt x="102801" y="109516"/>
                </a:lnTo>
                <a:lnTo>
                  <a:pt x="97109" y="115873"/>
                </a:lnTo>
                <a:lnTo>
                  <a:pt x="80624" y="135637"/>
                </a:lnTo>
                <a:lnTo>
                  <a:pt x="70894" y="147574"/>
                </a:lnTo>
                <a:lnTo>
                  <a:pt x="62503" y="156486"/>
                </a:lnTo>
                <a:lnTo>
                  <a:pt x="55004" y="163379"/>
                </a:lnTo>
                <a:lnTo>
                  <a:pt x="48099" y="168927"/>
                </a:lnTo>
                <a:lnTo>
                  <a:pt x="41590" y="174530"/>
                </a:lnTo>
                <a:lnTo>
                  <a:pt x="35347" y="180171"/>
                </a:lnTo>
                <a:lnTo>
                  <a:pt x="19999" y="194672"/>
                </a:lnTo>
                <a:lnTo>
                  <a:pt x="0" y="21431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1066"/>
          <p:cNvSpPr/>
          <p:nvPr/>
        </p:nvSpPr>
        <p:spPr>
          <a:xfrm>
            <a:off x="8609647" y="3446145"/>
            <a:ext cx="214313" cy="8573"/>
          </a:xfrm>
          <a:custGeom>
            <a:avLst/>
            <a:gdLst/>
            <a:ahLst/>
            <a:cxnLst/>
            <a:rect l="0" t="0" r="0" b="0"/>
            <a:pathLst>
              <a:path w="214313" h="8573">
                <a:moveTo>
                  <a:pt x="0" y="8572"/>
                </a:moveTo>
                <a:lnTo>
                  <a:pt x="13653" y="4021"/>
                </a:lnTo>
                <a:lnTo>
                  <a:pt x="19579" y="2680"/>
                </a:lnTo>
                <a:lnTo>
                  <a:pt x="25435" y="1787"/>
                </a:lnTo>
                <a:lnTo>
                  <a:pt x="31245" y="1191"/>
                </a:lnTo>
                <a:lnTo>
                  <a:pt x="37022" y="794"/>
                </a:lnTo>
                <a:lnTo>
                  <a:pt x="42779" y="529"/>
                </a:lnTo>
                <a:lnTo>
                  <a:pt x="54255" y="235"/>
                </a:lnTo>
                <a:lnTo>
                  <a:pt x="181672" y="0"/>
                </a:lnTo>
                <a:lnTo>
                  <a:pt x="190647" y="953"/>
                </a:lnTo>
                <a:lnTo>
                  <a:pt x="197583" y="2540"/>
                </a:lnTo>
                <a:lnTo>
                  <a:pt x="214312" y="857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1067"/>
          <p:cNvSpPr/>
          <p:nvPr/>
        </p:nvSpPr>
        <p:spPr>
          <a:xfrm>
            <a:off x="8686800" y="3351847"/>
            <a:ext cx="25718" cy="240031"/>
          </a:xfrm>
          <a:custGeom>
            <a:avLst/>
            <a:gdLst/>
            <a:ahLst/>
            <a:cxnLst/>
            <a:rect l="0" t="0" r="0" b="0"/>
            <a:pathLst>
              <a:path w="25718" h="240031">
                <a:moveTo>
                  <a:pt x="0" y="0"/>
                </a:moveTo>
                <a:lnTo>
                  <a:pt x="0" y="61380"/>
                </a:lnTo>
                <a:lnTo>
                  <a:pt x="952" y="85687"/>
                </a:lnTo>
                <a:lnTo>
                  <a:pt x="7778" y="208108"/>
                </a:lnTo>
                <a:lnTo>
                  <a:pt x="8219" y="220445"/>
                </a:lnTo>
                <a:lnTo>
                  <a:pt x="9290" y="225069"/>
                </a:lnTo>
                <a:lnTo>
                  <a:pt x="10956" y="229103"/>
                </a:lnTo>
                <a:lnTo>
                  <a:pt x="15311" y="236793"/>
                </a:lnTo>
                <a:lnTo>
                  <a:pt x="25717" y="24003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1068"/>
          <p:cNvSpPr/>
          <p:nvPr/>
        </p:nvSpPr>
        <p:spPr>
          <a:xfrm>
            <a:off x="8772525" y="3300669"/>
            <a:ext cx="308610" cy="222510"/>
          </a:xfrm>
          <a:custGeom>
            <a:avLst/>
            <a:gdLst/>
            <a:ahLst/>
            <a:cxnLst/>
            <a:rect l="0" t="0" r="0" b="0"/>
            <a:pathLst>
              <a:path w="308610" h="222510">
                <a:moveTo>
                  <a:pt x="0" y="85468"/>
                </a:moveTo>
                <a:lnTo>
                  <a:pt x="0" y="58775"/>
                </a:lnTo>
                <a:lnTo>
                  <a:pt x="1905" y="54337"/>
                </a:lnTo>
                <a:lnTo>
                  <a:pt x="5080" y="49474"/>
                </a:lnTo>
                <a:lnTo>
                  <a:pt x="9101" y="44327"/>
                </a:lnTo>
                <a:lnTo>
                  <a:pt x="12735" y="39943"/>
                </a:lnTo>
                <a:lnTo>
                  <a:pt x="16109" y="36068"/>
                </a:lnTo>
                <a:lnTo>
                  <a:pt x="19311" y="32532"/>
                </a:lnTo>
                <a:lnTo>
                  <a:pt x="27951" y="26063"/>
                </a:lnTo>
                <a:lnTo>
                  <a:pt x="32921" y="23005"/>
                </a:lnTo>
                <a:lnTo>
                  <a:pt x="40997" y="19061"/>
                </a:lnTo>
                <a:lnTo>
                  <a:pt x="51144" y="14527"/>
                </a:lnTo>
                <a:lnTo>
                  <a:pt x="62670" y="9599"/>
                </a:lnTo>
                <a:lnTo>
                  <a:pt x="72260" y="6314"/>
                </a:lnTo>
                <a:lnTo>
                  <a:pt x="80558" y="4123"/>
                </a:lnTo>
                <a:lnTo>
                  <a:pt x="87996" y="2663"/>
                </a:lnTo>
                <a:lnTo>
                  <a:pt x="93905" y="1690"/>
                </a:lnTo>
                <a:lnTo>
                  <a:pt x="103014" y="608"/>
                </a:lnTo>
                <a:lnTo>
                  <a:pt x="107729" y="320"/>
                </a:lnTo>
                <a:lnTo>
                  <a:pt x="118047" y="0"/>
                </a:lnTo>
                <a:lnTo>
                  <a:pt x="122512" y="867"/>
                </a:lnTo>
                <a:lnTo>
                  <a:pt x="130014" y="4370"/>
                </a:lnTo>
                <a:lnTo>
                  <a:pt x="136525" y="9102"/>
                </a:lnTo>
                <a:lnTo>
                  <a:pt x="142592" y="14380"/>
                </a:lnTo>
                <a:lnTo>
                  <a:pt x="148464" y="19901"/>
                </a:lnTo>
                <a:lnTo>
                  <a:pt x="150410" y="22707"/>
                </a:lnTo>
                <a:lnTo>
                  <a:pt x="152575" y="28364"/>
                </a:lnTo>
                <a:lnTo>
                  <a:pt x="153151" y="32159"/>
                </a:lnTo>
                <a:lnTo>
                  <a:pt x="153535" y="36593"/>
                </a:lnTo>
                <a:lnTo>
                  <a:pt x="153792" y="41455"/>
                </a:lnTo>
                <a:lnTo>
                  <a:pt x="154076" y="51937"/>
                </a:lnTo>
                <a:lnTo>
                  <a:pt x="154153" y="57399"/>
                </a:lnTo>
                <a:lnTo>
                  <a:pt x="153251" y="62945"/>
                </a:lnTo>
                <a:lnTo>
                  <a:pt x="151696" y="68548"/>
                </a:lnTo>
                <a:lnTo>
                  <a:pt x="142361" y="95778"/>
                </a:lnTo>
                <a:lnTo>
                  <a:pt x="138722" y="102819"/>
                </a:lnTo>
                <a:lnTo>
                  <a:pt x="134391" y="109418"/>
                </a:lnTo>
                <a:lnTo>
                  <a:pt x="129599" y="115722"/>
                </a:lnTo>
                <a:lnTo>
                  <a:pt x="125452" y="121830"/>
                </a:lnTo>
                <a:lnTo>
                  <a:pt x="121734" y="127807"/>
                </a:lnTo>
                <a:lnTo>
                  <a:pt x="118304" y="133696"/>
                </a:lnTo>
                <a:lnTo>
                  <a:pt x="114112" y="139528"/>
                </a:lnTo>
                <a:lnTo>
                  <a:pt x="109412" y="145321"/>
                </a:lnTo>
                <a:lnTo>
                  <a:pt x="104373" y="151087"/>
                </a:lnTo>
                <a:lnTo>
                  <a:pt x="100062" y="156837"/>
                </a:lnTo>
                <a:lnTo>
                  <a:pt x="96235" y="162575"/>
                </a:lnTo>
                <a:lnTo>
                  <a:pt x="92732" y="168305"/>
                </a:lnTo>
                <a:lnTo>
                  <a:pt x="89444" y="174030"/>
                </a:lnTo>
                <a:lnTo>
                  <a:pt x="83251" y="185471"/>
                </a:lnTo>
                <a:lnTo>
                  <a:pt x="80265" y="190237"/>
                </a:lnTo>
                <a:lnTo>
                  <a:pt x="77323" y="194367"/>
                </a:lnTo>
                <a:lnTo>
                  <a:pt x="74408" y="198072"/>
                </a:lnTo>
                <a:lnTo>
                  <a:pt x="68629" y="204729"/>
                </a:lnTo>
                <a:lnTo>
                  <a:pt x="61710" y="212213"/>
                </a:lnTo>
                <a:lnTo>
                  <a:pt x="62096" y="213780"/>
                </a:lnTo>
                <a:lnTo>
                  <a:pt x="65062" y="218061"/>
                </a:lnTo>
                <a:lnTo>
                  <a:pt x="67188" y="219583"/>
                </a:lnTo>
                <a:lnTo>
                  <a:pt x="72088" y="221275"/>
                </a:lnTo>
                <a:lnTo>
                  <a:pt x="79981" y="222027"/>
                </a:lnTo>
                <a:lnTo>
                  <a:pt x="84753" y="222227"/>
                </a:lnTo>
                <a:lnTo>
                  <a:pt x="95136" y="222450"/>
                </a:lnTo>
                <a:lnTo>
                  <a:pt x="100571" y="222509"/>
                </a:lnTo>
                <a:lnTo>
                  <a:pt x="107052" y="221597"/>
                </a:lnTo>
                <a:lnTo>
                  <a:pt x="114231" y="220035"/>
                </a:lnTo>
                <a:lnTo>
                  <a:pt x="121874" y="218042"/>
                </a:lnTo>
                <a:lnTo>
                  <a:pt x="132684" y="216713"/>
                </a:lnTo>
                <a:lnTo>
                  <a:pt x="145606" y="215827"/>
                </a:lnTo>
                <a:lnTo>
                  <a:pt x="159935" y="215237"/>
                </a:lnTo>
                <a:lnTo>
                  <a:pt x="175204" y="213890"/>
                </a:lnTo>
                <a:lnTo>
                  <a:pt x="191098" y="212041"/>
                </a:lnTo>
                <a:lnTo>
                  <a:pt x="207408" y="209855"/>
                </a:lnTo>
                <a:lnTo>
                  <a:pt x="222091" y="208397"/>
                </a:lnTo>
                <a:lnTo>
                  <a:pt x="235691" y="207426"/>
                </a:lnTo>
                <a:lnTo>
                  <a:pt x="260009" y="206347"/>
                </a:lnTo>
                <a:lnTo>
                  <a:pt x="293823" y="205654"/>
                </a:lnTo>
                <a:lnTo>
                  <a:pt x="298752" y="205597"/>
                </a:lnTo>
                <a:lnTo>
                  <a:pt x="302038" y="206511"/>
                </a:lnTo>
                <a:lnTo>
                  <a:pt x="304229" y="208074"/>
                </a:lnTo>
                <a:lnTo>
                  <a:pt x="308609" y="21405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1069"/>
          <p:cNvSpPr/>
          <p:nvPr/>
        </p:nvSpPr>
        <p:spPr>
          <a:xfrm>
            <a:off x="8086725" y="3523297"/>
            <a:ext cx="85726" cy="25719"/>
          </a:xfrm>
          <a:custGeom>
            <a:avLst/>
            <a:gdLst/>
            <a:ahLst/>
            <a:cxnLst/>
            <a:rect l="0" t="0" r="0" b="0"/>
            <a:pathLst>
              <a:path w="85726" h="25719">
                <a:moveTo>
                  <a:pt x="0" y="25718"/>
                </a:moveTo>
                <a:lnTo>
                  <a:pt x="18204" y="16616"/>
                </a:lnTo>
                <a:lnTo>
                  <a:pt x="24518" y="13935"/>
                </a:lnTo>
                <a:lnTo>
                  <a:pt x="29680" y="12148"/>
                </a:lnTo>
                <a:lnTo>
                  <a:pt x="34074" y="10956"/>
                </a:lnTo>
                <a:lnTo>
                  <a:pt x="41767" y="10161"/>
                </a:lnTo>
                <a:lnTo>
                  <a:pt x="51656" y="9632"/>
                </a:lnTo>
                <a:lnTo>
                  <a:pt x="63013" y="9279"/>
                </a:lnTo>
                <a:lnTo>
                  <a:pt x="70584" y="8091"/>
                </a:lnTo>
                <a:lnTo>
                  <a:pt x="75631" y="6346"/>
                </a:lnTo>
                <a:lnTo>
                  <a:pt x="85725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PenAnnotation927"/>
          <p:cNvSpPr/>
          <p:nvPr/>
        </p:nvSpPr>
        <p:spPr>
          <a:xfrm>
            <a:off x="964321" y="1538232"/>
            <a:ext cx="547297" cy="535797"/>
          </a:xfrm>
          <a:custGeom>
            <a:avLst/>
            <a:gdLst/>
            <a:ahLst/>
            <a:cxnLst/>
            <a:rect l="0" t="0" r="0" b="0"/>
            <a:pathLst>
              <a:path w="547297" h="535797">
                <a:moveTo>
                  <a:pt x="187251" y="150550"/>
                </a:moveTo>
                <a:lnTo>
                  <a:pt x="175319" y="138618"/>
                </a:lnTo>
                <a:lnTo>
                  <a:pt x="173581" y="135928"/>
                </a:lnTo>
                <a:lnTo>
                  <a:pt x="171651" y="130399"/>
                </a:lnTo>
                <a:lnTo>
                  <a:pt x="170564" y="121931"/>
                </a:lnTo>
                <a:lnTo>
                  <a:pt x="169459" y="119088"/>
                </a:lnTo>
                <a:lnTo>
                  <a:pt x="162765" y="109377"/>
                </a:lnTo>
                <a:lnTo>
                  <a:pt x="164621" y="103359"/>
                </a:lnTo>
                <a:lnTo>
                  <a:pt x="171021" y="89260"/>
                </a:lnTo>
                <a:lnTo>
                  <a:pt x="173573" y="83972"/>
                </a:lnTo>
                <a:lnTo>
                  <a:pt x="184030" y="70478"/>
                </a:lnTo>
                <a:lnTo>
                  <a:pt x="196297" y="56860"/>
                </a:lnTo>
                <a:lnTo>
                  <a:pt x="209510" y="43838"/>
                </a:lnTo>
                <a:lnTo>
                  <a:pt x="219686" y="37083"/>
                </a:lnTo>
                <a:lnTo>
                  <a:pt x="235639" y="28365"/>
                </a:lnTo>
                <a:lnTo>
                  <a:pt x="267823" y="11797"/>
                </a:lnTo>
                <a:lnTo>
                  <a:pt x="280528" y="7920"/>
                </a:lnTo>
                <a:lnTo>
                  <a:pt x="292525" y="6196"/>
                </a:lnTo>
                <a:lnTo>
                  <a:pt x="304207" y="5430"/>
                </a:lnTo>
                <a:lnTo>
                  <a:pt x="312847" y="4274"/>
                </a:lnTo>
                <a:lnTo>
                  <a:pt x="323369" y="2550"/>
                </a:lnTo>
                <a:lnTo>
                  <a:pt x="335146" y="448"/>
                </a:lnTo>
                <a:lnTo>
                  <a:pt x="345855" y="0"/>
                </a:lnTo>
                <a:lnTo>
                  <a:pt x="355852" y="653"/>
                </a:lnTo>
                <a:lnTo>
                  <a:pt x="372675" y="3919"/>
                </a:lnTo>
                <a:lnTo>
                  <a:pt x="383326" y="8546"/>
                </a:lnTo>
                <a:lnTo>
                  <a:pt x="391311" y="11113"/>
                </a:lnTo>
                <a:lnTo>
                  <a:pt x="401396" y="13777"/>
                </a:lnTo>
                <a:lnTo>
                  <a:pt x="412882" y="16506"/>
                </a:lnTo>
                <a:lnTo>
                  <a:pt x="428184" y="22077"/>
                </a:lnTo>
                <a:lnTo>
                  <a:pt x="433598" y="24897"/>
                </a:lnTo>
                <a:lnTo>
                  <a:pt x="442154" y="33109"/>
                </a:lnTo>
                <a:lnTo>
                  <a:pt x="452325" y="48443"/>
                </a:lnTo>
                <a:lnTo>
                  <a:pt x="455407" y="53904"/>
                </a:lnTo>
                <a:lnTo>
                  <a:pt x="458832" y="65051"/>
                </a:lnTo>
                <a:lnTo>
                  <a:pt x="460353" y="77308"/>
                </a:lnTo>
                <a:lnTo>
                  <a:pt x="461030" y="92281"/>
                </a:lnTo>
                <a:lnTo>
                  <a:pt x="458790" y="108460"/>
                </a:lnTo>
                <a:lnTo>
                  <a:pt x="454620" y="125176"/>
                </a:lnTo>
                <a:lnTo>
                  <a:pt x="449592" y="142130"/>
                </a:lnTo>
                <a:lnTo>
                  <a:pt x="445965" y="150652"/>
                </a:lnTo>
                <a:lnTo>
                  <a:pt x="441642" y="159190"/>
                </a:lnTo>
                <a:lnTo>
                  <a:pt x="436855" y="167740"/>
                </a:lnTo>
                <a:lnTo>
                  <a:pt x="431759" y="176298"/>
                </a:lnTo>
                <a:lnTo>
                  <a:pt x="421016" y="193426"/>
                </a:lnTo>
                <a:lnTo>
                  <a:pt x="414532" y="202946"/>
                </a:lnTo>
                <a:lnTo>
                  <a:pt x="399707" y="223685"/>
                </a:lnTo>
                <a:lnTo>
                  <a:pt x="391753" y="233597"/>
                </a:lnTo>
                <a:lnTo>
                  <a:pt x="383593" y="243062"/>
                </a:lnTo>
                <a:lnTo>
                  <a:pt x="364049" y="265009"/>
                </a:lnTo>
                <a:lnTo>
                  <a:pt x="288568" y="352477"/>
                </a:lnTo>
                <a:lnTo>
                  <a:pt x="271940" y="369941"/>
                </a:lnTo>
                <a:lnTo>
                  <a:pt x="255140" y="386346"/>
                </a:lnTo>
                <a:lnTo>
                  <a:pt x="238226" y="402045"/>
                </a:lnTo>
                <a:lnTo>
                  <a:pt x="224092" y="414416"/>
                </a:lnTo>
                <a:lnTo>
                  <a:pt x="211811" y="424568"/>
                </a:lnTo>
                <a:lnTo>
                  <a:pt x="200767" y="433241"/>
                </a:lnTo>
                <a:lnTo>
                  <a:pt x="190547" y="440928"/>
                </a:lnTo>
                <a:lnTo>
                  <a:pt x="171571" y="454550"/>
                </a:lnTo>
                <a:lnTo>
                  <a:pt x="159652" y="460849"/>
                </a:lnTo>
                <a:lnTo>
                  <a:pt x="145992" y="466953"/>
                </a:lnTo>
                <a:lnTo>
                  <a:pt x="119384" y="477864"/>
                </a:lnTo>
                <a:lnTo>
                  <a:pt x="101208" y="485888"/>
                </a:lnTo>
                <a:lnTo>
                  <a:pt x="86779" y="490089"/>
                </a:lnTo>
                <a:lnTo>
                  <a:pt x="74017" y="491956"/>
                </a:lnTo>
                <a:lnTo>
                  <a:pt x="61995" y="492786"/>
                </a:lnTo>
                <a:lnTo>
                  <a:pt x="50302" y="493155"/>
                </a:lnTo>
                <a:lnTo>
                  <a:pt x="44516" y="493253"/>
                </a:lnTo>
                <a:lnTo>
                  <a:pt x="39707" y="492366"/>
                </a:lnTo>
                <a:lnTo>
                  <a:pt x="25145" y="486639"/>
                </a:lnTo>
                <a:lnTo>
                  <a:pt x="22030" y="486052"/>
                </a:lnTo>
                <a:lnTo>
                  <a:pt x="16029" y="482859"/>
                </a:lnTo>
                <a:lnTo>
                  <a:pt x="13096" y="480675"/>
                </a:lnTo>
                <a:lnTo>
                  <a:pt x="11140" y="478266"/>
                </a:lnTo>
                <a:lnTo>
                  <a:pt x="9836" y="475707"/>
                </a:lnTo>
                <a:lnTo>
                  <a:pt x="8967" y="473049"/>
                </a:lnTo>
                <a:lnTo>
                  <a:pt x="5461" y="467555"/>
                </a:lnTo>
                <a:lnTo>
                  <a:pt x="3193" y="464757"/>
                </a:lnTo>
                <a:lnTo>
                  <a:pt x="1680" y="460986"/>
                </a:lnTo>
                <a:lnTo>
                  <a:pt x="0" y="451717"/>
                </a:lnTo>
                <a:lnTo>
                  <a:pt x="505" y="447530"/>
                </a:lnTo>
                <a:lnTo>
                  <a:pt x="1793" y="443787"/>
                </a:lnTo>
                <a:lnTo>
                  <a:pt x="4813" y="437088"/>
                </a:lnTo>
                <a:lnTo>
                  <a:pt x="6155" y="430935"/>
                </a:lnTo>
                <a:lnTo>
                  <a:pt x="14371" y="419946"/>
                </a:lnTo>
                <a:lnTo>
                  <a:pt x="26596" y="407441"/>
                </a:lnTo>
                <a:lnTo>
                  <a:pt x="38379" y="398709"/>
                </a:lnTo>
                <a:lnTo>
                  <a:pt x="52505" y="391653"/>
                </a:lnTo>
                <a:lnTo>
                  <a:pt x="67357" y="386294"/>
                </a:lnTo>
                <a:lnTo>
                  <a:pt x="80307" y="383913"/>
                </a:lnTo>
                <a:lnTo>
                  <a:pt x="92413" y="382854"/>
                </a:lnTo>
                <a:lnTo>
                  <a:pt x="104143" y="382384"/>
                </a:lnTo>
                <a:lnTo>
                  <a:pt x="122410" y="382119"/>
                </a:lnTo>
                <a:lnTo>
                  <a:pt x="137478" y="382057"/>
                </a:lnTo>
                <a:lnTo>
                  <a:pt x="151159" y="384570"/>
                </a:lnTo>
                <a:lnTo>
                  <a:pt x="163590" y="388861"/>
                </a:lnTo>
                <a:lnTo>
                  <a:pt x="175465" y="393944"/>
                </a:lnTo>
                <a:lnTo>
                  <a:pt x="187093" y="399378"/>
                </a:lnTo>
                <a:lnTo>
                  <a:pt x="198611" y="405920"/>
                </a:lnTo>
                <a:lnTo>
                  <a:pt x="210080" y="415178"/>
                </a:lnTo>
                <a:lnTo>
                  <a:pt x="218987" y="425642"/>
                </a:lnTo>
                <a:lnTo>
                  <a:pt x="229357" y="442244"/>
                </a:lnTo>
                <a:lnTo>
                  <a:pt x="232466" y="447883"/>
                </a:lnTo>
                <a:lnTo>
                  <a:pt x="241002" y="456688"/>
                </a:lnTo>
                <a:lnTo>
                  <a:pt x="245945" y="460370"/>
                </a:lnTo>
                <a:lnTo>
                  <a:pt x="256517" y="472080"/>
                </a:lnTo>
                <a:lnTo>
                  <a:pt x="267566" y="485857"/>
                </a:lnTo>
                <a:lnTo>
                  <a:pt x="278826" y="498331"/>
                </a:lnTo>
                <a:lnTo>
                  <a:pt x="295876" y="511512"/>
                </a:lnTo>
                <a:lnTo>
                  <a:pt x="307284" y="518305"/>
                </a:lnTo>
                <a:lnTo>
                  <a:pt x="320609" y="524499"/>
                </a:lnTo>
                <a:lnTo>
                  <a:pt x="329496" y="527485"/>
                </a:lnTo>
                <a:lnTo>
                  <a:pt x="339231" y="530427"/>
                </a:lnTo>
                <a:lnTo>
                  <a:pt x="348579" y="532389"/>
                </a:lnTo>
                <a:lnTo>
                  <a:pt x="357668" y="533697"/>
                </a:lnTo>
                <a:lnTo>
                  <a:pt x="366585" y="534569"/>
                </a:lnTo>
                <a:lnTo>
                  <a:pt x="378244" y="535150"/>
                </a:lnTo>
                <a:lnTo>
                  <a:pt x="406439" y="535796"/>
                </a:lnTo>
                <a:lnTo>
                  <a:pt x="422911" y="535016"/>
                </a:lnTo>
                <a:lnTo>
                  <a:pt x="440561" y="533543"/>
                </a:lnTo>
                <a:lnTo>
                  <a:pt x="473188" y="530319"/>
                </a:lnTo>
                <a:lnTo>
                  <a:pt x="484556" y="529460"/>
                </a:lnTo>
                <a:lnTo>
                  <a:pt x="494039" y="528886"/>
                </a:lnTo>
                <a:lnTo>
                  <a:pt x="503219" y="526599"/>
                </a:lnTo>
                <a:lnTo>
                  <a:pt x="512196" y="523170"/>
                </a:lnTo>
                <a:lnTo>
                  <a:pt x="527886" y="516184"/>
                </a:lnTo>
                <a:lnTo>
                  <a:pt x="533404" y="514321"/>
                </a:lnTo>
                <a:lnTo>
                  <a:pt x="547296" y="51059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928"/>
          <p:cNvSpPr/>
          <p:nvPr/>
        </p:nvSpPr>
        <p:spPr>
          <a:xfrm>
            <a:off x="1597342" y="1703469"/>
            <a:ext cx="385763" cy="285352"/>
          </a:xfrm>
          <a:custGeom>
            <a:avLst/>
            <a:gdLst/>
            <a:ahLst/>
            <a:cxnLst/>
            <a:rect l="0" t="0" r="0" b="0"/>
            <a:pathLst>
              <a:path w="385763" h="285352">
                <a:moveTo>
                  <a:pt x="0" y="11031"/>
                </a:moveTo>
                <a:lnTo>
                  <a:pt x="0" y="0"/>
                </a:lnTo>
                <a:lnTo>
                  <a:pt x="0" y="6523"/>
                </a:lnTo>
                <a:lnTo>
                  <a:pt x="952" y="8978"/>
                </a:lnTo>
                <a:lnTo>
                  <a:pt x="4551" y="14246"/>
                </a:lnTo>
                <a:lnTo>
                  <a:pt x="6785" y="22302"/>
                </a:lnTo>
                <a:lnTo>
                  <a:pt x="7381" y="27118"/>
                </a:lnTo>
                <a:lnTo>
                  <a:pt x="8731" y="31280"/>
                </a:lnTo>
                <a:lnTo>
                  <a:pt x="12770" y="38445"/>
                </a:lnTo>
                <a:lnTo>
                  <a:pt x="17741" y="47345"/>
                </a:lnTo>
                <a:lnTo>
                  <a:pt x="25894" y="63066"/>
                </a:lnTo>
                <a:lnTo>
                  <a:pt x="28693" y="68580"/>
                </a:lnTo>
                <a:lnTo>
                  <a:pt x="32463" y="74162"/>
                </a:lnTo>
                <a:lnTo>
                  <a:pt x="36882" y="79788"/>
                </a:lnTo>
                <a:lnTo>
                  <a:pt x="41733" y="85444"/>
                </a:lnTo>
                <a:lnTo>
                  <a:pt x="49730" y="93025"/>
                </a:lnTo>
                <a:lnTo>
                  <a:pt x="59823" y="101888"/>
                </a:lnTo>
                <a:lnTo>
                  <a:pt x="71315" y="111607"/>
                </a:lnTo>
                <a:lnTo>
                  <a:pt x="80880" y="119992"/>
                </a:lnTo>
                <a:lnTo>
                  <a:pt x="96589" y="134388"/>
                </a:lnTo>
                <a:lnTo>
                  <a:pt x="104398" y="140894"/>
                </a:lnTo>
                <a:lnTo>
                  <a:pt x="112461" y="147136"/>
                </a:lnTo>
                <a:lnTo>
                  <a:pt x="120694" y="153202"/>
                </a:lnTo>
                <a:lnTo>
                  <a:pt x="128088" y="159152"/>
                </a:lnTo>
                <a:lnTo>
                  <a:pt x="134922" y="165023"/>
                </a:lnTo>
                <a:lnTo>
                  <a:pt x="141383" y="170842"/>
                </a:lnTo>
                <a:lnTo>
                  <a:pt x="148548" y="176627"/>
                </a:lnTo>
                <a:lnTo>
                  <a:pt x="156182" y="182388"/>
                </a:lnTo>
                <a:lnTo>
                  <a:pt x="164129" y="188134"/>
                </a:lnTo>
                <a:lnTo>
                  <a:pt x="175142" y="194822"/>
                </a:lnTo>
                <a:lnTo>
                  <a:pt x="188199" y="202138"/>
                </a:lnTo>
                <a:lnTo>
                  <a:pt x="202618" y="209873"/>
                </a:lnTo>
                <a:lnTo>
                  <a:pt x="214136" y="216935"/>
                </a:lnTo>
                <a:lnTo>
                  <a:pt x="223720" y="223548"/>
                </a:lnTo>
                <a:lnTo>
                  <a:pt x="232014" y="229861"/>
                </a:lnTo>
                <a:lnTo>
                  <a:pt x="242306" y="235975"/>
                </a:lnTo>
                <a:lnTo>
                  <a:pt x="253930" y="241956"/>
                </a:lnTo>
                <a:lnTo>
                  <a:pt x="293152" y="260692"/>
                </a:lnTo>
                <a:lnTo>
                  <a:pt x="313132" y="270530"/>
                </a:lnTo>
                <a:lnTo>
                  <a:pt x="319244" y="272613"/>
                </a:lnTo>
                <a:lnTo>
                  <a:pt x="331116" y="274927"/>
                </a:lnTo>
                <a:lnTo>
                  <a:pt x="338854" y="276496"/>
                </a:lnTo>
                <a:lnTo>
                  <a:pt x="357612" y="280781"/>
                </a:lnTo>
                <a:lnTo>
                  <a:pt x="365090" y="282304"/>
                </a:lnTo>
                <a:lnTo>
                  <a:pt x="371029" y="283319"/>
                </a:lnTo>
                <a:lnTo>
                  <a:pt x="385762" y="28535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929"/>
          <p:cNvSpPr/>
          <p:nvPr/>
        </p:nvSpPr>
        <p:spPr>
          <a:xfrm>
            <a:off x="1451609" y="1697355"/>
            <a:ext cx="428626" cy="300038"/>
          </a:xfrm>
          <a:custGeom>
            <a:avLst/>
            <a:gdLst/>
            <a:ahLst/>
            <a:cxnLst/>
            <a:rect l="0" t="0" r="0" b="0"/>
            <a:pathLst>
              <a:path w="428626" h="300038">
                <a:moveTo>
                  <a:pt x="428625" y="0"/>
                </a:moveTo>
                <a:lnTo>
                  <a:pt x="410422" y="4550"/>
                </a:lnTo>
                <a:lnTo>
                  <a:pt x="398945" y="9325"/>
                </a:lnTo>
                <a:lnTo>
                  <a:pt x="387129" y="17368"/>
                </a:lnTo>
                <a:lnTo>
                  <a:pt x="379702" y="22959"/>
                </a:lnTo>
                <a:lnTo>
                  <a:pt x="370052" y="28619"/>
                </a:lnTo>
                <a:lnTo>
                  <a:pt x="361954" y="35271"/>
                </a:lnTo>
                <a:lnTo>
                  <a:pt x="351793" y="44469"/>
                </a:lnTo>
                <a:lnTo>
                  <a:pt x="340256" y="55363"/>
                </a:lnTo>
                <a:lnTo>
                  <a:pt x="329708" y="64531"/>
                </a:lnTo>
                <a:lnTo>
                  <a:pt x="319818" y="72548"/>
                </a:lnTo>
                <a:lnTo>
                  <a:pt x="310367" y="79798"/>
                </a:lnTo>
                <a:lnTo>
                  <a:pt x="301209" y="87488"/>
                </a:lnTo>
                <a:lnTo>
                  <a:pt x="292246" y="95473"/>
                </a:lnTo>
                <a:lnTo>
                  <a:pt x="283413" y="103654"/>
                </a:lnTo>
                <a:lnTo>
                  <a:pt x="262285" y="120537"/>
                </a:lnTo>
                <a:lnTo>
                  <a:pt x="172118" y="189384"/>
                </a:lnTo>
                <a:lnTo>
                  <a:pt x="135552" y="216251"/>
                </a:lnTo>
                <a:lnTo>
                  <a:pt x="102156" y="239621"/>
                </a:lnTo>
                <a:lnTo>
                  <a:pt x="85249" y="251187"/>
                </a:lnTo>
                <a:lnTo>
                  <a:pt x="72073" y="259851"/>
                </a:lnTo>
                <a:lnTo>
                  <a:pt x="61384" y="266578"/>
                </a:lnTo>
                <a:lnTo>
                  <a:pt x="52353" y="272016"/>
                </a:lnTo>
                <a:lnTo>
                  <a:pt x="34698" y="283139"/>
                </a:lnTo>
                <a:lnTo>
                  <a:pt x="25990" y="288771"/>
                </a:lnTo>
                <a:lnTo>
                  <a:pt x="13774" y="295030"/>
                </a:lnTo>
                <a:lnTo>
                  <a:pt x="0" y="30003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930"/>
          <p:cNvSpPr/>
          <p:nvPr/>
        </p:nvSpPr>
        <p:spPr>
          <a:xfrm>
            <a:off x="2103119" y="1808797"/>
            <a:ext cx="368619" cy="13512"/>
          </a:xfrm>
          <a:custGeom>
            <a:avLst/>
            <a:gdLst/>
            <a:ahLst/>
            <a:cxnLst/>
            <a:rect l="0" t="0" r="0" b="0"/>
            <a:pathLst>
              <a:path w="368619" h="13512">
                <a:moveTo>
                  <a:pt x="0" y="8573"/>
                </a:moveTo>
                <a:lnTo>
                  <a:pt x="18204" y="13123"/>
                </a:lnTo>
                <a:lnTo>
                  <a:pt x="26424" y="13511"/>
                </a:lnTo>
                <a:lnTo>
                  <a:pt x="34761" y="12818"/>
                </a:lnTo>
                <a:lnTo>
                  <a:pt x="43177" y="11403"/>
                </a:lnTo>
                <a:lnTo>
                  <a:pt x="62122" y="10459"/>
                </a:lnTo>
                <a:lnTo>
                  <a:pt x="118732" y="9411"/>
                </a:lnTo>
                <a:lnTo>
                  <a:pt x="146783" y="8179"/>
                </a:lnTo>
                <a:lnTo>
                  <a:pt x="173103" y="6405"/>
                </a:lnTo>
                <a:lnTo>
                  <a:pt x="217905" y="2847"/>
                </a:lnTo>
                <a:lnTo>
                  <a:pt x="247342" y="1265"/>
                </a:lnTo>
                <a:lnTo>
                  <a:pt x="280110" y="562"/>
                </a:lnTo>
                <a:lnTo>
                  <a:pt x="368618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931"/>
          <p:cNvSpPr/>
          <p:nvPr/>
        </p:nvSpPr>
        <p:spPr>
          <a:xfrm>
            <a:off x="2269631" y="1680210"/>
            <a:ext cx="30657" cy="342901"/>
          </a:xfrm>
          <a:custGeom>
            <a:avLst/>
            <a:gdLst/>
            <a:ahLst/>
            <a:cxnLst/>
            <a:rect l="0" t="0" r="0" b="0"/>
            <a:pathLst>
              <a:path w="30657" h="342901">
                <a:moveTo>
                  <a:pt x="4938" y="0"/>
                </a:moveTo>
                <a:lnTo>
                  <a:pt x="4938" y="13652"/>
                </a:lnTo>
                <a:lnTo>
                  <a:pt x="3986" y="22436"/>
                </a:lnTo>
                <a:lnTo>
                  <a:pt x="2398" y="33055"/>
                </a:lnTo>
                <a:lnTo>
                  <a:pt x="388" y="44896"/>
                </a:lnTo>
                <a:lnTo>
                  <a:pt x="0" y="55648"/>
                </a:lnTo>
                <a:lnTo>
                  <a:pt x="693" y="65674"/>
                </a:lnTo>
                <a:lnTo>
                  <a:pt x="2108" y="75215"/>
                </a:lnTo>
                <a:lnTo>
                  <a:pt x="3052" y="87291"/>
                </a:lnTo>
                <a:lnTo>
                  <a:pt x="3681" y="101056"/>
                </a:lnTo>
                <a:lnTo>
                  <a:pt x="4100" y="115948"/>
                </a:lnTo>
                <a:lnTo>
                  <a:pt x="5332" y="128734"/>
                </a:lnTo>
                <a:lnTo>
                  <a:pt x="7106" y="140115"/>
                </a:lnTo>
                <a:lnTo>
                  <a:pt x="9241" y="150560"/>
                </a:lnTo>
                <a:lnTo>
                  <a:pt x="10664" y="160380"/>
                </a:lnTo>
                <a:lnTo>
                  <a:pt x="11613" y="169785"/>
                </a:lnTo>
                <a:lnTo>
                  <a:pt x="12246" y="178912"/>
                </a:lnTo>
                <a:lnTo>
                  <a:pt x="13620" y="191665"/>
                </a:lnTo>
                <a:lnTo>
                  <a:pt x="19153" y="236706"/>
                </a:lnTo>
                <a:lnTo>
                  <a:pt x="20130" y="247339"/>
                </a:lnTo>
                <a:lnTo>
                  <a:pt x="20781" y="256332"/>
                </a:lnTo>
                <a:lnTo>
                  <a:pt x="21215" y="269948"/>
                </a:lnTo>
                <a:lnTo>
                  <a:pt x="21969" y="331788"/>
                </a:lnTo>
                <a:lnTo>
                  <a:pt x="22960" y="335492"/>
                </a:lnTo>
                <a:lnTo>
                  <a:pt x="24573" y="337961"/>
                </a:lnTo>
                <a:lnTo>
                  <a:pt x="30656" y="34290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932"/>
          <p:cNvSpPr/>
          <p:nvPr/>
        </p:nvSpPr>
        <p:spPr>
          <a:xfrm>
            <a:off x="2608897" y="1551771"/>
            <a:ext cx="282303" cy="383700"/>
          </a:xfrm>
          <a:custGeom>
            <a:avLst/>
            <a:gdLst/>
            <a:ahLst/>
            <a:cxnLst/>
            <a:rect l="0" t="0" r="0" b="0"/>
            <a:pathLst>
              <a:path w="282303" h="383700">
                <a:moveTo>
                  <a:pt x="0" y="59859"/>
                </a:moveTo>
                <a:lnTo>
                  <a:pt x="4551" y="50757"/>
                </a:lnTo>
                <a:lnTo>
                  <a:pt x="7796" y="47123"/>
                </a:lnTo>
                <a:lnTo>
                  <a:pt x="16483" y="40546"/>
                </a:lnTo>
                <a:lnTo>
                  <a:pt x="24153" y="34448"/>
                </a:lnTo>
                <a:lnTo>
                  <a:pt x="31690" y="28562"/>
                </a:lnTo>
                <a:lnTo>
                  <a:pt x="36367" y="25659"/>
                </a:lnTo>
                <a:lnTo>
                  <a:pt x="41389" y="22772"/>
                </a:lnTo>
                <a:lnTo>
                  <a:pt x="49500" y="19894"/>
                </a:lnTo>
                <a:lnTo>
                  <a:pt x="59670" y="17023"/>
                </a:lnTo>
                <a:lnTo>
                  <a:pt x="71213" y="14156"/>
                </a:lnTo>
                <a:lnTo>
                  <a:pt x="81765" y="11293"/>
                </a:lnTo>
                <a:lnTo>
                  <a:pt x="101110" y="5571"/>
                </a:lnTo>
                <a:lnTo>
                  <a:pt x="110269" y="3665"/>
                </a:lnTo>
                <a:lnTo>
                  <a:pt x="119233" y="2393"/>
                </a:lnTo>
                <a:lnTo>
                  <a:pt x="128066" y="1546"/>
                </a:lnTo>
                <a:lnTo>
                  <a:pt x="136812" y="981"/>
                </a:lnTo>
                <a:lnTo>
                  <a:pt x="145501" y="604"/>
                </a:lnTo>
                <a:lnTo>
                  <a:pt x="168841" y="74"/>
                </a:lnTo>
                <a:lnTo>
                  <a:pt x="175426" y="0"/>
                </a:lnTo>
                <a:lnTo>
                  <a:pt x="182673" y="903"/>
                </a:lnTo>
                <a:lnTo>
                  <a:pt x="190362" y="2457"/>
                </a:lnTo>
                <a:lnTo>
                  <a:pt x="198345" y="4446"/>
                </a:lnTo>
                <a:lnTo>
                  <a:pt x="205573" y="5772"/>
                </a:lnTo>
                <a:lnTo>
                  <a:pt x="212296" y="6656"/>
                </a:lnTo>
                <a:lnTo>
                  <a:pt x="218683" y="7245"/>
                </a:lnTo>
                <a:lnTo>
                  <a:pt x="223894" y="8590"/>
                </a:lnTo>
                <a:lnTo>
                  <a:pt x="232223" y="12625"/>
                </a:lnTo>
                <a:lnTo>
                  <a:pt x="234825" y="15035"/>
                </a:lnTo>
                <a:lnTo>
                  <a:pt x="236560" y="17593"/>
                </a:lnTo>
                <a:lnTo>
                  <a:pt x="237717" y="20252"/>
                </a:lnTo>
                <a:lnTo>
                  <a:pt x="239002" y="28286"/>
                </a:lnTo>
                <a:lnTo>
                  <a:pt x="239345" y="33095"/>
                </a:lnTo>
                <a:lnTo>
                  <a:pt x="236716" y="39159"/>
                </a:lnTo>
                <a:lnTo>
                  <a:pt x="232105" y="46059"/>
                </a:lnTo>
                <a:lnTo>
                  <a:pt x="226174" y="53516"/>
                </a:lnTo>
                <a:lnTo>
                  <a:pt x="218410" y="62298"/>
                </a:lnTo>
                <a:lnTo>
                  <a:pt x="199624" y="82215"/>
                </a:lnTo>
                <a:lnTo>
                  <a:pt x="190232" y="90003"/>
                </a:lnTo>
                <a:lnTo>
                  <a:pt x="181114" y="96147"/>
                </a:lnTo>
                <a:lnTo>
                  <a:pt x="172178" y="101196"/>
                </a:lnTo>
                <a:lnTo>
                  <a:pt x="164315" y="106467"/>
                </a:lnTo>
                <a:lnTo>
                  <a:pt x="157169" y="111886"/>
                </a:lnTo>
                <a:lnTo>
                  <a:pt x="150499" y="117403"/>
                </a:lnTo>
                <a:lnTo>
                  <a:pt x="143195" y="122034"/>
                </a:lnTo>
                <a:lnTo>
                  <a:pt x="135468" y="126074"/>
                </a:lnTo>
                <a:lnTo>
                  <a:pt x="120216" y="133103"/>
                </a:lnTo>
                <a:lnTo>
                  <a:pt x="107087" y="139401"/>
                </a:lnTo>
                <a:lnTo>
                  <a:pt x="101871" y="142415"/>
                </a:lnTo>
                <a:lnTo>
                  <a:pt x="93536" y="148303"/>
                </a:lnTo>
                <a:lnTo>
                  <a:pt x="86657" y="154095"/>
                </a:lnTo>
                <a:lnTo>
                  <a:pt x="79030" y="161023"/>
                </a:lnTo>
                <a:lnTo>
                  <a:pt x="78404" y="162544"/>
                </a:lnTo>
                <a:lnTo>
                  <a:pt x="77709" y="166774"/>
                </a:lnTo>
                <a:lnTo>
                  <a:pt x="78476" y="167331"/>
                </a:lnTo>
                <a:lnTo>
                  <a:pt x="79940" y="166749"/>
                </a:lnTo>
                <a:lnTo>
                  <a:pt x="81868" y="165409"/>
                </a:lnTo>
                <a:lnTo>
                  <a:pt x="89091" y="163920"/>
                </a:lnTo>
                <a:lnTo>
                  <a:pt x="93684" y="163523"/>
                </a:lnTo>
                <a:lnTo>
                  <a:pt x="105318" y="164210"/>
                </a:lnTo>
                <a:lnTo>
                  <a:pt x="141106" y="167515"/>
                </a:lnTo>
                <a:lnTo>
                  <a:pt x="158841" y="169729"/>
                </a:lnTo>
                <a:lnTo>
                  <a:pt x="175426" y="172158"/>
                </a:lnTo>
                <a:lnTo>
                  <a:pt x="191246" y="174730"/>
                </a:lnTo>
                <a:lnTo>
                  <a:pt x="203697" y="177397"/>
                </a:lnTo>
                <a:lnTo>
                  <a:pt x="213903" y="180128"/>
                </a:lnTo>
                <a:lnTo>
                  <a:pt x="222612" y="182900"/>
                </a:lnTo>
                <a:lnTo>
                  <a:pt x="231276" y="186654"/>
                </a:lnTo>
                <a:lnTo>
                  <a:pt x="239909" y="191061"/>
                </a:lnTo>
                <a:lnTo>
                  <a:pt x="248522" y="195905"/>
                </a:lnTo>
                <a:lnTo>
                  <a:pt x="255216" y="200086"/>
                </a:lnTo>
                <a:lnTo>
                  <a:pt x="260632" y="203826"/>
                </a:lnTo>
                <a:lnTo>
                  <a:pt x="265194" y="207272"/>
                </a:lnTo>
                <a:lnTo>
                  <a:pt x="272804" y="216180"/>
                </a:lnTo>
                <a:lnTo>
                  <a:pt x="276167" y="221223"/>
                </a:lnTo>
                <a:lnTo>
                  <a:pt x="279903" y="231906"/>
                </a:lnTo>
                <a:lnTo>
                  <a:pt x="281564" y="242052"/>
                </a:lnTo>
                <a:lnTo>
                  <a:pt x="282302" y="249736"/>
                </a:lnTo>
                <a:lnTo>
                  <a:pt x="280090" y="258866"/>
                </a:lnTo>
                <a:lnTo>
                  <a:pt x="275932" y="269274"/>
                </a:lnTo>
                <a:lnTo>
                  <a:pt x="270909" y="280249"/>
                </a:lnTo>
                <a:lnTo>
                  <a:pt x="267283" y="284891"/>
                </a:lnTo>
                <a:lnTo>
                  <a:pt x="262962" y="288938"/>
                </a:lnTo>
                <a:lnTo>
                  <a:pt x="258175" y="292588"/>
                </a:lnTo>
                <a:lnTo>
                  <a:pt x="245237" y="301724"/>
                </a:lnTo>
                <a:lnTo>
                  <a:pt x="237786" y="306827"/>
                </a:lnTo>
                <a:lnTo>
                  <a:pt x="229009" y="312134"/>
                </a:lnTo>
                <a:lnTo>
                  <a:pt x="219348" y="317577"/>
                </a:lnTo>
                <a:lnTo>
                  <a:pt x="209097" y="323111"/>
                </a:lnTo>
                <a:lnTo>
                  <a:pt x="199405" y="327753"/>
                </a:lnTo>
                <a:lnTo>
                  <a:pt x="190087" y="331800"/>
                </a:lnTo>
                <a:lnTo>
                  <a:pt x="168303" y="340741"/>
                </a:lnTo>
                <a:lnTo>
                  <a:pt x="136396" y="354240"/>
                </a:lnTo>
                <a:lnTo>
                  <a:pt x="118553" y="359935"/>
                </a:lnTo>
                <a:lnTo>
                  <a:pt x="99991" y="364685"/>
                </a:lnTo>
                <a:lnTo>
                  <a:pt x="80948" y="368804"/>
                </a:lnTo>
                <a:lnTo>
                  <a:pt x="67300" y="372502"/>
                </a:lnTo>
                <a:lnTo>
                  <a:pt x="57249" y="375920"/>
                </a:lnTo>
                <a:lnTo>
                  <a:pt x="49596" y="379151"/>
                </a:lnTo>
                <a:lnTo>
                  <a:pt x="42589" y="381305"/>
                </a:lnTo>
                <a:lnTo>
                  <a:pt x="36013" y="382741"/>
                </a:lnTo>
                <a:lnTo>
                  <a:pt x="29723" y="383699"/>
                </a:lnTo>
                <a:lnTo>
                  <a:pt x="24578" y="383385"/>
                </a:lnTo>
                <a:lnTo>
                  <a:pt x="20195" y="382222"/>
                </a:lnTo>
                <a:lnTo>
                  <a:pt x="8572" y="37704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933"/>
          <p:cNvSpPr/>
          <p:nvPr/>
        </p:nvSpPr>
        <p:spPr>
          <a:xfrm>
            <a:off x="2874644" y="1688782"/>
            <a:ext cx="393487" cy="505260"/>
          </a:xfrm>
          <a:custGeom>
            <a:avLst/>
            <a:gdLst/>
            <a:ahLst/>
            <a:cxnLst/>
            <a:rect l="0" t="0" r="0" b="0"/>
            <a:pathLst>
              <a:path w="393487" h="505260">
                <a:moveTo>
                  <a:pt x="94298" y="0"/>
                </a:moveTo>
                <a:lnTo>
                  <a:pt x="100189" y="12735"/>
                </a:lnTo>
                <a:lnTo>
                  <a:pt x="101679" y="19313"/>
                </a:lnTo>
                <a:lnTo>
                  <a:pt x="100171" y="28115"/>
                </a:lnTo>
                <a:lnTo>
                  <a:pt x="97261" y="40651"/>
                </a:lnTo>
                <a:lnTo>
                  <a:pt x="83453" y="95025"/>
                </a:lnTo>
                <a:lnTo>
                  <a:pt x="81353" y="105260"/>
                </a:lnTo>
                <a:lnTo>
                  <a:pt x="79953" y="113988"/>
                </a:lnTo>
                <a:lnTo>
                  <a:pt x="78397" y="128766"/>
                </a:lnTo>
                <a:lnTo>
                  <a:pt x="77706" y="141685"/>
                </a:lnTo>
                <a:lnTo>
                  <a:pt x="79427" y="147796"/>
                </a:lnTo>
                <a:lnTo>
                  <a:pt x="86419" y="159667"/>
                </a:lnTo>
                <a:lnTo>
                  <a:pt x="89998" y="163595"/>
                </a:lnTo>
                <a:lnTo>
                  <a:pt x="93336" y="166213"/>
                </a:lnTo>
                <a:lnTo>
                  <a:pt x="99585" y="169123"/>
                </a:lnTo>
                <a:lnTo>
                  <a:pt x="105538" y="170416"/>
                </a:lnTo>
                <a:lnTo>
                  <a:pt x="113899" y="170990"/>
                </a:lnTo>
                <a:lnTo>
                  <a:pt x="123965" y="171246"/>
                </a:lnTo>
                <a:lnTo>
                  <a:pt x="134788" y="171359"/>
                </a:lnTo>
                <a:lnTo>
                  <a:pt x="145949" y="168870"/>
                </a:lnTo>
                <a:lnTo>
                  <a:pt x="165482" y="162113"/>
                </a:lnTo>
                <a:lnTo>
                  <a:pt x="173187" y="159510"/>
                </a:lnTo>
                <a:lnTo>
                  <a:pt x="184287" y="154079"/>
                </a:lnTo>
                <a:lnTo>
                  <a:pt x="196205" y="146584"/>
                </a:lnTo>
                <a:lnTo>
                  <a:pt x="217378" y="133729"/>
                </a:lnTo>
                <a:lnTo>
                  <a:pt x="226834" y="127252"/>
                </a:lnTo>
                <a:lnTo>
                  <a:pt x="235043" y="121030"/>
                </a:lnTo>
                <a:lnTo>
                  <a:pt x="242420" y="114977"/>
                </a:lnTo>
                <a:lnTo>
                  <a:pt x="249244" y="109989"/>
                </a:lnTo>
                <a:lnTo>
                  <a:pt x="255698" y="105711"/>
                </a:lnTo>
                <a:lnTo>
                  <a:pt x="261905" y="101906"/>
                </a:lnTo>
                <a:lnTo>
                  <a:pt x="271343" y="92599"/>
                </a:lnTo>
                <a:lnTo>
                  <a:pt x="275193" y="87450"/>
                </a:lnTo>
                <a:lnTo>
                  <a:pt x="278712" y="80208"/>
                </a:lnTo>
                <a:lnTo>
                  <a:pt x="282010" y="71569"/>
                </a:lnTo>
                <a:lnTo>
                  <a:pt x="285162" y="62001"/>
                </a:lnTo>
                <a:lnTo>
                  <a:pt x="288664" y="46288"/>
                </a:lnTo>
                <a:lnTo>
                  <a:pt x="290220" y="33908"/>
                </a:lnTo>
                <a:lnTo>
                  <a:pt x="291220" y="18198"/>
                </a:lnTo>
                <a:lnTo>
                  <a:pt x="291433" y="4901"/>
                </a:lnTo>
                <a:lnTo>
                  <a:pt x="291461" y="17003"/>
                </a:lnTo>
                <a:lnTo>
                  <a:pt x="299084" y="32004"/>
                </a:lnTo>
                <a:lnTo>
                  <a:pt x="305117" y="41339"/>
                </a:lnTo>
                <a:lnTo>
                  <a:pt x="324520" y="69490"/>
                </a:lnTo>
                <a:lnTo>
                  <a:pt x="336362" y="86332"/>
                </a:lnTo>
                <a:lnTo>
                  <a:pt x="347114" y="103275"/>
                </a:lnTo>
                <a:lnTo>
                  <a:pt x="357139" y="120285"/>
                </a:lnTo>
                <a:lnTo>
                  <a:pt x="366681" y="137340"/>
                </a:lnTo>
                <a:lnTo>
                  <a:pt x="373994" y="151567"/>
                </a:lnTo>
                <a:lnTo>
                  <a:pt x="379822" y="163910"/>
                </a:lnTo>
                <a:lnTo>
                  <a:pt x="384660" y="174996"/>
                </a:lnTo>
                <a:lnTo>
                  <a:pt x="387885" y="185244"/>
                </a:lnTo>
                <a:lnTo>
                  <a:pt x="390035" y="194934"/>
                </a:lnTo>
                <a:lnTo>
                  <a:pt x="391469" y="204251"/>
                </a:lnTo>
                <a:lnTo>
                  <a:pt x="392424" y="213320"/>
                </a:lnTo>
                <a:lnTo>
                  <a:pt x="393061" y="222223"/>
                </a:lnTo>
                <a:lnTo>
                  <a:pt x="393486" y="231016"/>
                </a:lnTo>
                <a:lnTo>
                  <a:pt x="392817" y="239736"/>
                </a:lnTo>
                <a:lnTo>
                  <a:pt x="391418" y="248406"/>
                </a:lnTo>
                <a:lnTo>
                  <a:pt x="389533" y="257044"/>
                </a:lnTo>
                <a:lnTo>
                  <a:pt x="386371" y="265660"/>
                </a:lnTo>
                <a:lnTo>
                  <a:pt x="382359" y="274262"/>
                </a:lnTo>
                <a:lnTo>
                  <a:pt x="371867" y="294297"/>
                </a:lnTo>
                <a:lnTo>
                  <a:pt x="357680" y="322251"/>
                </a:lnTo>
                <a:lnTo>
                  <a:pt x="350848" y="334849"/>
                </a:lnTo>
                <a:lnTo>
                  <a:pt x="344389" y="346105"/>
                </a:lnTo>
                <a:lnTo>
                  <a:pt x="338178" y="356467"/>
                </a:lnTo>
                <a:lnTo>
                  <a:pt x="331180" y="365280"/>
                </a:lnTo>
                <a:lnTo>
                  <a:pt x="323657" y="373060"/>
                </a:lnTo>
                <a:lnTo>
                  <a:pt x="315784" y="380152"/>
                </a:lnTo>
                <a:lnTo>
                  <a:pt x="306725" y="386784"/>
                </a:lnTo>
                <a:lnTo>
                  <a:pt x="296876" y="393111"/>
                </a:lnTo>
                <a:lnTo>
                  <a:pt x="286500" y="399234"/>
                </a:lnTo>
                <a:lnTo>
                  <a:pt x="275773" y="406174"/>
                </a:lnTo>
                <a:lnTo>
                  <a:pt x="264811" y="413658"/>
                </a:lnTo>
                <a:lnTo>
                  <a:pt x="253693" y="421504"/>
                </a:lnTo>
                <a:lnTo>
                  <a:pt x="239614" y="429593"/>
                </a:lnTo>
                <a:lnTo>
                  <a:pt x="223560" y="437843"/>
                </a:lnTo>
                <a:lnTo>
                  <a:pt x="163541" y="467064"/>
                </a:lnTo>
                <a:lnTo>
                  <a:pt x="151890" y="472349"/>
                </a:lnTo>
                <a:lnTo>
                  <a:pt x="141265" y="476824"/>
                </a:lnTo>
                <a:lnTo>
                  <a:pt x="131324" y="480760"/>
                </a:lnTo>
                <a:lnTo>
                  <a:pt x="112659" y="487674"/>
                </a:lnTo>
                <a:lnTo>
                  <a:pt x="103681" y="490851"/>
                </a:lnTo>
                <a:lnTo>
                  <a:pt x="95791" y="493921"/>
                </a:lnTo>
                <a:lnTo>
                  <a:pt x="88626" y="496921"/>
                </a:lnTo>
                <a:lnTo>
                  <a:pt x="81944" y="499873"/>
                </a:lnTo>
                <a:lnTo>
                  <a:pt x="75585" y="501841"/>
                </a:lnTo>
                <a:lnTo>
                  <a:pt x="63438" y="504028"/>
                </a:lnTo>
                <a:lnTo>
                  <a:pt x="56580" y="504611"/>
                </a:lnTo>
                <a:lnTo>
                  <a:pt x="49150" y="505000"/>
                </a:lnTo>
                <a:lnTo>
                  <a:pt x="41340" y="505259"/>
                </a:lnTo>
                <a:lnTo>
                  <a:pt x="35180" y="504479"/>
                </a:lnTo>
                <a:lnTo>
                  <a:pt x="22912" y="499784"/>
                </a:lnTo>
                <a:lnTo>
                  <a:pt x="19708" y="498351"/>
                </a:lnTo>
                <a:lnTo>
                  <a:pt x="13354" y="492994"/>
                </a:lnTo>
                <a:lnTo>
                  <a:pt x="11761" y="490588"/>
                </a:lnTo>
                <a:lnTo>
                  <a:pt x="8565" y="482650"/>
                </a:lnTo>
                <a:lnTo>
                  <a:pt x="4442" y="477084"/>
                </a:lnTo>
                <a:lnTo>
                  <a:pt x="2961" y="473313"/>
                </a:lnTo>
                <a:lnTo>
                  <a:pt x="1974" y="468895"/>
                </a:lnTo>
                <a:lnTo>
                  <a:pt x="0" y="44577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934"/>
          <p:cNvSpPr/>
          <p:nvPr/>
        </p:nvSpPr>
        <p:spPr>
          <a:xfrm>
            <a:off x="3483292" y="1663064"/>
            <a:ext cx="411481" cy="60009"/>
          </a:xfrm>
          <a:custGeom>
            <a:avLst/>
            <a:gdLst/>
            <a:ahLst/>
            <a:cxnLst/>
            <a:rect l="0" t="0" r="0" b="0"/>
            <a:pathLst>
              <a:path w="411481" h="60009">
                <a:moveTo>
                  <a:pt x="0" y="60008"/>
                </a:moveTo>
                <a:lnTo>
                  <a:pt x="18203" y="55457"/>
                </a:lnTo>
                <a:lnTo>
                  <a:pt x="26423" y="54117"/>
                </a:lnTo>
                <a:lnTo>
                  <a:pt x="34760" y="53223"/>
                </a:lnTo>
                <a:lnTo>
                  <a:pt x="43176" y="52627"/>
                </a:lnTo>
                <a:lnTo>
                  <a:pt x="72847" y="49425"/>
                </a:lnTo>
                <a:lnTo>
                  <a:pt x="91427" y="47238"/>
                </a:lnTo>
                <a:lnTo>
                  <a:pt x="107624" y="44827"/>
                </a:lnTo>
                <a:lnTo>
                  <a:pt x="122232" y="42267"/>
                </a:lnTo>
                <a:lnTo>
                  <a:pt x="135780" y="39609"/>
                </a:lnTo>
                <a:lnTo>
                  <a:pt x="214009" y="26765"/>
                </a:lnTo>
                <a:lnTo>
                  <a:pt x="288306" y="15445"/>
                </a:lnTo>
                <a:lnTo>
                  <a:pt x="306504" y="13154"/>
                </a:lnTo>
                <a:lnTo>
                  <a:pt x="321494" y="11627"/>
                </a:lnTo>
                <a:lnTo>
                  <a:pt x="334344" y="10609"/>
                </a:lnTo>
                <a:lnTo>
                  <a:pt x="344816" y="8978"/>
                </a:lnTo>
                <a:lnTo>
                  <a:pt x="353702" y="6938"/>
                </a:lnTo>
                <a:lnTo>
                  <a:pt x="361531" y="4626"/>
                </a:lnTo>
                <a:lnTo>
                  <a:pt x="368656" y="3084"/>
                </a:lnTo>
                <a:lnTo>
                  <a:pt x="375310" y="2056"/>
                </a:lnTo>
                <a:lnTo>
                  <a:pt x="387785" y="914"/>
                </a:lnTo>
                <a:lnTo>
                  <a:pt x="399679" y="407"/>
                </a:lnTo>
                <a:lnTo>
                  <a:pt x="41148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935"/>
          <p:cNvSpPr/>
          <p:nvPr/>
        </p:nvSpPr>
        <p:spPr>
          <a:xfrm>
            <a:off x="3466147" y="1783080"/>
            <a:ext cx="497206" cy="68581"/>
          </a:xfrm>
          <a:custGeom>
            <a:avLst/>
            <a:gdLst/>
            <a:ahLst/>
            <a:cxnLst/>
            <a:rect l="0" t="0" r="0" b="0"/>
            <a:pathLst>
              <a:path w="497206" h="68581">
                <a:moveTo>
                  <a:pt x="0" y="68580"/>
                </a:moveTo>
                <a:lnTo>
                  <a:pt x="4551" y="68580"/>
                </a:lnTo>
                <a:lnTo>
                  <a:pt x="34725" y="63500"/>
                </a:lnTo>
                <a:lnTo>
                  <a:pt x="57440" y="59478"/>
                </a:lnTo>
                <a:lnTo>
                  <a:pt x="82108" y="55844"/>
                </a:lnTo>
                <a:lnTo>
                  <a:pt x="134918" y="49267"/>
                </a:lnTo>
                <a:lnTo>
                  <a:pt x="223159" y="35549"/>
                </a:lnTo>
                <a:lnTo>
                  <a:pt x="277360" y="26556"/>
                </a:lnTo>
                <a:lnTo>
                  <a:pt x="317304" y="20562"/>
                </a:lnTo>
                <a:lnTo>
                  <a:pt x="347743" y="16565"/>
                </a:lnTo>
                <a:lnTo>
                  <a:pt x="371846" y="13901"/>
                </a:lnTo>
                <a:lnTo>
                  <a:pt x="388868" y="11172"/>
                </a:lnTo>
                <a:lnTo>
                  <a:pt x="401168" y="8400"/>
                </a:lnTo>
                <a:lnTo>
                  <a:pt x="410320" y="5600"/>
                </a:lnTo>
                <a:lnTo>
                  <a:pt x="420232" y="3733"/>
                </a:lnTo>
                <a:lnTo>
                  <a:pt x="430649" y="2489"/>
                </a:lnTo>
                <a:lnTo>
                  <a:pt x="441405" y="1659"/>
                </a:lnTo>
                <a:lnTo>
                  <a:pt x="451432" y="1106"/>
                </a:lnTo>
                <a:lnTo>
                  <a:pt x="460975" y="737"/>
                </a:lnTo>
                <a:lnTo>
                  <a:pt x="49720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936"/>
          <p:cNvSpPr/>
          <p:nvPr/>
        </p:nvSpPr>
        <p:spPr>
          <a:xfrm>
            <a:off x="4256147" y="1397788"/>
            <a:ext cx="413582" cy="445073"/>
          </a:xfrm>
          <a:custGeom>
            <a:avLst/>
            <a:gdLst/>
            <a:ahLst/>
            <a:cxnLst/>
            <a:rect l="0" t="0" r="0" b="0"/>
            <a:pathLst>
              <a:path w="413582" h="445073">
                <a:moveTo>
                  <a:pt x="298707" y="85254"/>
                </a:moveTo>
                <a:lnTo>
                  <a:pt x="303258" y="71602"/>
                </a:lnTo>
                <a:lnTo>
                  <a:pt x="306089" y="58561"/>
                </a:lnTo>
                <a:lnTo>
                  <a:pt x="306927" y="48664"/>
                </a:lnTo>
                <a:lnTo>
                  <a:pt x="306092" y="45621"/>
                </a:lnTo>
                <a:lnTo>
                  <a:pt x="302624" y="39699"/>
                </a:lnTo>
                <a:lnTo>
                  <a:pt x="295317" y="31011"/>
                </a:lnTo>
                <a:lnTo>
                  <a:pt x="282569" y="22404"/>
                </a:lnTo>
                <a:lnTo>
                  <a:pt x="274707" y="19220"/>
                </a:lnTo>
                <a:lnTo>
                  <a:pt x="267086" y="16853"/>
                </a:lnTo>
                <a:lnTo>
                  <a:pt x="257349" y="12626"/>
                </a:lnTo>
                <a:lnTo>
                  <a:pt x="249227" y="10165"/>
                </a:lnTo>
                <a:lnTo>
                  <a:pt x="239051" y="7573"/>
                </a:lnTo>
                <a:lnTo>
                  <a:pt x="227504" y="4891"/>
                </a:lnTo>
                <a:lnTo>
                  <a:pt x="216948" y="3104"/>
                </a:lnTo>
                <a:lnTo>
                  <a:pt x="207054" y="1912"/>
                </a:lnTo>
                <a:lnTo>
                  <a:pt x="197600" y="1118"/>
                </a:lnTo>
                <a:lnTo>
                  <a:pt x="188440" y="588"/>
                </a:lnTo>
                <a:lnTo>
                  <a:pt x="170643" y="0"/>
                </a:lnTo>
                <a:lnTo>
                  <a:pt x="161896" y="795"/>
                </a:lnTo>
                <a:lnTo>
                  <a:pt x="153207" y="2278"/>
                </a:lnTo>
                <a:lnTo>
                  <a:pt x="144558" y="4219"/>
                </a:lnTo>
                <a:lnTo>
                  <a:pt x="135933" y="6466"/>
                </a:lnTo>
                <a:lnTo>
                  <a:pt x="127326" y="8916"/>
                </a:lnTo>
                <a:lnTo>
                  <a:pt x="118731" y="11502"/>
                </a:lnTo>
                <a:lnTo>
                  <a:pt x="110143" y="13226"/>
                </a:lnTo>
                <a:lnTo>
                  <a:pt x="101561" y="14375"/>
                </a:lnTo>
                <a:lnTo>
                  <a:pt x="92981" y="15142"/>
                </a:lnTo>
                <a:lnTo>
                  <a:pt x="85356" y="16605"/>
                </a:lnTo>
                <a:lnTo>
                  <a:pt x="78369" y="18533"/>
                </a:lnTo>
                <a:lnTo>
                  <a:pt x="71805" y="20771"/>
                </a:lnTo>
                <a:lnTo>
                  <a:pt x="62666" y="26073"/>
                </a:lnTo>
                <a:lnTo>
                  <a:pt x="51812" y="33417"/>
                </a:lnTo>
                <a:lnTo>
                  <a:pt x="39813" y="42124"/>
                </a:lnTo>
                <a:lnTo>
                  <a:pt x="29909" y="49833"/>
                </a:lnTo>
                <a:lnTo>
                  <a:pt x="21401" y="56877"/>
                </a:lnTo>
                <a:lnTo>
                  <a:pt x="8772" y="68832"/>
                </a:lnTo>
                <a:lnTo>
                  <a:pt x="3160" y="77320"/>
                </a:lnTo>
                <a:lnTo>
                  <a:pt x="666" y="86808"/>
                </a:lnTo>
                <a:lnTo>
                  <a:pt x="0" y="92005"/>
                </a:lnTo>
                <a:lnTo>
                  <a:pt x="510" y="95470"/>
                </a:lnTo>
                <a:lnTo>
                  <a:pt x="1802" y="97780"/>
                </a:lnTo>
                <a:lnTo>
                  <a:pt x="3615" y="99319"/>
                </a:lnTo>
                <a:lnTo>
                  <a:pt x="10719" y="110588"/>
                </a:lnTo>
                <a:lnTo>
                  <a:pt x="18856" y="121441"/>
                </a:lnTo>
                <a:lnTo>
                  <a:pt x="29549" y="127690"/>
                </a:lnTo>
                <a:lnTo>
                  <a:pt x="36401" y="130690"/>
                </a:lnTo>
                <a:lnTo>
                  <a:pt x="43826" y="134594"/>
                </a:lnTo>
                <a:lnTo>
                  <a:pt x="51635" y="139103"/>
                </a:lnTo>
                <a:lnTo>
                  <a:pt x="59697" y="144013"/>
                </a:lnTo>
                <a:lnTo>
                  <a:pt x="68882" y="148239"/>
                </a:lnTo>
                <a:lnTo>
                  <a:pt x="78816" y="152009"/>
                </a:lnTo>
                <a:lnTo>
                  <a:pt x="89248" y="155475"/>
                </a:lnTo>
                <a:lnTo>
                  <a:pt x="100013" y="159690"/>
                </a:lnTo>
                <a:lnTo>
                  <a:pt x="111000" y="164406"/>
                </a:lnTo>
                <a:lnTo>
                  <a:pt x="122134" y="169454"/>
                </a:lnTo>
                <a:lnTo>
                  <a:pt x="134319" y="173773"/>
                </a:lnTo>
                <a:lnTo>
                  <a:pt x="147205" y="177604"/>
                </a:lnTo>
                <a:lnTo>
                  <a:pt x="160558" y="181111"/>
                </a:lnTo>
                <a:lnTo>
                  <a:pt x="177080" y="187258"/>
                </a:lnTo>
                <a:lnTo>
                  <a:pt x="195716" y="195167"/>
                </a:lnTo>
                <a:lnTo>
                  <a:pt x="236741" y="214114"/>
                </a:lnTo>
                <a:lnTo>
                  <a:pt x="280374" y="235235"/>
                </a:lnTo>
                <a:lnTo>
                  <a:pt x="297915" y="244297"/>
                </a:lnTo>
                <a:lnTo>
                  <a:pt x="312467" y="252242"/>
                </a:lnTo>
                <a:lnTo>
                  <a:pt x="325026" y="259444"/>
                </a:lnTo>
                <a:lnTo>
                  <a:pt x="338161" y="268056"/>
                </a:lnTo>
                <a:lnTo>
                  <a:pt x="351680" y="277607"/>
                </a:lnTo>
                <a:lnTo>
                  <a:pt x="365455" y="287784"/>
                </a:lnTo>
                <a:lnTo>
                  <a:pt x="375590" y="296474"/>
                </a:lnTo>
                <a:lnTo>
                  <a:pt x="383301" y="304173"/>
                </a:lnTo>
                <a:lnTo>
                  <a:pt x="394407" y="317806"/>
                </a:lnTo>
                <a:lnTo>
                  <a:pt x="402518" y="330216"/>
                </a:lnTo>
                <a:lnTo>
                  <a:pt x="409298" y="342081"/>
                </a:lnTo>
                <a:lnTo>
                  <a:pt x="412440" y="347912"/>
                </a:lnTo>
                <a:lnTo>
                  <a:pt x="413581" y="353704"/>
                </a:lnTo>
                <a:lnTo>
                  <a:pt x="413390" y="359471"/>
                </a:lnTo>
                <a:lnTo>
                  <a:pt x="410638" y="371911"/>
                </a:lnTo>
                <a:lnTo>
                  <a:pt x="408570" y="379229"/>
                </a:lnTo>
                <a:lnTo>
                  <a:pt x="406239" y="386965"/>
                </a:lnTo>
                <a:lnTo>
                  <a:pt x="401109" y="400640"/>
                </a:lnTo>
                <a:lnTo>
                  <a:pt x="398408" y="406954"/>
                </a:lnTo>
                <a:lnTo>
                  <a:pt x="394702" y="412116"/>
                </a:lnTo>
                <a:lnTo>
                  <a:pt x="385504" y="420391"/>
                </a:lnTo>
                <a:lnTo>
                  <a:pt x="379432" y="422979"/>
                </a:lnTo>
                <a:lnTo>
                  <a:pt x="372527" y="424704"/>
                </a:lnTo>
                <a:lnTo>
                  <a:pt x="365065" y="425854"/>
                </a:lnTo>
                <a:lnTo>
                  <a:pt x="355328" y="428526"/>
                </a:lnTo>
                <a:lnTo>
                  <a:pt x="344075" y="432212"/>
                </a:lnTo>
                <a:lnTo>
                  <a:pt x="331810" y="436574"/>
                </a:lnTo>
                <a:lnTo>
                  <a:pt x="320776" y="439482"/>
                </a:lnTo>
                <a:lnTo>
                  <a:pt x="310562" y="441421"/>
                </a:lnTo>
                <a:lnTo>
                  <a:pt x="300896" y="442714"/>
                </a:lnTo>
                <a:lnTo>
                  <a:pt x="291594" y="443576"/>
                </a:lnTo>
                <a:lnTo>
                  <a:pt x="282535" y="444150"/>
                </a:lnTo>
                <a:lnTo>
                  <a:pt x="264850" y="444789"/>
                </a:lnTo>
                <a:lnTo>
                  <a:pt x="247464" y="445072"/>
                </a:lnTo>
                <a:lnTo>
                  <a:pt x="238828" y="444195"/>
                </a:lnTo>
                <a:lnTo>
                  <a:pt x="230213" y="442658"/>
                </a:lnTo>
                <a:lnTo>
                  <a:pt x="221612" y="440681"/>
                </a:lnTo>
                <a:lnTo>
                  <a:pt x="211115" y="437458"/>
                </a:lnTo>
                <a:lnTo>
                  <a:pt x="199356" y="433404"/>
                </a:lnTo>
                <a:lnTo>
                  <a:pt x="186753" y="428797"/>
                </a:lnTo>
                <a:lnTo>
                  <a:pt x="176446" y="424772"/>
                </a:lnTo>
                <a:lnTo>
                  <a:pt x="167670" y="421137"/>
                </a:lnTo>
                <a:lnTo>
                  <a:pt x="159914" y="417761"/>
                </a:lnTo>
                <a:lnTo>
                  <a:pt x="126245" y="403908"/>
                </a:lnTo>
                <a:lnTo>
                  <a:pt x="117057" y="398655"/>
                </a:lnTo>
                <a:lnTo>
                  <a:pt x="104309" y="387738"/>
                </a:lnTo>
                <a:lnTo>
                  <a:pt x="91777" y="375433"/>
                </a:lnTo>
                <a:lnTo>
                  <a:pt x="85136" y="366305"/>
                </a:lnTo>
                <a:lnTo>
                  <a:pt x="82032" y="361204"/>
                </a:lnTo>
                <a:lnTo>
                  <a:pt x="78582" y="347916"/>
                </a:lnTo>
                <a:lnTo>
                  <a:pt x="77662" y="340372"/>
                </a:lnTo>
                <a:lnTo>
                  <a:pt x="78001" y="334390"/>
                </a:lnTo>
                <a:lnTo>
                  <a:pt x="79180" y="329450"/>
                </a:lnTo>
                <a:lnTo>
                  <a:pt x="83030" y="319515"/>
                </a:lnTo>
                <a:lnTo>
                  <a:pt x="87916" y="305575"/>
                </a:lnTo>
                <a:lnTo>
                  <a:pt x="93409" y="296905"/>
                </a:lnTo>
                <a:lnTo>
                  <a:pt x="100882" y="287315"/>
                </a:lnTo>
                <a:lnTo>
                  <a:pt x="109674" y="277111"/>
                </a:lnTo>
                <a:lnTo>
                  <a:pt x="122203" y="264594"/>
                </a:lnTo>
                <a:lnTo>
                  <a:pt x="137223" y="250534"/>
                </a:lnTo>
                <a:lnTo>
                  <a:pt x="166929" y="223482"/>
                </a:lnTo>
                <a:lnTo>
                  <a:pt x="186482" y="205109"/>
                </a:lnTo>
                <a:lnTo>
                  <a:pt x="195315" y="197542"/>
                </a:lnTo>
                <a:lnTo>
                  <a:pt x="204062" y="190593"/>
                </a:lnTo>
                <a:lnTo>
                  <a:pt x="212751" y="184055"/>
                </a:lnTo>
                <a:lnTo>
                  <a:pt x="222353" y="175886"/>
                </a:lnTo>
                <a:lnTo>
                  <a:pt x="232565" y="166631"/>
                </a:lnTo>
                <a:lnTo>
                  <a:pt x="243183" y="156650"/>
                </a:lnTo>
                <a:lnTo>
                  <a:pt x="252166" y="147139"/>
                </a:lnTo>
                <a:lnTo>
                  <a:pt x="260059" y="137941"/>
                </a:lnTo>
                <a:lnTo>
                  <a:pt x="267227" y="128951"/>
                </a:lnTo>
                <a:lnTo>
                  <a:pt x="277732" y="116422"/>
                </a:lnTo>
                <a:lnTo>
                  <a:pt x="285575" y="106727"/>
                </a:lnTo>
                <a:lnTo>
                  <a:pt x="292236" y="96067"/>
                </a:lnTo>
                <a:lnTo>
                  <a:pt x="295831" y="84980"/>
                </a:lnTo>
                <a:lnTo>
                  <a:pt x="296790" y="79356"/>
                </a:lnTo>
                <a:lnTo>
                  <a:pt x="296477" y="74655"/>
                </a:lnTo>
                <a:lnTo>
                  <a:pt x="295315" y="70568"/>
                </a:lnTo>
                <a:lnTo>
                  <a:pt x="289130" y="57725"/>
                </a:lnTo>
                <a:lnTo>
                  <a:pt x="286607" y="52614"/>
                </a:lnTo>
                <a:lnTo>
                  <a:pt x="283021" y="48254"/>
                </a:lnTo>
                <a:lnTo>
                  <a:pt x="273955" y="40870"/>
                </a:lnTo>
                <a:lnTo>
                  <a:pt x="263577" y="36953"/>
                </a:lnTo>
                <a:lnTo>
                  <a:pt x="252614" y="34259"/>
                </a:lnTo>
                <a:lnTo>
                  <a:pt x="241392" y="29887"/>
                </a:lnTo>
                <a:lnTo>
                  <a:pt x="234780" y="29293"/>
                </a:lnTo>
                <a:lnTo>
                  <a:pt x="227513" y="29849"/>
                </a:lnTo>
                <a:lnTo>
                  <a:pt x="219813" y="31172"/>
                </a:lnTo>
                <a:lnTo>
                  <a:pt x="211821" y="33007"/>
                </a:lnTo>
                <a:lnTo>
                  <a:pt x="203636" y="35183"/>
                </a:lnTo>
                <a:lnTo>
                  <a:pt x="178693" y="4239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937"/>
          <p:cNvSpPr/>
          <p:nvPr/>
        </p:nvSpPr>
        <p:spPr>
          <a:xfrm>
            <a:off x="774382" y="2520314"/>
            <a:ext cx="360046" cy="51437"/>
          </a:xfrm>
          <a:custGeom>
            <a:avLst/>
            <a:gdLst/>
            <a:ahLst/>
            <a:cxnLst/>
            <a:rect l="0" t="0" r="0" b="0"/>
            <a:pathLst>
              <a:path w="360046" h="51437">
                <a:moveTo>
                  <a:pt x="0" y="51436"/>
                </a:moveTo>
                <a:lnTo>
                  <a:pt x="9102" y="51436"/>
                </a:lnTo>
                <a:lnTo>
                  <a:pt x="12735" y="50483"/>
                </a:lnTo>
                <a:lnTo>
                  <a:pt x="16110" y="48896"/>
                </a:lnTo>
                <a:lnTo>
                  <a:pt x="19313" y="46885"/>
                </a:lnTo>
                <a:lnTo>
                  <a:pt x="24305" y="45544"/>
                </a:lnTo>
                <a:lnTo>
                  <a:pt x="30491" y="44650"/>
                </a:lnTo>
                <a:lnTo>
                  <a:pt x="37472" y="44055"/>
                </a:lnTo>
                <a:lnTo>
                  <a:pt x="44031" y="42705"/>
                </a:lnTo>
                <a:lnTo>
                  <a:pt x="50309" y="40853"/>
                </a:lnTo>
                <a:lnTo>
                  <a:pt x="56400" y="38665"/>
                </a:lnTo>
                <a:lnTo>
                  <a:pt x="63317" y="37207"/>
                </a:lnTo>
                <a:lnTo>
                  <a:pt x="70786" y="36235"/>
                </a:lnTo>
                <a:lnTo>
                  <a:pt x="78623" y="35587"/>
                </a:lnTo>
                <a:lnTo>
                  <a:pt x="117811" y="29787"/>
                </a:lnTo>
                <a:lnTo>
                  <a:pt x="144263" y="25573"/>
                </a:lnTo>
                <a:lnTo>
                  <a:pt x="168565" y="22764"/>
                </a:lnTo>
                <a:lnTo>
                  <a:pt x="191434" y="20891"/>
                </a:lnTo>
                <a:lnTo>
                  <a:pt x="213348" y="19643"/>
                </a:lnTo>
                <a:lnTo>
                  <a:pt x="231767" y="17858"/>
                </a:lnTo>
                <a:lnTo>
                  <a:pt x="247856" y="15715"/>
                </a:lnTo>
                <a:lnTo>
                  <a:pt x="262392" y="13335"/>
                </a:lnTo>
                <a:lnTo>
                  <a:pt x="275893" y="11747"/>
                </a:lnTo>
                <a:lnTo>
                  <a:pt x="288704" y="10689"/>
                </a:lnTo>
                <a:lnTo>
                  <a:pt x="301054" y="9984"/>
                </a:lnTo>
                <a:lnTo>
                  <a:pt x="311193" y="8561"/>
                </a:lnTo>
                <a:lnTo>
                  <a:pt x="319857" y="6660"/>
                </a:lnTo>
                <a:lnTo>
                  <a:pt x="327538" y="4440"/>
                </a:lnTo>
                <a:lnTo>
                  <a:pt x="334564" y="2960"/>
                </a:lnTo>
                <a:lnTo>
                  <a:pt x="341152" y="1974"/>
                </a:lnTo>
                <a:lnTo>
                  <a:pt x="36004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938"/>
          <p:cNvSpPr/>
          <p:nvPr/>
        </p:nvSpPr>
        <p:spPr>
          <a:xfrm>
            <a:off x="1177940" y="2297941"/>
            <a:ext cx="402258" cy="402397"/>
          </a:xfrm>
          <a:custGeom>
            <a:avLst/>
            <a:gdLst/>
            <a:ahLst/>
            <a:cxnLst/>
            <a:rect l="0" t="0" r="0" b="0"/>
            <a:pathLst>
              <a:path w="402258" h="402397">
                <a:moveTo>
                  <a:pt x="7922" y="76641"/>
                </a:moveTo>
                <a:lnTo>
                  <a:pt x="12473" y="67540"/>
                </a:lnTo>
                <a:lnTo>
                  <a:pt x="15718" y="63906"/>
                </a:lnTo>
                <a:lnTo>
                  <a:pt x="24405" y="57328"/>
                </a:lnTo>
                <a:lnTo>
                  <a:pt x="35454" y="48271"/>
                </a:lnTo>
                <a:lnTo>
                  <a:pt x="41517" y="44392"/>
                </a:lnTo>
                <a:lnTo>
                  <a:pt x="49368" y="39902"/>
                </a:lnTo>
                <a:lnTo>
                  <a:pt x="66348" y="30785"/>
                </a:lnTo>
                <a:lnTo>
                  <a:pt x="80244" y="23558"/>
                </a:lnTo>
                <a:lnTo>
                  <a:pt x="87569" y="20297"/>
                </a:lnTo>
                <a:lnTo>
                  <a:pt x="95310" y="17171"/>
                </a:lnTo>
                <a:lnTo>
                  <a:pt x="111531" y="11157"/>
                </a:lnTo>
                <a:lnTo>
                  <a:pt x="128266" y="5310"/>
                </a:lnTo>
                <a:lnTo>
                  <a:pt x="137681" y="3369"/>
                </a:lnTo>
                <a:lnTo>
                  <a:pt x="147768" y="2076"/>
                </a:lnTo>
                <a:lnTo>
                  <a:pt x="158303" y="1213"/>
                </a:lnTo>
                <a:lnTo>
                  <a:pt x="171041" y="639"/>
                </a:lnTo>
                <a:lnTo>
                  <a:pt x="200434" y="0"/>
                </a:lnTo>
                <a:lnTo>
                  <a:pt x="213416" y="782"/>
                </a:lnTo>
                <a:lnTo>
                  <a:pt x="224928" y="2256"/>
                </a:lnTo>
                <a:lnTo>
                  <a:pt x="235460" y="4191"/>
                </a:lnTo>
                <a:lnTo>
                  <a:pt x="245339" y="5481"/>
                </a:lnTo>
                <a:lnTo>
                  <a:pt x="254783" y="6341"/>
                </a:lnTo>
                <a:lnTo>
                  <a:pt x="263936" y="6914"/>
                </a:lnTo>
                <a:lnTo>
                  <a:pt x="272895" y="9202"/>
                </a:lnTo>
                <a:lnTo>
                  <a:pt x="281726" y="12631"/>
                </a:lnTo>
                <a:lnTo>
                  <a:pt x="311879" y="27273"/>
                </a:lnTo>
                <a:lnTo>
                  <a:pt x="324306" y="35967"/>
                </a:lnTo>
                <a:lnTo>
                  <a:pt x="335227" y="45229"/>
                </a:lnTo>
                <a:lnTo>
                  <a:pt x="343256" y="52520"/>
                </a:lnTo>
                <a:lnTo>
                  <a:pt x="345778" y="56750"/>
                </a:lnTo>
                <a:lnTo>
                  <a:pt x="348580" y="66531"/>
                </a:lnTo>
                <a:lnTo>
                  <a:pt x="352366" y="77228"/>
                </a:lnTo>
                <a:lnTo>
                  <a:pt x="354708" y="82747"/>
                </a:lnTo>
                <a:lnTo>
                  <a:pt x="355318" y="89284"/>
                </a:lnTo>
                <a:lnTo>
                  <a:pt x="354772" y="96500"/>
                </a:lnTo>
                <a:lnTo>
                  <a:pt x="353455" y="104168"/>
                </a:lnTo>
                <a:lnTo>
                  <a:pt x="352578" y="111185"/>
                </a:lnTo>
                <a:lnTo>
                  <a:pt x="351992" y="117768"/>
                </a:lnTo>
                <a:lnTo>
                  <a:pt x="351602" y="124061"/>
                </a:lnTo>
                <a:lnTo>
                  <a:pt x="350390" y="131114"/>
                </a:lnTo>
                <a:lnTo>
                  <a:pt x="348629" y="138674"/>
                </a:lnTo>
                <a:lnTo>
                  <a:pt x="346502" y="146571"/>
                </a:lnTo>
                <a:lnTo>
                  <a:pt x="343180" y="154694"/>
                </a:lnTo>
                <a:lnTo>
                  <a:pt x="339060" y="162966"/>
                </a:lnTo>
                <a:lnTo>
                  <a:pt x="334408" y="171339"/>
                </a:lnTo>
                <a:lnTo>
                  <a:pt x="329402" y="178825"/>
                </a:lnTo>
                <a:lnTo>
                  <a:pt x="324159" y="185721"/>
                </a:lnTo>
                <a:lnTo>
                  <a:pt x="318759" y="192224"/>
                </a:lnTo>
                <a:lnTo>
                  <a:pt x="310397" y="201321"/>
                </a:lnTo>
                <a:lnTo>
                  <a:pt x="288405" y="224130"/>
                </a:lnTo>
                <a:lnTo>
                  <a:pt x="277778" y="234022"/>
                </a:lnTo>
                <a:lnTo>
                  <a:pt x="267836" y="242522"/>
                </a:lnTo>
                <a:lnTo>
                  <a:pt x="258351" y="250093"/>
                </a:lnTo>
                <a:lnTo>
                  <a:pt x="249169" y="257046"/>
                </a:lnTo>
                <a:lnTo>
                  <a:pt x="231348" y="269851"/>
                </a:lnTo>
                <a:lnTo>
                  <a:pt x="205250" y="287770"/>
                </a:lnTo>
                <a:lnTo>
                  <a:pt x="195671" y="293594"/>
                </a:lnTo>
                <a:lnTo>
                  <a:pt x="185476" y="299381"/>
                </a:lnTo>
                <a:lnTo>
                  <a:pt x="174868" y="305144"/>
                </a:lnTo>
                <a:lnTo>
                  <a:pt x="164940" y="310892"/>
                </a:lnTo>
                <a:lnTo>
                  <a:pt x="146288" y="322357"/>
                </a:lnTo>
                <a:lnTo>
                  <a:pt x="137313" y="327129"/>
                </a:lnTo>
                <a:lnTo>
                  <a:pt x="128473" y="331263"/>
                </a:lnTo>
                <a:lnTo>
                  <a:pt x="119721" y="334972"/>
                </a:lnTo>
                <a:lnTo>
                  <a:pt x="111030" y="338397"/>
                </a:lnTo>
                <a:lnTo>
                  <a:pt x="93753" y="344742"/>
                </a:lnTo>
                <a:lnTo>
                  <a:pt x="83240" y="347768"/>
                </a:lnTo>
                <a:lnTo>
                  <a:pt x="71469" y="350737"/>
                </a:lnTo>
                <a:lnTo>
                  <a:pt x="58859" y="353669"/>
                </a:lnTo>
                <a:lnTo>
                  <a:pt x="49500" y="355624"/>
                </a:lnTo>
                <a:lnTo>
                  <a:pt x="42308" y="356927"/>
                </a:lnTo>
                <a:lnTo>
                  <a:pt x="36561" y="357796"/>
                </a:lnTo>
                <a:lnTo>
                  <a:pt x="25095" y="356221"/>
                </a:lnTo>
                <a:lnTo>
                  <a:pt x="14602" y="352347"/>
                </a:lnTo>
                <a:lnTo>
                  <a:pt x="6763" y="347449"/>
                </a:lnTo>
                <a:lnTo>
                  <a:pt x="4292" y="344810"/>
                </a:lnTo>
                <a:lnTo>
                  <a:pt x="2645" y="342098"/>
                </a:lnTo>
                <a:lnTo>
                  <a:pt x="814" y="336544"/>
                </a:lnTo>
                <a:lnTo>
                  <a:pt x="0" y="330901"/>
                </a:lnTo>
                <a:lnTo>
                  <a:pt x="736" y="328063"/>
                </a:lnTo>
                <a:lnTo>
                  <a:pt x="5369" y="318565"/>
                </a:lnTo>
                <a:lnTo>
                  <a:pt x="6787" y="309258"/>
                </a:lnTo>
                <a:lnTo>
                  <a:pt x="8118" y="305061"/>
                </a:lnTo>
                <a:lnTo>
                  <a:pt x="12137" y="297859"/>
                </a:lnTo>
                <a:lnTo>
                  <a:pt x="16447" y="294605"/>
                </a:lnTo>
                <a:lnTo>
                  <a:pt x="28856" y="288449"/>
                </a:lnTo>
                <a:lnTo>
                  <a:pt x="41356" y="285078"/>
                </a:lnTo>
                <a:lnTo>
                  <a:pt x="47356" y="284179"/>
                </a:lnTo>
                <a:lnTo>
                  <a:pt x="54214" y="282627"/>
                </a:lnTo>
                <a:lnTo>
                  <a:pt x="61643" y="280640"/>
                </a:lnTo>
                <a:lnTo>
                  <a:pt x="69454" y="278363"/>
                </a:lnTo>
                <a:lnTo>
                  <a:pt x="80376" y="276845"/>
                </a:lnTo>
                <a:lnTo>
                  <a:pt x="93372" y="275833"/>
                </a:lnTo>
                <a:lnTo>
                  <a:pt x="107751" y="275158"/>
                </a:lnTo>
                <a:lnTo>
                  <a:pt x="141508" y="274408"/>
                </a:lnTo>
                <a:lnTo>
                  <a:pt x="159844" y="274208"/>
                </a:lnTo>
                <a:lnTo>
                  <a:pt x="174926" y="275028"/>
                </a:lnTo>
                <a:lnTo>
                  <a:pt x="187838" y="276526"/>
                </a:lnTo>
                <a:lnTo>
                  <a:pt x="199303" y="278478"/>
                </a:lnTo>
                <a:lnTo>
                  <a:pt x="209805" y="280731"/>
                </a:lnTo>
                <a:lnTo>
                  <a:pt x="219663" y="283186"/>
                </a:lnTo>
                <a:lnTo>
                  <a:pt x="229093" y="285775"/>
                </a:lnTo>
                <a:lnTo>
                  <a:pt x="237284" y="288454"/>
                </a:lnTo>
                <a:lnTo>
                  <a:pt x="244650" y="291192"/>
                </a:lnTo>
                <a:lnTo>
                  <a:pt x="251466" y="293970"/>
                </a:lnTo>
                <a:lnTo>
                  <a:pt x="260772" y="298680"/>
                </a:lnTo>
                <a:lnTo>
                  <a:pt x="271739" y="304677"/>
                </a:lnTo>
                <a:lnTo>
                  <a:pt x="293766" y="317055"/>
                </a:lnTo>
                <a:lnTo>
                  <a:pt x="309906" y="325732"/>
                </a:lnTo>
                <a:lnTo>
                  <a:pt x="320890" y="335303"/>
                </a:lnTo>
                <a:lnTo>
                  <a:pt x="331804" y="346859"/>
                </a:lnTo>
                <a:lnTo>
                  <a:pt x="340048" y="353942"/>
                </a:lnTo>
                <a:lnTo>
                  <a:pt x="349355" y="361520"/>
                </a:lnTo>
                <a:lnTo>
                  <a:pt x="356511" y="367526"/>
                </a:lnTo>
                <a:lnTo>
                  <a:pt x="367003" y="376738"/>
                </a:lnTo>
                <a:lnTo>
                  <a:pt x="378265" y="387280"/>
                </a:lnTo>
                <a:lnTo>
                  <a:pt x="383083" y="391885"/>
                </a:lnTo>
                <a:lnTo>
                  <a:pt x="384712" y="392531"/>
                </a:lnTo>
                <a:lnTo>
                  <a:pt x="386750" y="392962"/>
                </a:lnTo>
                <a:lnTo>
                  <a:pt x="402257" y="40239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939"/>
          <p:cNvSpPr/>
          <p:nvPr/>
        </p:nvSpPr>
        <p:spPr>
          <a:xfrm>
            <a:off x="1640204" y="2460307"/>
            <a:ext cx="265749" cy="230842"/>
          </a:xfrm>
          <a:custGeom>
            <a:avLst/>
            <a:gdLst/>
            <a:ahLst/>
            <a:cxnLst/>
            <a:rect l="0" t="0" r="0" b="0"/>
            <a:pathLst>
              <a:path w="265749" h="230842">
                <a:moveTo>
                  <a:pt x="0" y="0"/>
                </a:moveTo>
                <a:lnTo>
                  <a:pt x="32083" y="32083"/>
                </a:lnTo>
                <a:lnTo>
                  <a:pt x="37581" y="36629"/>
                </a:lnTo>
                <a:lnTo>
                  <a:pt x="43152" y="40612"/>
                </a:lnTo>
                <a:lnTo>
                  <a:pt x="48771" y="44219"/>
                </a:lnTo>
                <a:lnTo>
                  <a:pt x="53469" y="48530"/>
                </a:lnTo>
                <a:lnTo>
                  <a:pt x="57553" y="53308"/>
                </a:lnTo>
                <a:lnTo>
                  <a:pt x="61229" y="58399"/>
                </a:lnTo>
                <a:lnTo>
                  <a:pt x="66537" y="63698"/>
                </a:lnTo>
                <a:lnTo>
                  <a:pt x="72933" y="69135"/>
                </a:lnTo>
                <a:lnTo>
                  <a:pt x="80055" y="74665"/>
                </a:lnTo>
                <a:lnTo>
                  <a:pt x="86708" y="80257"/>
                </a:lnTo>
                <a:lnTo>
                  <a:pt x="93048" y="85890"/>
                </a:lnTo>
                <a:lnTo>
                  <a:pt x="99179" y="91550"/>
                </a:lnTo>
                <a:lnTo>
                  <a:pt x="106125" y="97228"/>
                </a:lnTo>
                <a:lnTo>
                  <a:pt x="113612" y="102919"/>
                </a:lnTo>
                <a:lnTo>
                  <a:pt x="121462" y="108618"/>
                </a:lnTo>
                <a:lnTo>
                  <a:pt x="127647" y="114322"/>
                </a:lnTo>
                <a:lnTo>
                  <a:pt x="132723" y="120029"/>
                </a:lnTo>
                <a:lnTo>
                  <a:pt x="137060" y="125740"/>
                </a:lnTo>
                <a:lnTo>
                  <a:pt x="141856" y="131451"/>
                </a:lnTo>
                <a:lnTo>
                  <a:pt x="146958" y="137164"/>
                </a:lnTo>
                <a:lnTo>
                  <a:pt x="152265" y="142878"/>
                </a:lnTo>
                <a:lnTo>
                  <a:pt x="158660" y="148592"/>
                </a:lnTo>
                <a:lnTo>
                  <a:pt x="165781" y="154306"/>
                </a:lnTo>
                <a:lnTo>
                  <a:pt x="173386" y="160021"/>
                </a:lnTo>
                <a:lnTo>
                  <a:pt x="179408" y="164783"/>
                </a:lnTo>
                <a:lnTo>
                  <a:pt x="184376" y="168910"/>
                </a:lnTo>
                <a:lnTo>
                  <a:pt x="188640" y="172615"/>
                </a:lnTo>
                <a:lnTo>
                  <a:pt x="192435" y="176989"/>
                </a:lnTo>
                <a:lnTo>
                  <a:pt x="195918" y="181810"/>
                </a:lnTo>
                <a:lnTo>
                  <a:pt x="199192" y="186929"/>
                </a:lnTo>
                <a:lnTo>
                  <a:pt x="203280" y="191295"/>
                </a:lnTo>
                <a:lnTo>
                  <a:pt x="207910" y="195157"/>
                </a:lnTo>
                <a:lnTo>
                  <a:pt x="212902" y="198685"/>
                </a:lnTo>
                <a:lnTo>
                  <a:pt x="218135" y="202942"/>
                </a:lnTo>
                <a:lnTo>
                  <a:pt x="223528" y="207684"/>
                </a:lnTo>
                <a:lnTo>
                  <a:pt x="233649" y="217082"/>
                </a:lnTo>
                <a:lnTo>
                  <a:pt x="241322" y="224433"/>
                </a:lnTo>
                <a:lnTo>
                  <a:pt x="244701" y="226775"/>
                </a:lnTo>
                <a:lnTo>
                  <a:pt x="250996" y="229376"/>
                </a:lnTo>
                <a:lnTo>
                  <a:pt x="256969" y="230533"/>
                </a:lnTo>
                <a:lnTo>
                  <a:pt x="259895" y="230841"/>
                </a:lnTo>
                <a:lnTo>
                  <a:pt x="261846" y="230094"/>
                </a:lnTo>
                <a:lnTo>
                  <a:pt x="263147" y="228643"/>
                </a:lnTo>
                <a:lnTo>
                  <a:pt x="265748" y="22288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940"/>
          <p:cNvSpPr/>
          <p:nvPr/>
        </p:nvSpPr>
        <p:spPr>
          <a:xfrm>
            <a:off x="1545907" y="2503170"/>
            <a:ext cx="231458" cy="188595"/>
          </a:xfrm>
          <a:custGeom>
            <a:avLst/>
            <a:gdLst/>
            <a:ahLst/>
            <a:cxnLst/>
            <a:rect l="0" t="0" r="0" b="0"/>
            <a:pathLst>
              <a:path w="231458" h="188595">
                <a:moveTo>
                  <a:pt x="231457" y="0"/>
                </a:moveTo>
                <a:lnTo>
                  <a:pt x="217805" y="4550"/>
                </a:lnTo>
                <a:lnTo>
                  <a:pt x="213783" y="6844"/>
                </a:lnTo>
                <a:lnTo>
                  <a:pt x="211102" y="9325"/>
                </a:lnTo>
                <a:lnTo>
                  <a:pt x="209315" y="11931"/>
                </a:lnTo>
                <a:lnTo>
                  <a:pt x="202249" y="17368"/>
                </a:lnTo>
                <a:lnTo>
                  <a:pt x="197698" y="20151"/>
                </a:lnTo>
                <a:lnTo>
                  <a:pt x="192758" y="22959"/>
                </a:lnTo>
                <a:lnTo>
                  <a:pt x="182190" y="28619"/>
                </a:lnTo>
                <a:lnTo>
                  <a:pt x="176705" y="32414"/>
                </a:lnTo>
                <a:lnTo>
                  <a:pt x="171144" y="36849"/>
                </a:lnTo>
                <a:lnTo>
                  <a:pt x="165531" y="41711"/>
                </a:lnTo>
                <a:lnTo>
                  <a:pt x="159884" y="46857"/>
                </a:lnTo>
                <a:lnTo>
                  <a:pt x="148530" y="57655"/>
                </a:lnTo>
                <a:lnTo>
                  <a:pt x="131427" y="74444"/>
                </a:lnTo>
                <a:lnTo>
                  <a:pt x="120956" y="82967"/>
                </a:lnTo>
                <a:lnTo>
                  <a:pt x="41718" y="142581"/>
                </a:lnTo>
                <a:lnTo>
                  <a:pt x="34480" y="148394"/>
                </a:lnTo>
                <a:lnTo>
                  <a:pt x="28701" y="153222"/>
                </a:lnTo>
                <a:lnTo>
                  <a:pt x="22944" y="158345"/>
                </a:lnTo>
                <a:lnTo>
                  <a:pt x="11467" y="169118"/>
                </a:lnTo>
                <a:lnTo>
                  <a:pt x="7645" y="173705"/>
                </a:lnTo>
                <a:lnTo>
                  <a:pt x="5097" y="177716"/>
                </a:lnTo>
                <a:lnTo>
                  <a:pt x="0" y="18859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941"/>
          <p:cNvSpPr/>
          <p:nvPr/>
        </p:nvSpPr>
        <p:spPr>
          <a:xfrm>
            <a:off x="3826192" y="2297430"/>
            <a:ext cx="462916" cy="60008"/>
          </a:xfrm>
          <a:custGeom>
            <a:avLst/>
            <a:gdLst/>
            <a:ahLst/>
            <a:cxnLst/>
            <a:rect l="0" t="0" r="0" b="0"/>
            <a:pathLst>
              <a:path w="462916" h="60008">
                <a:moveTo>
                  <a:pt x="0" y="60007"/>
                </a:moveTo>
                <a:lnTo>
                  <a:pt x="18203" y="55456"/>
                </a:lnTo>
                <a:lnTo>
                  <a:pt x="25470" y="53163"/>
                </a:lnTo>
                <a:lnTo>
                  <a:pt x="32220" y="50682"/>
                </a:lnTo>
                <a:lnTo>
                  <a:pt x="38625" y="48075"/>
                </a:lnTo>
                <a:lnTo>
                  <a:pt x="45753" y="46337"/>
                </a:lnTo>
                <a:lnTo>
                  <a:pt x="53362" y="45179"/>
                </a:lnTo>
                <a:lnTo>
                  <a:pt x="130852" y="37276"/>
                </a:lnTo>
                <a:lnTo>
                  <a:pt x="146290" y="36280"/>
                </a:lnTo>
                <a:lnTo>
                  <a:pt x="160392" y="35617"/>
                </a:lnTo>
                <a:lnTo>
                  <a:pt x="174555" y="34222"/>
                </a:lnTo>
                <a:lnTo>
                  <a:pt x="188760" y="32340"/>
                </a:lnTo>
                <a:lnTo>
                  <a:pt x="202993" y="30132"/>
                </a:lnTo>
                <a:lnTo>
                  <a:pt x="216291" y="28660"/>
                </a:lnTo>
                <a:lnTo>
                  <a:pt x="228967" y="27679"/>
                </a:lnTo>
                <a:lnTo>
                  <a:pt x="241227" y="27025"/>
                </a:lnTo>
                <a:lnTo>
                  <a:pt x="253210" y="25637"/>
                </a:lnTo>
                <a:lnTo>
                  <a:pt x="265010" y="23758"/>
                </a:lnTo>
                <a:lnTo>
                  <a:pt x="276685" y="21554"/>
                </a:lnTo>
                <a:lnTo>
                  <a:pt x="291137" y="20084"/>
                </a:lnTo>
                <a:lnTo>
                  <a:pt x="307439" y="19104"/>
                </a:lnTo>
                <a:lnTo>
                  <a:pt x="324974" y="18451"/>
                </a:lnTo>
                <a:lnTo>
                  <a:pt x="342379" y="17063"/>
                </a:lnTo>
                <a:lnTo>
                  <a:pt x="359698" y="15185"/>
                </a:lnTo>
                <a:lnTo>
                  <a:pt x="394181" y="10559"/>
                </a:lnTo>
                <a:lnTo>
                  <a:pt x="46291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942"/>
          <p:cNvSpPr/>
          <p:nvPr/>
        </p:nvSpPr>
        <p:spPr>
          <a:xfrm>
            <a:off x="4310587" y="2083515"/>
            <a:ext cx="415718" cy="341184"/>
          </a:xfrm>
          <a:custGeom>
            <a:avLst/>
            <a:gdLst/>
            <a:ahLst/>
            <a:cxnLst/>
            <a:rect l="0" t="0" r="0" b="0"/>
            <a:pathLst>
              <a:path w="415718" h="341184">
                <a:moveTo>
                  <a:pt x="12810" y="68182"/>
                </a:moveTo>
                <a:lnTo>
                  <a:pt x="17361" y="59080"/>
                </a:lnTo>
                <a:lnTo>
                  <a:pt x="24675" y="49532"/>
                </a:lnTo>
                <a:lnTo>
                  <a:pt x="34276" y="39891"/>
                </a:lnTo>
                <a:lnTo>
                  <a:pt x="44893" y="32431"/>
                </a:lnTo>
                <a:lnTo>
                  <a:pt x="51344" y="29108"/>
                </a:lnTo>
                <a:lnTo>
                  <a:pt x="58502" y="25940"/>
                </a:lnTo>
                <a:lnTo>
                  <a:pt x="66131" y="22876"/>
                </a:lnTo>
                <a:lnTo>
                  <a:pt x="82228" y="16931"/>
                </a:lnTo>
                <a:lnTo>
                  <a:pt x="90521" y="14012"/>
                </a:lnTo>
                <a:lnTo>
                  <a:pt x="98908" y="12066"/>
                </a:lnTo>
                <a:lnTo>
                  <a:pt x="107356" y="10769"/>
                </a:lnTo>
                <a:lnTo>
                  <a:pt x="115846" y="9904"/>
                </a:lnTo>
                <a:lnTo>
                  <a:pt x="125315" y="8375"/>
                </a:lnTo>
                <a:lnTo>
                  <a:pt x="135438" y="6403"/>
                </a:lnTo>
                <a:lnTo>
                  <a:pt x="145998" y="4136"/>
                </a:lnTo>
                <a:lnTo>
                  <a:pt x="155895" y="2625"/>
                </a:lnTo>
                <a:lnTo>
                  <a:pt x="165350" y="1617"/>
                </a:lnTo>
                <a:lnTo>
                  <a:pt x="174511" y="946"/>
                </a:lnTo>
                <a:lnTo>
                  <a:pt x="183475" y="498"/>
                </a:lnTo>
                <a:lnTo>
                  <a:pt x="201056" y="0"/>
                </a:lnTo>
                <a:lnTo>
                  <a:pt x="211650" y="820"/>
                </a:lnTo>
                <a:lnTo>
                  <a:pt x="223475" y="2319"/>
                </a:lnTo>
                <a:lnTo>
                  <a:pt x="236121" y="4271"/>
                </a:lnTo>
                <a:lnTo>
                  <a:pt x="247409" y="6525"/>
                </a:lnTo>
                <a:lnTo>
                  <a:pt x="257792" y="8980"/>
                </a:lnTo>
                <a:lnTo>
                  <a:pt x="267571" y="11569"/>
                </a:lnTo>
                <a:lnTo>
                  <a:pt x="275996" y="14247"/>
                </a:lnTo>
                <a:lnTo>
                  <a:pt x="283517" y="16986"/>
                </a:lnTo>
                <a:lnTo>
                  <a:pt x="296002" y="22568"/>
                </a:lnTo>
                <a:lnTo>
                  <a:pt x="308386" y="31066"/>
                </a:lnTo>
                <a:lnTo>
                  <a:pt x="314992" y="36763"/>
                </a:lnTo>
                <a:lnTo>
                  <a:pt x="321103" y="45011"/>
                </a:lnTo>
                <a:lnTo>
                  <a:pt x="326995" y="54074"/>
                </a:lnTo>
                <a:lnTo>
                  <a:pt x="332788" y="61277"/>
                </a:lnTo>
                <a:lnTo>
                  <a:pt x="333761" y="65484"/>
                </a:lnTo>
                <a:lnTo>
                  <a:pt x="333457" y="70193"/>
                </a:lnTo>
                <a:lnTo>
                  <a:pt x="330580" y="80506"/>
                </a:lnTo>
                <a:lnTo>
                  <a:pt x="328479" y="85923"/>
                </a:lnTo>
                <a:lnTo>
                  <a:pt x="326126" y="91439"/>
                </a:lnTo>
                <a:lnTo>
                  <a:pt x="322652" y="97974"/>
                </a:lnTo>
                <a:lnTo>
                  <a:pt x="318432" y="105189"/>
                </a:lnTo>
                <a:lnTo>
                  <a:pt x="313713" y="112856"/>
                </a:lnTo>
                <a:lnTo>
                  <a:pt x="308662" y="118919"/>
                </a:lnTo>
                <a:lnTo>
                  <a:pt x="297970" y="128197"/>
                </a:lnTo>
                <a:lnTo>
                  <a:pt x="291499" y="133909"/>
                </a:lnTo>
                <a:lnTo>
                  <a:pt x="276689" y="147877"/>
                </a:lnTo>
                <a:lnTo>
                  <a:pt x="263977" y="156554"/>
                </a:lnTo>
                <a:lnTo>
                  <a:pt x="247882" y="166150"/>
                </a:lnTo>
                <a:lnTo>
                  <a:pt x="229532" y="176356"/>
                </a:lnTo>
                <a:lnTo>
                  <a:pt x="213489" y="186018"/>
                </a:lnTo>
                <a:lnTo>
                  <a:pt x="198983" y="195317"/>
                </a:lnTo>
                <a:lnTo>
                  <a:pt x="185503" y="204374"/>
                </a:lnTo>
                <a:lnTo>
                  <a:pt x="172706" y="212316"/>
                </a:lnTo>
                <a:lnTo>
                  <a:pt x="160366" y="219517"/>
                </a:lnTo>
                <a:lnTo>
                  <a:pt x="136493" y="232597"/>
                </a:lnTo>
                <a:lnTo>
                  <a:pt x="113183" y="244760"/>
                </a:lnTo>
                <a:lnTo>
                  <a:pt x="102585" y="250671"/>
                </a:lnTo>
                <a:lnTo>
                  <a:pt x="92662" y="256516"/>
                </a:lnTo>
                <a:lnTo>
                  <a:pt x="83190" y="262318"/>
                </a:lnTo>
                <a:lnTo>
                  <a:pt x="74017" y="267139"/>
                </a:lnTo>
                <a:lnTo>
                  <a:pt x="65045" y="271305"/>
                </a:lnTo>
                <a:lnTo>
                  <a:pt x="56206" y="275035"/>
                </a:lnTo>
                <a:lnTo>
                  <a:pt x="48408" y="279426"/>
                </a:lnTo>
                <a:lnTo>
                  <a:pt x="41305" y="284259"/>
                </a:lnTo>
                <a:lnTo>
                  <a:pt x="28332" y="293756"/>
                </a:lnTo>
                <a:lnTo>
                  <a:pt x="16216" y="301153"/>
                </a:lnTo>
                <a:lnTo>
                  <a:pt x="12223" y="305411"/>
                </a:lnTo>
                <a:lnTo>
                  <a:pt x="9561" y="310154"/>
                </a:lnTo>
                <a:lnTo>
                  <a:pt x="7787" y="315222"/>
                </a:lnTo>
                <a:lnTo>
                  <a:pt x="5651" y="318600"/>
                </a:lnTo>
                <a:lnTo>
                  <a:pt x="3275" y="320853"/>
                </a:lnTo>
                <a:lnTo>
                  <a:pt x="738" y="322354"/>
                </a:lnTo>
                <a:lnTo>
                  <a:pt x="0" y="324308"/>
                </a:lnTo>
                <a:lnTo>
                  <a:pt x="460" y="326563"/>
                </a:lnTo>
                <a:lnTo>
                  <a:pt x="1719" y="329018"/>
                </a:lnTo>
                <a:lnTo>
                  <a:pt x="3511" y="330655"/>
                </a:lnTo>
                <a:lnTo>
                  <a:pt x="5658" y="331747"/>
                </a:lnTo>
                <a:lnTo>
                  <a:pt x="15771" y="335823"/>
                </a:lnTo>
                <a:lnTo>
                  <a:pt x="20499" y="338049"/>
                </a:lnTo>
                <a:lnTo>
                  <a:pt x="33373" y="340523"/>
                </a:lnTo>
                <a:lnTo>
                  <a:pt x="40805" y="341183"/>
                </a:lnTo>
                <a:lnTo>
                  <a:pt x="48619" y="340670"/>
                </a:lnTo>
                <a:lnTo>
                  <a:pt x="56685" y="339376"/>
                </a:lnTo>
                <a:lnTo>
                  <a:pt x="64920" y="337560"/>
                </a:lnTo>
                <a:lnTo>
                  <a:pt x="85650" y="335398"/>
                </a:lnTo>
                <a:lnTo>
                  <a:pt x="149323" y="330455"/>
                </a:lnTo>
                <a:lnTo>
                  <a:pt x="176209" y="327803"/>
                </a:lnTo>
                <a:lnTo>
                  <a:pt x="197943" y="325083"/>
                </a:lnTo>
                <a:lnTo>
                  <a:pt x="328598" y="305338"/>
                </a:lnTo>
                <a:lnTo>
                  <a:pt x="343351" y="302486"/>
                </a:lnTo>
                <a:lnTo>
                  <a:pt x="356043" y="299632"/>
                </a:lnTo>
                <a:lnTo>
                  <a:pt x="367362" y="296777"/>
                </a:lnTo>
                <a:lnTo>
                  <a:pt x="376813" y="294874"/>
                </a:lnTo>
                <a:lnTo>
                  <a:pt x="385019" y="293605"/>
                </a:lnTo>
                <a:lnTo>
                  <a:pt x="415717" y="28249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943"/>
          <p:cNvSpPr/>
          <p:nvPr/>
        </p:nvSpPr>
        <p:spPr>
          <a:xfrm>
            <a:off x="4753213" y="2160270"/>
            <a:ext cx="341710" cy="230956"/>
          </a:xfrm>
          <a:custGeom>
            <a:avLst/>
            <a:gdLst/>
            <a:ahLst/>
            <a:cxnLst/>
            <a:rect l="0" t="0" r="0" b="0"/>
            <a:pathLst>
              <a:path w="341710" h="230956">
                <a:moveTo>
                  <a:pt x="7382" y="0"/>
                </a:moveTo>
                <a:lnTo>
                  <a:pt x="2831" y="4550"/>
                </a:lnTo>
                <a:lnTo>
                  <a:pt x="1490" y="6843"/>
                </a:lnTo>
                <a:lnTo>
                  <a:pt x="0" y="11931"/>
                </a:lnTo>
                <a:lnTo>
                  <a:pt x="556" y="14622"/>
                </a:lnTo>
                <a:lnTo>
                  <a:pt x="3713" y="20151"/>
                </a:lnTo>
                <a:lnTo>
                  <a:pt x="5888" y="23911"/>
                </a:lnTo>
                <a:lnTo>
                  <a:pt x="10846" y="33169"/>
                </a:lnTo>
                <a:lnTo>
                  <a:pt x="13501" y="37353"/>
                </a:lnTo>
                <a:lnTo>
                  <a:pt x="18991" y="44541"/>
                </a:lnTo>
                <a:lnTo>
                  <a:pt x="36539" y="67595"/>
                </a:lnTo>
                <a:lnTo>
                  <a:pt x="44918" y="77449"/>
                </a:lnTo>
                <a:lnTo>
                  <a:pt x="54313" y="87827"/>
                </a:lnTo>
                <a:lnTo>
                  <a:pt x="80660" y="115557"/>
                </a:lnTo>
                <a:lnTo>
                  <a:pt x="87666" y="122758"/>
                </a:lnTo>
                <a:lnTo>
                  <a:pt x="95195" y="128511"/>
                </a:lnTo>
                <a:lnTo>
                  <a:pt x="103071" y="133299"/>
                </a:lnTo>
                <a:lnTo>
                  <a:pt x="111180" y="137443"/>
                </a:lnTo>
                <a:lnTo>
                  <a:pt x="119443" y="142111"/>
                </a:lnTo>
                <a:lnTo>
                  <a:pt x="127809" y="147128"/>
                </a:lnTo>
                <a:lnTo>
                  <a:pt x="136244" y="152378"/>
                </a:lnTo>
                <a:lnTo>
                  <a:pt x="143772" y="157783"/>
                </a:lnTo>
                <a:lnTo>
                  <a:pt x="150696" y="163291"/>
                </a:lnTo>
                <a:lnTo>
                  <a:pt x="157217" y="168868"/>
                </a:lnTo>
                <a:lnTo>
                  <a:pt x="164422" y="173539"/>
                </a:lnTo>
                <a:lnTo>
                  <a:pt x="172083" y="177605"/>
                </a:lnTo>
                <a:lnTo>
                  <a:pt x="187262" y="184663"/>
                </a:lnTo>
                <a:lnTo>
                  <a:pt x="200359" y="190975"/>
                </a:lnTo>
                <a:lnTo>
                  <a:pt x="207470" y="193991"/>
                </a:lnTo>
                <a:lnTo>
                  <a:pt x="215069" y="196955"/>
                </a:lnTo>
                <a:lnTo>
                  <a:pt x="222992" y="199883"/>
                </a:lnTo>
                <a:lnTo>
                  <a:pt x="230180" y="202788"/>
                </a:lnTo>
                <a:lnTo>
                  <a:pt x="236876" y="205677"/>
                </a:lnTo>
                <a:lnTo>
                  <a:pt x="249397" y="211427"/>
                </a:lnTo>
                <a:lnTo>
                  <a:pt x="261311" y="217157"/>
                </a:lnTo>
                <a:lnTo>
                  <a:pt x="270965" y="220019"/>
                </a:lnTo>
                <a:lnTo>
                  <a:pt x="283117" y="222879"/>
                </a:lnTo>
                <a:lnTo>
                  <a:pt x="296933" y="225739"/>
                </a:lnTo>
                <a:lnTo>
                  <a:pt x="307095" y="227645"/>
                </a:lnTo>
                <a:lnTo>
                  <a:pt x="314824" y="228915"/>
                </a:lnTo>
                <a:lnTo>
                  <a:pt x="329519" y="230955"/>
                </a:lnTo>
                <a:lnTo>
                  <a:pt x="331677" y="230170"/>
                </a:lnTo>
                <a:lnTo>
                  <a:pt x="334069" y="228694"/>
                </a:lnTo>
                <a:lnTo>
                  <a:pt x="341709" y="22288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944"/>
          <p:cNvSpPr/>
          <p:nvPr/>
        </p:nvSpPr>
        <p:spPr>
          <a:xfrm>
            <a:off x="4529137" y="2168842"/>
            <a:ext cx="540068" cy="248604"/>
          </a:xfrm>
          <a:custGeom>
            <a:avLst/>
            <a:gdLst/>
            <a:ahLst/>
            <a:cxnLst/>
            <a:rect l="0" t="0" r="0" b="0"/>
            <a:pathLst>
              <a:path w="540068" h="248604">
                <a:moveTo>
                  <a:pt x="540067" y="0"/>
                </a:moveTo>
                <a:lnTo>
                  <a:pt x="530966" y="4551"/>
                </a:lnTo>
                <a:lnTo>
                  <a:pt x="518877" y="11865"/>
                </a:lnTo>
                <a:lnTo>
                  <a:pt x="511653" y="16483"/>
                </a:lnTo>
                <a:lnTo>
                  <a:pt x="501123" y="21466"/>
                </a:lnTo>
                <a:lnTo>
                  <a:pt x="488386" y="26693"/>
                </a:lnTo>
                <a:lnTo>
                  <a:pt x="474181" y="32083"/>
                </a:lnTo>
                <a:lnTo>
                  <a:pt x="420297" y="55852"/>
                </a:lnTo>
                <a:lnTo>
                  <a:pt x="337575" y="94019"/>
                </a:lnTo>
                <a:lnTo>
                  <a:pt x="275491" y="123982"/>
                </a:lnTo>
                <a:lnTo>
                  <a:pt x="262718" y="129327"/>
                </a:lnTo>
                <a:lnTo>
                  <a:pt x="250393" y="133843"/>
                </a:lnTo>
                <a:lnTo>
                  <a:pt x="238366" y="137806"/>
                </a:lnTo>
                <a:lnTo>
                  <a:pt x="209393" y="149973"/>
                </a:lnTo>
                <a:lnTo>
                  <a:pt x="63128" y="215080"/>
                </a:lnTo>
                <a:lnTo>
                  <a:pt x="0" y="24860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945"/>
          <p:cNvSpPr/>
          <p:nvPr/>
        </p:nvSpPr>
        <p:spPr>
          <a:xfrm>
            <a:off x="2300287" y="2932268"/>
            <a:ext cx="487495" cy="385112"/>
          </a:xfrm>
          <a:custGeom>
            <a:avLst/>
            <a:gdLst/>
            <a:ahLst/>
            <a:cxnLst/>
            <a:rect l="0" t="0" r="0" b="0"/>
            <a:pathLst>
              <a:path w="487495" h="385112">
                <a:moveTo>
                  <a:pt x="0" y="110969"/>
                </a:moveTo>
                <a:lnTo>
                  <a:pt x="0" y="75174"/>
                </a:lnTo>
                <a:lnTo>
                  <a:pt x="952" y="69008"/>
                </a:lnTo>
                <a:lnTo>
                  <a:pt x="4551" y="59617"/>
                </a:lnTo>
                <a:lnTo>
                  <a:pt x="7796" y="55780"/>
                </a:lnTo>
                <a:lnTo>
                  <a:pt x="26693" y="40236"/>
                </a:lnTo>
                <a:lnTo>
                  <a:pt x="32083" y="35239"/>
                </a:lnTo>
                <a:lnTo>
                  <a:pt x="45692" y="27146"/>
                </a:lnTo>
                <a:lnTo>
                  <a:pt x="53321" y="23655"/>
                </a:lnTo>
                <a:lnTo>
                  <a:pt x="61265" y="21327"/>
                </a:lnTo>
                <a:lnTo>
                  <a:pt x="69418" y="19775"/>
                </a:lnTo>
                <a:lnTo>
                  <a:pt x="77711" y="18741"/>
                </a:lnTo>
                <a:lnTo>
                  <a:pt x="87050" y="17099"/>
                </a:lnTo>
                <a:lnTo>
                  <a:pt x="97086" y="15051"/>
                </a:lnTo>
                <a:lnTo>
                  <a:pt x="107586" y="12734"/>
                </a:lnTo>
                <a:lnTo>
                  <a:pt x="123159" y="10236"/>
                </a:lnTo>
                <a:lnTo>
                  <a:pt x="163322" y="4922"/>
                </a:lnTo>
                <a:lnTo>
                  <a:pt x="180319" y="3123"/>
                </a:lnTo>
                <a:lnTo>
                  <a:pt x="194508" y="1924"/>
                </a:lnTo>
                <a:lnTo>
                  <a:pt x="206824" y="1125"/>
                </a:lnTo>
                <a:lnTo>
                  <a:pt x="218845" y="592"/>
                </a:lnTo>
                <a:lnTo>
                  <a:pt x="242362" y="0"/>
                </a:lnTo>
                <a:lnTo>
                  <a:pt x="253015" y="795"/>
                </a:lnTo>
                <a:lnTo>
                  <a:pt x="262974" y="2277"/>
                </a:lnTo>
                <a:lnTo>
                  <a:pt x="272471" y="4218"/>
                </a:lnTo>
                <a:lnTo>
                  <a:pt x="280707" y="6464"/>
                </a:lnTo>
                <a:lnTo>
                  <a:pt x="294939" y="11500"/>
                </a:lnTo>
                <a:lnTo>
                  <a:pt x="307614" y="14373"/>
                </a:lnTo>
                <a:lnTo>
                  <a:pt x="313661" y="15139"/>
                </a:lnTo>
                <a:lnTo>
                  <a:pt x="318645" y="17555"/>
                </a:lnTo>
                <a:lnTo>
                  <a:pt x="322920" y="21071"/>
                </a:lnTo>
                <a:lnTo>
                  <a:pt x="333487" y="32580"/>
                </a:lnTo>
                <a:lnTo>
                  <a:pt x="336625" y="35850"/>
                </a:lnTo>
                <a:lnTo>
                  <a:pt x="338717" y="38982"/>
                </a:lnTo>
                <a:lnTo>
                  <a:pt x="341041" y="45002"/>
                </a:lnTo>
                <a:lnTo>
                  <a:pt x="342074" y="53393"/>
                </a:lnTo>
                <a:lnTo>
                  <a:pt x="342349" y="58298"/>
                </a:lnTo>
                <a:lnTo>
                  <a:pt x="341580" y="62520"/>
                </a:lnTo>
                <a:lnTo>
                  <a:pt x="335947" y="73965"/>
                </a:lnTo>
                <a:lnTo>
                  <a:pt x="330920" y="83728"/>
                </a:lnTo>
                <a:lnTo>
                  <a:pt x="322971" y="91877"/>
                </a:lnTo>
                <a:lnTo>
                  <a:pt x="312135" y="98674"/>
                </a:lnTo>
                <a:lnTo>
                  <a:pt x="297794" y="104870"/>
                </a:lnTo>
                <a:lnTo>
                  <a:pt x="289970" y="107855"/>
                </a:lnTo>
                <a:lnTo>
                  <a:pt x="273655" y="113713"/>
                </a:lnTo>
                <a:lnTo>
                  <a:pt x="260542" y="119466"/>
                </a:lnTo>
                <a:lnTo>
                  <a:pt x="225652" y="136018"/>
                </a:lnTo>
                <a:lnTo>
                  <a:pt x="210442" y="141956"/>
                </a:lnTo>
                <a:lnTo>
                  <a:pt x="197445" y="145914"/>
                </a:lnTo>
                <a:lnTo>
                  <a:pt x="185922" y="148554"/>
                </a:lnTo>
                <a:lnTo>
                  <a:pt x="175383" y="151265"/>
                </a:lnTo>
                <a:lnTo>
                  <a:pt x="165500" y="154026"/>
                </a:lnTo>
                <a:lnTo>
                  <a:pt x="156053" y="156819"/>
                </a:lnTo>
                <a:lnTo>
                  <a:pt x="143017" y="159922"/>
                </a:lnTo>
                <a:lnTo>
                  <a:pt x="138207" y="160749"/>
                </a:lnTo>
                <a:lnTo>
                  <a:pt x="138811" y="162253"/>
                </a:lnTo>
                <a:lnTo>
                  <a:pt x="149641" y="166464"/>
                </a:lnTo>
                <a:lnTo>
                  <a:pt x="164615" y="168971"/>
                </a:lnTo>
                <a:lnTo>
                  <a:pt x="172608" y="169640"/>
                </a:lnTo>
                <a:lnTo>
                  <a:pt x="181747" y="171038"/>
                </a:lnTo>
                <a:lnTo>
                  <a:pt x="191650" y="172922"/>
                </a:lnTo>
                <a:lnTo>
                  <a:pt x="202062" y="175132"/>
                </a:lnTo>
                <a:lnTo>
                  <a:pt x="213765" y="176604"/>
                </a:lnTo>
                <a:lnTo>
                  <a:pt x="226330" y="177586"/>
                </a:lnTo>
                <a:lnTo>
                  <a:pt x="239469" y="178240"/>
                </a:lnTo>
                <a:lnTo>
                  <a:pt x="252991" y="179629"/>
                </a:lnTo>
                <a:lnTo>
                  <a:pt x="266768" y="181508"/>
                </a:lnTo>
                <a:lnTo>
                  <a:pt x="280716" y="183712"/>
                </a:lnTo>
                <a:lnTo>
                  <a:pt x="293824" y="186134"/>
                </a:lnTo>
                <a:lnTo>
                  <a:pt x="318548" y="191366"/>
                </a:lnTo>
                <a:lnTo>
                  <a:pt x="335238" y="195999"/>
                </a:lnTo>
                <a:lnTo>
                  <a:pt x="376642" y="208768"/>
                </a:lnTo>
                <a:lnTo>
                  <a:pt x="394922" y="215221"/>
                </a:lnTo>
                <a:lnTo>
                  <a:pt x="410919" y="221428"/>
                </a:lnTo>
                <a:lnTo>
                  <a:pt x="425393" y="227471"/>
                </a:lnTo>
                <a:lnTo>
                  <a:pt x="436948" y="233404"/>
                </a:lnTo>
                <a:lnTo>
                  <a:pt x="446556" y="239265"/>
                </a:lnTo>
                <a:lnTo>
                  <a:pt x="454867" y="245077"/>
                </a:lnTo>
                <a:lnTo>
                  <a:pt x="469180" y="256615"/>
                </a:lnTo>
                <a:lnTo>
                  <a:pt x="475664" y="262359"/>
                </a:lnTo>
                <a:lnTo>
                  <a:pt x="479987" y="268093"/>
                </a:lnTo>
                <a:lnTo>
                  <a:pt x="484790" y="279544"/>
                </a:lnTo>
                <a:lnTo>
                  <a:pt x="486925" y="290984"/>
                </a:lnTo>
                <a:lnTo>
                  <a:pt x="487494" y="296701"/>
                </a:lnTo>
                <a:lnTo>
                  <a:pt x="485968" y="302418"/>
                </a:lnTo>
                <a:lnTo>
                  <a:pt x="479193" y="313850"/>
                </a:lnTo>
                <a:lnTo>
                  <a:pt x="469833" y="322741"/>
                </a:lnTo>
                <a:lnTo>
                  <a:pt x="457417" y="330820"/>
                </a:lnTo>
                <a:lnTo>
                  <a:pt x="448772" y="335641"/>
                </a:lnTo>
                <a:lnTo>
                  <a:pt x="439199" y="340761"/>
                </a:lnTo>
                <a:lnTo>
                  <a:pt x="428054" y="344173"/>
                </a:lnTo>
                <a:lnTo>
                  <a:pt x="415862" y="346448"/>
                </a:lnTo>
                <a:lnTo>
                  <a:pt x="402971" y="347965"/>
                </a:lnTo>
                <a:lnTo>
                  <a:pt x="389615" y="349929"/>
                </a:lnTo>
                <a:lnTo>
                  <a:pt x="213507" y="378452"/>
                </a:lnTo>
                <a:lnTo>
                  <a:pt x="190915" y="380731"/>
                </a:lnTo>
                <a:lnTo>
                  <a:pt x="167282" y="382251"/>
                </a:lnTo>
                <a:lnTo>
                  <a:pt x="108302" y="384389"/>
                </a:lnTo>
                <a:lnTo>
                  <a:pt x="62774" y="385111"/>
                </a:lnTo>
                <a:lnTo>
                  <a:pt x="54232" y="384218"/>
                </a:lnTo>
                <a:lnTo>
                  <a:pt x="39661" y="380686"/>
                </a:lnTo>
                <a:lnTo>
                  <a:pt x="29375" y="375941"/>
                </a:lnTo>
                <a:lnTo>
                  <a:pt x="17145" y="36814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946"/>
          <p:cNvSpPr/>
          <p:nvPr/>
        </p:nvSpPr>
        <p:spPr>
          <a:xfrm>
            <a:off x="2703403" y="2974724"/>
            <a:ext cx="400304" cy="428401"/>
          </a:xfrm>
          <a:custGeom>
            <a:avLst/>
            <a:gdLst/>
            <a:ahLst/>
            <a:cxnLst/>
            <a:rect l="0" t="0" r="0" b="0"/>
            <a:pathLst>
              <a:path w="400304" h="428401">
                <a:moveTo>
                  <a:pt x="94089" y="34223"/>
                </a:moveTo>
                <a:lnTo>
                  <a:pt x="98640" y="43325"/>
                </a:lnTo>
                <a:lnTo>
                  <a:pt x="100874" y="52873"/>
                </a:lnTo>
                <a:lnTo>
                  <a:pt x="101470" y="58087"/>
                </a:lnTo>
                <a:lnTo>
                  <a:pt x="104672" y="66419"/>
                </a:lnTo>
                <a:lnTo>
                  <a:pt x="108318" y="73297"/>
                </a:lnTo>
                <a:lnTo>
                  <a:pt x="109938" y="79530"/>
                </a:lnTo>
                <a:lnTo>
                  <a:pt x="110658" y="88014"/>
                </a:lnTo>
                <a:lnTo>
                  <a:pt x="110850" y="92944"/>
                </a:lnTo>
                <a:lnTo>
                  <a:pt x="111930" y="97183"/>
                </a:lnTo>
                <a:lnTo>
                  <a:pt x="117050" y="108652"/>
                </a:lnTo>
                <a:lnTo>
                  <a:pt x="118581" y="118420"/>
                </a:lnTo>
                <a:lnTo>
                  <a:pt x="121802" y="126571"/>
                </a:lnTo>
                <a:lnTo>
                  <a:pt x="123994" y="130079"/>
                </a:lnTo>
                <a:lnTo>
                  <a:pt x="131510" y="136516"/>
                </a:lnTo>
                <a:lnTo>
                  <a:pt x="143912" y="145495"/>
                </a:lnTo>
                <a:lnTo>
                  <a:pt x="147307" y="148409"/>
                </a:lnTo>
                <a:lnTo>
                  <a:pt x="151475" y="150352"/>
                </a:lnTo>
                <a:lnTo>
                  <a:pt x="161186" y="152511"/>
                </a:lnTo>
                <a:lnTo>
                  <a:pt x="171853" y="153470"/>
                </a:lnTo>
                <a:lnTo>
                  <a:pt x="182943" y="153897"/>
                </a:lnTo>
                <a:lnTo>
                  <a:pt x="194222" y="154087"/>
                </a:lnTo>
                <a:lnTo>
                  <a:pt x="200849" y="153185"/>
                </a:lnTo>
                <a:lnTo>
                  <a:pt x="208125" y="151631"/>
                </a:lnTo>
                <a:lnTo>
                  <a:pt x="215833" y="149642"/>
                </a:lnTo>
                <a:lnTo>
                  <a:pt x="222877" y="148317"/>
                </a:lnTo>
                <a:lnTo>
                  <a:pt x="229478" y="147433"/>
                </a:lnTo>
                <a:lnTo>
                  <a:pt x="241892" y="145499"/>
                </a:lnTo>
                <a:lnTo>
                  <a:pt x="253759" y="141464"/>
                </a:lnTo>
                <a:lnTo>
                  <a:pt x="261496" y="137150"/>
                </a:lnTo>
                <a:lnTo>
                  <a:pt x="270464" y="131416"/>
                </a:lnTo>
                <a:lnTo>
                  <a:pt x="280252" y="124736"/>
                </a:lnTo>
                <a:lnTo>
                  <a:pt x="288683" y="119330"/>
                </a:lnTo>
                <a:lnTo>
                  <a:pt x="296208" y="114773"/>
                </a:lnTo>
                <a:lnTo>
                  <a:pt x="303130" y="110783"/>
                </a:lnTo>
                <a:lnTo>
                  <a:pt x="313361" y="101270"/>
                </a:lnTo>
                <a:lnTo>
                  <a:pt x="321083" y="91644"/>
                </a:lnTo>
                <a:lnTo>
                  <a:pt x="330786" y="79918"/>
                </a:lnTo>
                <a:lnTo>
                  <a:pt x="336765" y="70089"/>
                </a:lnTo>
                <a:lnTo>
                  <a:pt x="340058" y="59371"/>
                </a:lnTo>
                <a:lnTo>
                  <a:pt x="341521" y="49210"/>
                </a:lnTo>
                <a:lnTo>
                  <a:pt x="342171" y="41519"/>
                </a:lnTo>
                <a:lnTo>
                  <a:pt x="343297" y="38134"/>
                </a:lnTo>
                <a:lnTo>
                  <a:pt x="348480" y="28820"/>
                </a:lnTo>
                <a:lnTo>
                  <a:pt x="350027" y="22932"/>
                </a:lnTo>
                <a:lnTo>
                  <a:pt x="348174" y="12060"/>
                </a:lnTo>
                <a:lnTo>
                  <a:pt x="345128" y="1513"/>
                </a:lnTo>
                <a:lnTo>
                  <a:pt x="344316" y="34"/>
                </a:lnTo>
                <a:lnTo>
                  <a:pt x="343774" y="0"/>
                </a:lnTo>
                <a:lnTo>
                  <a:pt x="343173" y="5043"/>
                </a:lnTo>
                <a:lnTo>
                  <a:pt x="342906" y="15539"/>
                </a:lnTo>
                <a:lnTo>
                  <a:pt x="342787" y="32904"/>
                </a:lnTo>
                <a:lnTo>
                  <a:pt x="343708" y="41916"/>
                </a:lnTo>
                <a:lnTo>
                  <a:pt x="345274" y="50782"/>
                </a:lnTo>
                <a:lnTo>
                  <a:pt x="347270" y="59550"/>
                </a:lnTo>
                <a:lnTo>
                  <a:pt x="349554" y="67300"/>
                </a:lnTo>
                <a:lnTo>
                  <a:pt x="352029" y="74372"/>
                </a:lnTo>
                <a:lnTo>
                  <a:pt x="354631" y="80992"/>
                </a:lnTo>
                <a:lnTo>
                  <a:pt x="360063" y="95967"/>
                </a:lnTo>
                <a:lnTo>
                  <a:pt x="362845" y="103960"/>
                </a:lnTo>
                <a:lnTo>
                  <a:pt x="367557" y="115005"/>
                </a:lnTo>
                <a:lnTo>
                  <a:pt x="380413" y="142516"/>
                </a:lnTo>
                <a:lnTo>
                  <a:pt x="385937" y="155949"/>
                </a:lnTo>
                <a:lnTo>
                  <a:pt x="390572" y="168713"/>
                </a:lnTo>
                <a:lnTo>
                  <a:pt x="394614" y="181033"/>
                </a:lnTo>
                <a:lnTo>
                  <a:pt x="397309" y="192104"/>
                </a:lnTo>
                <a:lnTo>
                  <a:pt x="399106" y="202342"/>
                </a:lnTo>
                <a:lnTo>
                  <a:pt x="400303" y="212025"/>
                </a:lnTo>
                <a:lnTo>
                  <a:pt x="400150" y="223243"/>
                </a:lnTo>
                <a:lnTo>
                  <a:pt x="399095" y="235484"/>
                </a:lnTo>
                <a:lnTo>
                  <a:pt x="397438" y="248407"/>
                </a:lnTo>
                <a:lnTo>
                  <a:pt x="392525" y="261785"/>
                </a:lnTo>
                <a:lnTo>
                  <a:pt x="385439" y="275466"/>
                </a:lnTo>
                <a:lnTo>
                  <a:pt x="369310" y="301462"/>
                </a:lnTo>
                <a:lnTo>
                  <a:pt x="355792" y="322541"/>
                </a:lnTo>
                <a:lnTo>
                  <a:pt x="348568" y="331210"/>
                </a:lnTo>
                <a:lnTo>
                  <a:pt x="340894" y="338895"/>
                </a:lnTo>
                <a:lnTo>
                  <a:pt x="332920" y="345922"/>
                </a:lnTo>
                <a:lnTo>
                  <a:pt x="323795" y="352513"/>
                </a:lnTo>
                <a:lnTo>
                  <a:pt x="313901" y="358811"/>
                </a:lnTo>
                <a:lnTo>
                  <a:pt x="303496" y="364915"/>
                </a:lnTo>
                <a:lnTo>
                  <a:pt x="292749" y="369937"/>
                </a:lnTo>
                <a:lnTo>
                  <a:pt x="281774" y="374237"/>
                </a:lnTo>
                <a:lnTo>
                  <a:pt x="270647" y="378057"/>
                </a:lnTo>
                <a:lnTo>
                  <a:pt x="259419" y="381556"/>
                </a:lnTo>
                <a:lnTo>
                  <a:pt x="236784" y="387983"/>
                </a:lnTo>
                <a:lnTo>
                  <a:pt x="225414" y="391983"/>
                </a:lnTo>
                <a:lnTo>
                  <a:pt x="214024" y="396555"/>
                </a:lnTo>
                <a:lnTo>
                  <a:pt x="202621" y="401507"/>
                </a:lnTo>
                <a:lnTo>
                  <a:pt x="187398" y="405762"/>
                </a:lnTo>
                <a:lnTo>
                  <a:pt x="169630" y="409551"/>
                </a:lnTo>
                <a:lnTo>
                  <a:pt x="150165" y="413029"/>
                </a:lnTo>
                <a:lnTo>
                  <a:pt x="118377" y="419434"/>
                </a:lnTo>
                <a:lnTo>
                  <a:pt x="104566" y="422476"/>
                </a:lnTo>
                <a:lnTo>
                  <a:pt x="92501" y="424503"/>
                </a:lnTo>
                <a:lnTo>
                  <a:pt x="81600" y="425855"/>
                </a:lnTo>
                <a:lnTo>
                  <a:pt x="71476" y="426756"/>
                </a:lnTo>
                <a:lnTo>
                  <a:pt x="61869" y="427357"/>
                </a:lnTo>
                <a:lnTo>
                  <a:pt x="43574" y="428024"/>
                </a:lnTo>
                <a:lnTo>
                  <a:pt x="21760" y="428400"/>
                </a:lnTo>
                <a:lnTo>
                  <a:pt x="16342" y="427500"/>
                </a:lnTo>
                <a:lnTo>
                  <a:pt x="5119" y="422636"/>
                </a:lnTo>
                <a:lnTo>
                  <a:pt x="2159" y="421163"/>
                </a:lnTo>
                <a:lnTo>
                  <a:pt x="1370" y="418866"/>
                </a:lnTo>
                <a:lnTo>
                  <a:pt x="259" y="406531"/>
                </a:lnTo>
                <a:lnTo>
                  <a:pt x="0" y="396226"/>
                </a:lnTo>
                <a:lnTo>
                  <a:pt x="883" y="391763"/>
                </a:lnTo>
                <a:lnTo>
                  <a:pt x="6604" y="380297"/>
                </a:lnTo>
                <a:lnTo>
                  <a:pt x="8364" y="37712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947"/>
          <p:cNvSpPr/>
          <p:nvPr/>
        </p:nvSpPr>
        <p:spPr>
          <a:xfrm>
            <a:off x="3328987" y="3026092"/>
            <a:ext cx="308611" cy="34291"/>
          </a:xfrm>
          <a:custGeom>
            <a:avLst/>
            <a:gdLst/>
            <a:ahLst/>
            <a:cxnLst/>
            <a:rect l="0" t="0" r="0" b="0"/>
            <a:pathLst>
              <a:path w="308611" h="34291">
                <a:moveTo>
                  <a:pt x="0" y="34290"/>
                </a:moveTo>
                <a:lnTo>
                  <a:pt x="13652" y="29739"/>
                </a:lnTo>
                <a:lnTo>
                  <a:pt x="19579" y="28399"/>
                </a:lnTo>
                <a:lnTo>
                  <a:pt x="25435" y="27505"/>
                </a:lnTo>
                <a:lnTo>
                  <a:pt x="31244" y="26909"/>
                </a:lnTo>
                <a:lnTo>
                  <a:pt x="37974" y="26512"/>
                </a:lnTo>
                <a:lnTo>
                  <a:pt x="53073" y="26070"/>
                </a:lnTo>
                <a:lnTo>
                  <a:pt x="61099" y="25001"/>
                </a:lnTo>
                <a:lnTo>
                  <a:pt x="69308" y="23335"/>
                </a:lnTo>
                <a:lnTo>
                  <a:pt x="77638" y="21271"/>
                </a:lnTo>
                <a:lnTo>
                  <a:pt x="94621" y="19896"/>
                </a:lnTo>
                <a:lnTo>
                  <a:pt x="117373" y="18979"/>
                </a:lnTo>
                <a:lnTo>
                  <a:pt x="143971" y="18368"/>
                </a:lnTo>
                <a:lnTo>
                  <a:pt x="172181" y="16055"/>
                </a:lnTo>
                <a:lnTo>
                  <a:pt x="30861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948"/>
          <p:cNvSpPr/>
          <p:nvPr/>
        </p:nvSpPr>
        <p:spPr>
          <a:xfrm>
            <a:off x="3277552" y="3128962"/>
            <a:ext cx="428626" cy="51436"/>
          </a:xfrm>
          <a:custGeom>
            <a:avLst/>
            <a:gdLst/>
            <a:ahLst/>
            <a:cxnLst/>
            <a:rect l="0" t="0" r="0" b="0"/>
            <a:pathLst>
              <a:path w="428626" h="51436">
                <a:moveTo>
                  <a:pt x="0" y="51435"/>
                </a:moveTo>
                <a:lnTo>
                  <a:pt x="43176" y="51435"/>
                </a:lnTo>
                <a:lnTo>
                  <a:pt x="52597" y="50483"/>
                </a:lnTo>
                <a:lnTo>
                  <a:pt x="62687" y="48895"/>
                </a:lnTo>
                <a:lnTo>
                  <a:pt x="73224" y="46884"/>
                </a:lnTo>
                <a:lnTo>
                  <a:pt x="92631" y="44591"/>
                </a:lnTo>
                <a:lnTo>
                  <a:pt x="147214" y="39503"/>
                </a:lnTo>
                <a:lnTo>
                  <a:pt x="179105" y="35861"/>
                </a:lnTo>
                <a:lnTo>
                  <a:pt x="247560" y="26733"/>
                </a:lnTo>
                <a:lnTo>
                  <a:pt x="298939" y="18866"/>
                </a:lnTo>
                <a:lnTo>
                  <a:pt x="319308" y="15435"/>
                </a:lnTo>
                <a:lnTo>
                  <a:pt x="335744" y="13148"/>
                </a:lnTo>
                <a:lnTo>
                  <a:pt x="349559" y="11623"/>
                </a:lnTo>
                <a:lnTo>
                  <a:pt x="361627" y="10606"/>
                </a:lnTo>
                <a:lnTo>
                  <a:pt x="374435" y="8976"/>
                </a:lnTo>
                <a:lnTo>
                  <a:pt x="387735" y="6936"/>
                </a:lnTo>
                <a:lnTo>
                  <a:pt x="42862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949"/>
          <p:cNvSpPr/>
          <p:nvPr/>
        </p:nvSpPr>
        <p:spPr>
          <a:xfrm>
            <a:off x="4117927" y="2777489"/>
            <a:ext cx="401524" cy="418703"/>
          </a:xfrm>
          <a:custGeom>
            <a:avLst/>
            <a:gdLst/>
            <a:ahLst/>
            <a:cxnLst/>
            <a:rect l="0" t="0" r="0" b="0"/>
            <a:pathLst>
              <a:path w="401524" h="418703">
                <a:moveTo>
                  <a:pt x="196898" y="85725"/>
                </a:moveTo>
                <a:lnTo>
                  <a:pt x="196898" y="57311"/>
                </a:lnTo>
                <a:lnTo>
                  <a:pt x="195945" y="52495"/>
                </a:lnTo>
                <a:lnTo>
                  <a:pt x="194358" y="49285"/>
                </a:lnTo>
                <a:lnTo>
                  <a:pt x="192347" y="47144"/>
                </a:lnTo>
                <a:lnTo>
                  <a:pt x="182493" y="42226"/>
                </a:lnTo>
                <a:lnTo>
                  <a:pt x="175864" y="39581"/>
                </a:lnTo>
                <a:lnTo>
                  <a:pt x="168588" y="37817"/>
                </a:lnTo>
                <a:lnTo>
                  <a:pt x="160879" y="36642"/>
                </a:lnTo>
                <a:lnTo>
                  <a:pt x="152883" y="35858"/>
                </a:lnTo>
                <a:lnTo>
                  <a:pt x="145647" y="35336"/>
                </a:lnTo>
                <a:lnTo>
                  <a:pt x="138918" y="34987"/>
                </a:lnTo>
                <a:lnTo>
                  <a:pt x="132527" y="34755"/>
                </a:lnTo>
                <a:lnTo>
                  <a:pt x="125409" y="35553"/>
                </a:lnTo>
                <a:lnTo>
                  <a:pt x="117806" y="37037"/>
                </a:lnTo>
                <a:lnTo>
                  <a:pt x="109880" y="38979"/>
                </a:lnTo>
                <a:lnTo>
                  <a:pt x="101738" y="40274"/>
                </a:lnTo>
                <a:lnTo>
                  <a:pt x="93453" y="41137"/>
                </a:lnTo>
                <a:lnTo>
                  <a:pt x="85072" y="41712"/>
                </a:lnTo>
                <a:lnTo>
                  <a:pt x="76627" y="43048"/>
                </a:lnTo>
                <a:lnTo>
                  <a:pt x="68140" y="44892"/>
                </a:lnTo>
                <a:lnTo>
                  <a:pt x="59624" y="47073"/>
                </a:lnTo>
                <a:lnTo>
                  <a:pt x="52042" y="49480"/>
                </a:lnTo>
                <a:lnTo>
                  <a:pt x="45082" y="52037"/>
                </a:lnTo>
                <a:lnTo>
                  <a:pt x="33221" y="57418"/>
                </a:lnTo>
                <a:lnTo>
                  <a:pt x="24775" y="62984"/>
                </a:lnTo>
                <a:lnTo>
                  <a:pt x="15306" y="71173"/>
                </a:lnTo>
                <a:lnTo>
                  <a:pt x="6653" y="80210"/>
                </a:lnTo>
                <a:lnTo>
                  <a:pt x="2807" y="87402"/>
                </a:lnTo>
                <a:lnTo>
                  <a:pt x="1098" y="93773"/>
                </a:lnTo>
                <a:lnTo>
                  <a:pt x="135" y="105255"/>
                </a:lnTo>
                <a:lnTo>
                  <a:pt x="0" y="110175"/>
                </a:lnTo>
                <a:lnTo>
                  <a:pt x="1815" y="114408"/>
                </a:lnTo>
                <a:lnTo>
                  <a:pt x="4930" y="118182"/>
                </a:lnTo>
                <a:lnTo>
                  <a:pt x="13471" y="125868"/>
                </a:lnTo>
                <a:lnTo>
                  <a:pt x="23617" y="135634"/>
                </a:lnTo>
                <a:lnTo>
                  <a:pt x="30895" y="140906"/>
                </a:lnTo>
                <a:lnTo>
                  <a:pt x="39557" y="146325"/>
                </a:lnTo>
                <a:lnTo>
                  <a:pt x="49141" y="151843"/>
                </a:lnTo>
                <a:lnTo>
                  <a:pt x="69950" y="163053"/>
                </a:lnTo>
                <a:lnTo>
                  <a:pt x="80833" y="168710"/>
                </a:lnTo>
                <a:lnTo>
                  <a:pt x="92852" y="174386"/>
                </a:lnTo>
                <a:lnTo>
                  <a:pt x="118905" y="185773"/>
                </a:lnTo>
                <a:lnTo>
                  <a:pt x="132520" y="192429"/>
                </a:lnTo>
                <a:lnTo>
                  <a:pt x="146359" y="199724"/>
                </a:lnTo>
                <a:lnTo>
                  <a:pt x="160348" y="207444"/>
                </a:lnTo>
                <a:lnTo>
                  <a:pt x="179198" y="216401"/>
                </a:lnTo>
                <a:lnTo>
                  <a:pt x="225544" y="236514"/>
                </a:lnTo>
                <a:lnTo>
                  <a:pt x="249332" y="248164"/>
                </a:lnTo>
                <a:lnTo>
                  <a:pt x="272811" y="260693"/>
                </a:lnTo>
                <a:lnTo>
                  <a:pt x="314457" y="284456"/>
                </a:lnTo>
                <a:lnTo>
                  <a:pt x="342491" y="301368"/>
                </a:lnTo>
                <a:lnTo>
                  <a:pt x="353015" y="308545"/>
                </a:lnTo>
                <a:lnTo>
                  <a:pt x="361936" y="315234"/>
                </a:lnTo>
                <a:lnTo>
                  <a:pt x="369788" y="321599"/>
                </a:lnTo>
                <a:lnTo>
                  <a:pt x="376928" y="327747"/>
                </a:lnTo>
                <a:lnTo>
                  <a:pt x="383593" y="333751"/>
                </a:lnTo>
                <a:lnTo>
                  <a:pt x="389941" y="339658"/>
                </a:lnTo>
                <a:lnTo>
                  <a:pt x="394173" y="345501"/>
                </a:lnTo>
                <a:lnTo>
                  <a:pt x="398875" y="357074"/>
                </a:lnTo>
                <a:lnTo>
                  <a:pt x="401523" y="369748"/>
                </a:lnTo>
                <a:lnTo>
                  <a:pt x="399989" y="374134"/>
                </a:lnTo>
                <a:lnTo>
                  <a:pt x="393205" y="384087"/>
                </a:lnTo>
                <a:lnTo>
                  <a:pt x="383841" y="392321"/>
                </a:lnTo>
                <a:lnTo>
                  <a:pt x="378676" y="395850"/>
                </a:lnTo>
                <a:lnTo>
                  <a:pt x="371424" y="399155"/>
                </a:lnTo>
                <a:lnTo>
                  <a:pt x="362778" y="402311"/>
                </a:lnTo>
                <a:lnTo>
                  <a:pt x="353204" y="405368"/>
                </a:lnTo>
                <a:lnTo>
                  <a:pt x="343965" y="407405"/>
                </a:lnTo>
                <a:lnTo>
                  <a:pt x="334948" y="408764"/>
                </a:lnTo>
                <a:lnTo>
                  <a:pt x="326078" y="409669"/>
                </a:lnTo>
                <a:lnTo>
                  <a:pt x="316355" y="411226"/>
                </a:lnTo>
                <a:lnTo>
                  <a:pt x="306063" y="413216"/>
                </a:lnTo>
                <a:lnTo>
                  <a:pt x="295393" y="415495"/>
                </a:lnTo>
                <a:lnTo>
                  <a:pt x="284469" y="417014"/>
                </a:lnTo>
                <a:lnTo>
                  <a:pt x="273375" y="418027"/>
                </a:lnTo>
                <a:lnTo>
                  <a:pt x="262170" y="418702"/>
                </a:lnTo>
                <a:lnTo>
                  <a:pt x="250890" y="418200"/>
                </a:lnTo>
                <a:lnTo>
                  <a:pt x="239560" y="416913"/>
                </a:lnTo>
                <a:lnTo>
                  <a:pt x="228197" y="415102"/>
                </a:lnTo>
                <a:lnTo>
                  <a:pt x="217764" y="413895"/>
                </a:lnTo>
                <a:lnTo>
                  <a:pt x="207951" y="413090"/>
                </a:lnTo>
                <a:lnTo>
                  <a:pt x="198551" y="412554"/>
                </a:lnTo>
                <a:lnTo>
                  <a:pt x="190380" y="411244"/>
                </a:lnTo>
                <a:lnTo>
                  <a:pt x="183028" y="409418"/>
                </a:lnTo>
                <a:lnTo>
                  <a:pt x="176221" y="407248"/>
                </a:lnTo>
                <a:lnTo>
                  <a:pt x="169778" y="404849"/>
                </a:lnTo>
                <a:lnTo>
                  <a:pt x="157539" y="399643"/>
                </a:lnTo>
                <a:lnTo>
                  <a:pt x="145750" y="394155"/>
                </a:lnTo>
                <a:lnTo>
                  <a:pt x="134160" y="387587"/>
                </a:lnTo>
                <a:lnTo>
                  <a:pt x="122659" y="378319"/>
                </a:lnTo>
                <a:lnTo>
                  <a:pt x="118831" y="373180"/>
                </a:lnTo>
                <a:lnTo>
                  <a:pt x="114576" y="362391"/>
                </a:lnTo>
                <a:lnTo>
                  <a:pt x="110145" y="351245"/>
                </a:lnTo>
                <a:lnTo>
                  <a:pt x="105953" y="339942"/>
                </a:lnTo>
                <a:lnTo>
                  <a:pt x="104091" y="328568"/>
                </a:lnTo>
                <a:lnTo>
                  <a:pt x="104547" y="321916"/>
                </a:lnTo>
                <a:lnTo>
                  <a:pt x="105803" y="314623"/>
                </a:lnTo>
                <a:lnTo>
                  <a:pt x="107592" y="306904"/>
                </a:lnTo>
                <a:lnTo>
                  <a:pt x="109738" y="298900"/>
                </a:lnTo>
                <a:lnTo>
                  <a:pt x="114662" y="282387"/>
                </a:lnTo>
                <a:lnTo>
                  <a:pt x="120167" y="272079"/>
                </a:lnTo>
                <a:lnTo>
                  <a:pt x="127646" y="260443"/>
                </a:lnTo>
                <a:lnTo>
                  <a:pt x="151296" y="226394"/>
                </a:lnTo>
                <a:lnTo>
                  <a:pt x="157924" y="216652"/>
                </a:lnTo>
                <a:lnTo>
                  <a:pt x="169010" y="202537"/>
                </a:lnTo>
                <a:lnTo>
                  <a:pt x="239886" y="117077"/>
                </a:lnTo>
                <a:lnTo>
                  <a:pt x="269343" y="79340"/>
                </a:lnTo>
                <a:lnTo>
                  <a:pt x="285200" y="58609"/>
                </a:lnTo>
                <a:lnTo>
                  <a:pt x="295771" y="43835"/>
                </a:lnTo>
                <a:lnTo>
                  <a:pt x="302818" y="33034"/>
                </a:lnTo>
                <a:lnTo>
                  <a:pt x="307516" y="24880"/>
                </a:lnTo>
                <a:lnTo>
                  <a:pt x="315276" y="13280"/>
                </a:lnTo>
                <a:lnTo>
                  <a:pt x="32548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950"/>
          <p:cNvSpPr/>
          <p:nvPr/>
        </p:nvSpPr>
        <p:spPr>
          <a:xfrm>
            <a:off x="4657725" y="2974657"/>
            <a:ext cx="385763" cy="34291"/>
          </a:xfrm>
          <a:custGeom>
            <a:avLst/>
            <a:gdLst/>
            <a:ahLst/>
            <a:cxnLst/>
            <a:rect l="0" t="0" r="0" b="0"/>
            <a:pathLst>
              <a:path w="385763" h="34291">
                <a:moveTo>
                  <a:pt x="0" y="34290"/>
                </a:moveTo>
                <a:lnTo>
                  <a:pt x="22754" y="29739"/>
                </a:lnTo>
                <a:lnTo>
                  <a:pt x="31362" y="28399"/>
                </a:lnTo>
                <a:lnTo>
                  <a:pt x="39005" y="27505"/>
                </a:lnTo>
                <a:lnTo>
                  <a:pt x="46006" y="26909"/>
                </a:lnTo>
                <a:lnTo>
                  <a:pt x="71565" y="23707"/>
                </a:lnTo>
                <a:lnTo>
                  <a:pt x="87714" y="21520"/>
                </a:lnTo>
                <a:lnTo>
                  <a:pt x="106101" y="20061"/>
                </a:lnTo>
                <a:lnTo>
                  <a:pt x="125979" y="19089"/>
                </a:lnTo>
                <a:lnTo>
                  <a:pt x="146851" y="18441"/>
                </a:lnTo>
                <a:lnTo>
                  <a:pt x="168385" y="17057"/>
                </a:lnTo>
                <a:lnTo>
                  <a:pt x="212633" y="12978"/>
                </a:lnTo>
                <a:lnTo>
                  <a:pt x="280384" y="5327"/>
                </a:lnTo>
                <a:lnTo>
                  <a:pt x="302175" y="3551"/>
                </a:lnTo>
                <a:lnTo>
                  <a:pt x="323370" y="2368"/>
                </a:lnTo>
                <a:lnTo>
                  <a:pt x="385762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951"/>
          <p:cNvSpPr/>
          <p:nvPr/>
        </p:nvSpPr>
        <p:spPr>
          <a:xfrm>
            <a:off x="5195047" y="2812268"/>
            <a:ext cx="457088" cy="308112"/>
          </a:xfrm>
          <a:custGeom>
            <a:avLst/>
            <a:gdLst/>
            <a:ahLst/>
            <a:cxnLst/>
            <a:rect l="0" t="0" r="0" b="0"/>
            <a:pathLst>
              <a:path w="457088" h="308112">
                <a:moveTo>
                  <a:pt x="54180" y="25229"/>
                </a:moveTo>
                <a:lnTo>
                  <a:pt x="94482" y="5078"/>
                </a:lnTo>
                <a:lnTo>
                  <a:pt x="102003" y="3222"/>
                </a:lnTo>
                <a:lnTo>
                  <a:pt x="110827" y="1986"/>
                </a:lnTo>
                <a:lnTo>
                  <a:pt x="120520" y="1161"/>
                </a:lnTo>
                <a:lnTo>
                  <a:pt x="130791" y="611"/>
                </a:lnTo>
                <a:lnTo>
                  <a:pt x="152364" y="0"/>
                </a:lnTo>
                <a:lnTo>
                  <a:pt x="169166" y="790"/>
                </a:lnTo>
                <a:lnTo>
                  <a:pt x="213235" y="4207"/>
                </a:lnTo>
                <a:lnTo>
                  <a:pt x="233560" y="6452"/>
                </a:lnTo>
                <a:lnTo>
                  <a:pt x="251871" y="8901"/>
                </a:lnTo>
                <a:lnTo>
                  <a:pt x="268841" y="11486"/>
                </a:lnTo>
                <a:lnTo>
                  <a:pt x="286823" y="15115"/>
                </a:lnTo>
                <a:lnTo>
                  <a:pt x="305478" y="19439"/>
                </a:lnTo>
                <a:lnTo>
                  <a:pt x="324581" y="24226"/>
                </a:lnTo>
                <a:lnTo>
                  <a:pt x="353429" y="32086"/>
                </a:lnTo>
                <a:lnTo>
                  <a:pt x="365122" y="35515"/>
                </a:lnTo>
                <a:lnTo>
                  <a:pt x="374822" y="38754"/>
                </a:lnTo>
                <a:lnTo>
                  <a:pt x="383194" y="41866"/>
                </a:lnTo>
                <a:lnTo>
                  <a:pt x="396623" y="47863"/>
                </a:lnTo>
                <a:lnTo>
                  <a:pt x="405767" y="53704"/>
                </a:lnTo>
                <a:lnTo>
                  <a:pt x="408587" y="57547"/>
                </a:lnTo>
                <a:lnTo>
                  <a:pt x="411719" y="66898"/>
                </a:lnTo>
                <a:lnTo>
                  <a:pt x="413112" y="74863"/>
                </a:lnTo>
                <a:lnTo>
                  <a:pt x="413483" y="78321"/>
                </a:lnTo>
                <a:lnTo>
                  <a:pt x="411355" y="87243"/>
                </a:lnTo>
                <a:lnTo>
                  <a:pt x="409454" y="92289"/>
                </a:lnTo>
                <a:lnTo>
                  <a:pt x="406282" y="97559"/>
                </a:lnTo>
                <a:lnTo>
                  <a:pt x="402262" y="102976"/>
                </a:lnTo>
                <a:lnTo>
                  <a:pt x="397677" y="108493"/>
                </a:lnTo>
                <a:lnTo>
                  <a:pt x="391763" y="114076"/>
                </a:lnTo>
                <a:lnTo>
                  <a:pt x="384963" y="119703"/>
                </a:lnTo>
                <a:lnTo>
                  <a:pt x="348967" y="146972"/>
                </a:lnTo>
                <a:lnTo>
                  <a:pt x="338335" y="154016"/>
                </a:lnTo>
                <a:lnTo>
                  <a:pt x="327436" y="160617"/>
                </a:lnTo>
                <a:lnTo>
                  <a:pt x="316361" y="166923"/>
                </a:lnTo>
                <a:lnTo>
                  <a:pt x="293895" y="179009"/>
                </a:lnTo>
                <a:lnTo>
                  <a:pt x="282570" y="184899"/>
                </a:lnTo>
                <a:lnTo>
                  <a:pt x="270257" y="190731"/>
                </a:lnTo>
                <a:lnTo>
                  <a:pt x="231127" y="208040"/>
                </a:lnTo>
                <a:lnTo>
                  <a:pt x="206801" y="219508"/>
                </a:lnTo>
                <a:lnTo>
                  <a:pt x="186407" y="227139"/>
                </a:lnTo>
                <a:lnTo>
                  <a:pt x="75273" y="264037"/>
                </a:lnTo>
                <a:lnTo>
                  <a:pt x="61575" y="269207"/>
                </a:lnTo>
                <a:lnTo>
                  <a:pt x="48632" y="274559"/>
                </a:lnTo>
                <a:lnTo>
                  <a:pt x="36194" y="280031"/>
                </a:lnTo>
                <a:lnTo>
                  <a:pt x="26949" y="284632"/>
                </a:lnTo>
                <a:lnTo>
                  <a:pt x="14138" y="292284"/>
                </a:lnTo>
                <a:lnTo>
                  <a:pt x="5268" y="296320"/>
                </a:lnTo>
                <a:lnTo>
                  <a:pt x="1570" y="297397"/>
                </a:lnTo>
                <a:lnTo>
                  <a:pt x="57" y="299067"/>
                </a:lnTo>
                <a:lnTo>
                  <a:pt x="0" y="301133"/>
                </a:lnTo>
                <a:lnTo>
                  <a:pt x="915" y="303462"/>
                </a:lnTo>
                <a:lnTo>
                  <a:pt x="2477" y="305015"/>
                </a:lnTo>
                <a:lnTo>
                  <a:pt x="4472" y="306051"/>
                </a:lnTo>
                <a:lnTo>
                  <a:pt x="6754" y="306741"/>
                </a:lnTo>
                <a:lnTo>
                  <a:pt x="19067" y="307713"/>
                </a:lnTo>
                <a:lnTo>
                  <a:pt x="31907" y="307940"/>
                </a:lnTo>
                <a:lnTo>
                  <a:pt x="100604" y="308111"/>
                </a:lnTo>
                <a:lnTo>
                  <a:pt x="148473" y="305577"/>
                </a:lnTo>
                <a:lnTo>
                  <a:pt x="179907" y="303568"/>
                </a:lnTo>
                <a:lnTo>
                  <a:pt x="212293" y="302228"/>
                </a:lnTo>
                <a:lnTo>
                  <a:pt x="278757" y="300740"/>
                </a:lnTo>
                <a:lnTo>
                  <a:pt x="310578" y="299390"/>
                </a:lnTo>
                <a:lnTo>
                  <a:pt x="422683" y="292273"/>
                </a:lnTo>
                <a:lnTo>
                  <a:pt x="457087" y="29097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952"/>
          <p:cNvSpPr/>
          <p:nvPr/>
        </p:nvSpPr>
        <p:spPr>
          <a:xfrm>
            <a:off x="5729287" y="2846070"/>
            <a:ext cx="582931" cy="257176"/>
          </a:xfrm>
          <a:custGeom>
            <a:avLst/>
            <a:gdLst/>
            <a:ahLst/>
            <a:cxnLst/>
            <a:rect l="0" t="0" r="0" b="0"/>
            <a:pathLst>
              <a:path w="582931" h="257176">
                <a:moveTo>
                  <a:pt x="0" y="0"/>
                </a:moveTo>
                <a:lnTo>
                  <a:pt x="23864" y="11931"/>
                </a:lnTo>
                <a:lnTo>
                  <a:pt x="34736" y="19908"/>
                </a:lnTo>
                <a:lnTo>
                  <a:pt x="40302" y="24702"/>
                </a:lnTo>
                <a:lnTo>
                  <a:pt x="51567" y="32568"/>
                </a:lnTo>
                <a:lnTo>
                  <a:pt x="63876" y="40192"/>
                </a:lnTo>
                <a:lnTo>
                  <a:pt x="78872" y="49931"/>
                </a:lnTo>
                <a:lnTo>
                  <a:pt x="85919" y="55194"/>
                </a:lnTo>
                <a:lnTo>
                  <a:pt x="92521" y="60608"/>
                </a:lnTo>
                <a:lnTo>
                  <a:pt x="98828" y="66123"/>
                </a:lnTo>
                <a:lnTo>
                  <a:pt x="105891" y="71705"/>
                </a:lnTo>
                <a:lnTo>
                  <a:pt x="113456" y="77331"/>
                </a:lnTo>
                <a:lnTo>
                  <a:pt x="129483" y="88661"/>
                </a:lnTo>
                <a:lnTo>
                  <a:pt x="146130" y="100047"/>
                </a:lnTo>
                <a:lnTo>
                  <a:pt x="155523" y="105750"/>
                </a:lnTo>
                <a:lnTo>
                  <a:pt x="165595" y="111458"/>
                </a:lnTo>
                <a:lnTo>
                  <a:pt x="176119" y="117167"/>
                </a:lnTo>
                <a:lnTo>
                  <a:pt x="186945" y="123832"/>
                </a:lnTo>
                <a:lnTo>
                  <a:pt x="197973" y="131132"/>
                </a:lnTo>
                <a:lnTo>
                  <a:pt x="209134" y="138856"/>
                </a:lnTo>
                <a:lnTo>
                  <a:pt x="226100" y="147816"/>
                </a:lnTo>
                <a:lnTo>
                  <a:pt x="246936" y="157598"/>
                </a:lnTo>
                <a:lnTo>
                  <a:pt x="270352" y="167931"/>
                </a:lnTo>
                <a:lnTo>
                  <a:pt x="291677" y="176724"/>
                </a:lnTo>
                <a:lnTo>
                  <a:pt x="311608" y="184491"/>
                </a:lnTo>
                <a:lnTo>
                  <a:pt x="364426" y="204524"/>
                </a:lnTo>
                <a:lnTo>
                  <a:pt x="380111" y="210644"/>
                </a:lnTo>
                <a:lnTo>
                  <a:pt x="401997" y="217582"/>
                </a:lnTo>
                <a:lnTo>
                  <a:pt x="510949" y="248503"/>
                </a:lnTo>
                <a:lnTo>
                  <a:pt x="522560" y="251394"/>
                </a:lnTo>
                <a:lnTo>
                  <a:pt x="540541" y="254606"/>
                </a:lnTo>
                <a:lnTo>
                  <a:pt x="554883" y="256033"/>
                </a:lnTo>
                <a:lnTo>
                  <a:pt x="571128" y="256836"/>
                </a:lnTo>
                <a:lnTo>
                  <a:pt x="582930" y="25717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953"/>
          <p:cNvSpPr/>
          <p:nvPr/>
        </p:nvSpPr>
        <p:spPr>
          <a:xfrm>
            <a:off x="5703570" y="2880360"/>
            <a:ext cx="402908" cy="291466"/>
          </a:xfrm>
          <a:custGeom>
            <a:avLst/>
            <a:gdLst/>
            <a:ahLst/>
            <a:cxnLst/>
            <a:rect l="0" t="0" r="0" b="0"/>
            <a:pathLst>
              <a:path w="402908" h="291466">
                <a:moveTo>
                  <a:pt x="402907" y="0"/>
                </a:moveTo>
                <a:lnTo>
                  <a:pt x="389255" y="4551"/>
                </a:lnTo>
                <a:lnTo>
                  <a:pt x="380012" y="9325"/>
                </a:lnTo>
                <a:lnTo>
                  <a:pt x="371776" y="15574"/>
                </a:lnTo>
                <a:lnTo>
                  <a:pt x="366913" y="19908"/>
                </a:lnTo>
                <a:lnTo>
                  <a:pt x="361766" y="24702"/>
                </a:lnTo>
                <a:lnTo>
                  <a:pt x="355477" y="29803"/>
                </a:lnTo>
                <a:lnTo>
                  <a:pt x="348428" y="35108"/>
                </a:lnTo>
                <a:lnTo>
                  <a:pt x="322312" y="54217"/>
                </a:lnTo>
                <a:lnTo>
                  <a:pt x="312030" y="61862"/>
                </a:lnTo>
                <a:lnTo>
                  <a:pt x="292984" y="75437"/>
                </a:lnTo>
                <a:lnTo>
                  <a:pt x="283906" y="81723"/>
                </a:lnTo>
                <a:lnTo>
                  <a:pt x="252924" y="104224"/>
                </a:lnTo>
                <a:lnTo>
                  <a:pt x="238149" y="114250"/>
                </a:lnTo>
                <a:lnTo>
                  <a:pt x="184757" y="149210"/>
                </a:lnTo>
                <a:lnTo>
                  <a:pt x="156091" y="169185"/>
                </a:lnTo>
                <a:lnTo>
                  <a:pt x="145018" y="177560"/>
                </a:lnTo>
                <a:lnTo>
                  <a:pt x="135731" y="185048"/>
                </a:lnTo>
                <a:lnTo>
                  <a:pt x="127635" y="191945"/>
                </a:lnTo>
                <a:lnTo>
                  <a:pt x="119380" y="199401"/>
                </a:lnTo>
                <a:lnTo>
                  <a:pt x="102588" y="215305"/>
                </a:lnTo>
                <a:lnTo>
                  <a:pt x="92204" y="224499"/>
                </a:lnTo>
                <a:lnTo>
                  <a:pt x="67967" y="244875"/>
                </a:lnTo>
                <a:lnTo>
                  <a:pt x="57694" y="252784"/>
                </a:lnTo>
                <a:lnTo>
                  <a:pt x="48940" y="259010"/>
                </a:lnTo>
                <a:lnTo>
                  <a:pt x="41199" y="264113"/>
                </a:lnTo>
                <a:lnTo>
                  <a:pt x="30058" y="272323"/>
                </a:lnTo>
                <a:lnTo>
                  <a:pt x="0" y="29146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954"/>
          <p:cNvSpPr/>
          <p:nvPr/>
        </p:nvSpPr>
        <p:spPr>
          <a:xfrm>
            <a:off x="2163127" y="3514756"/>
            <a:ext cx="1097281" cy="17115"/>
          </a:xfrm>
          <a:custGeom>
            <a:avLst/>
            <a:gdLst/>
            <a:ahLst/>
            <a:cxnLst/>
            <a:rect l="0" t="0" r="0" b="0"/>
            <a:pathLst>
              <a:path w="1097281" h="17115">
                <a:moveTo>
                  <a:pt x="0" y="17114"/>
                </a:moveTo>
                <a:lnTo>
                  <a:pt x="13652" y="12563"/>
                </a:lnTo>
                <a:lnTo>
                  <a:pt x="19579" y="11222"/>
                </a:lnTo>
                <a:lnTo>
                  <a:pt x="25435" y="10328"/>
                </a:lnTo>
                <a:lnTo>
                  <a:pt x="31244" y="9733"/>
                </a:lnTo>
                <a:lnTo>
                  <a:pt x="37974" y="9336"/>
                </a:lnTo>
                <a:lnTo>
                  <a:pt x="53073" y="8894"/>
                </a:lnTo>
                <a:lnTo>
                  <a:pt x="82189" y="8646"/>
                </a:lnTo>
                <a:lnTo>
                  <a:pt x="91940" y="7658"/>
                </a:lnTo>
                <a:lnTo>
                  <a:pt x="101298" y="6048"/>
                </a:lnTo>
                <a:lnTo>
                  <a:pt x="110395" y="4021"/>
                </a:lnTo>
                <a:lnTo>
                  <a:pt x="128842" y="2670"/>
                </a:lnTo>
                <a:lnTo>
                  <a:pt x="153522" y="1770"/>
                </a:lnTo>
                <a:lnTo>
                  <a:pt x="236824" y="769"/>
                </a:lnTo>
                <a:lnTo>
                  <a:pt x="943052" y="0"/>
                </a:lnTo>
                <a:lnTo>
                  <a:pt x="987794" y="942"/>
                </a:lnTo>
                <a:lnTo>
                  <a:pt x="1019526" y="2523"/>
                </a:lnTo>
                <a:lnTo>
                  <a:pt x="1097280" y="854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955"/>
          <p:cNvSpPr/>
          <p:nvPr/>
        </p:nvSpPr>
        <p:spPr>
          <a:xfrm>
            <a:off x="2583179" y="3634863"/>
            <a:ext cx="418926" cy="291319"/>
          </a:xfrm>
          <a:custGeom>
            <a:avLst/>
            <a:gdLst/>
            <a:ahLst/>
            <a:cxnLst/>
            <a:rect l="0" t="0" r="0" b="0"/>
            <a:pathLst>
              <a:path w="418926" h="291319">
                <a:moveTo>
                  <a:pt x="0" y="25594"/>
                </a:moveTo>
                <a:lnTo>
                  <a:pt x="13653" y="16493"/>
                </a:lnTo>
                <a:lnTo>
                  <a:pt x="20532" y="13811"/>
                </a:lnTo>
                <a:lnTo>
                  <a:pt x="27976" y="12024"/>
                </a:lnTo>
                <a:lnTo>
                  <a:pt x="74107" y="4604"/>
                </a:lnTo>
                <a:lnTo>
                  <a:pt x="87504" y="3028"/>
                </a:lnTo>
                <a:lnTo>
                  <a:pt x="100246" y="1978"/>
                </a:lnTo>
                <a:lnTo>
                  <a:pt x="112551" y="1277"/>
                </a:lnTo>
                <a:lnTo>
                  <a:pt x="136383" y="499"/>
                </a:lnTo>
                <a:lnTo>
                  <a:pt x="178176" y="0"/>
                </a:lnTo>
                <a:lnTo>
                  <a:pt x="191174" y="911"/>
                </a:lnTo>
                <a:lnTo>
                  <a:pt x="206507" y="2471"/>
                </a:lnTo>
                <a:lnTo>
                  <a:pt x="223397" y="4464"/>
                </a:lnTo>
                <a:lnTo>
                  <a:pt x="236561" y="5793"/>
                </a:lnTo>
                <a:lnTo>
                  <a:pt x="247243" y="6678"/>
                </a:lnTo>
                <a:lnTo>
                  <a:pt x="256269" y="7268"/>
                </a:lnTo>
                <a:lnTo>
                  <a:pt x="264191" y="8614"/>
                </a:lnTo>
                <a:lnTo>
                  <a:pt x="271377" y="10464"/>
                </a:lnTo>
                <a:lnTo>
                  <a:pt x="278074" y="12650"/>
                </a:lnTo>
                <a:lnTo>
                  <a:pt x="282537" y="15060"/>
                </a:lnTo>
                <a:lnTo>
                  <a:pt x="285513" y="17619"/>
                </a:lnTo>
                <a:lnTo>
                  <a:pt x="287498" y="20277"/>
                </a:lnTo>
                <a:lnTo>
                  <a:pt x="289702" y="28311"/>
                </a:lnTo>
                <a:lnTo>
                  <a:pt x="290290" y="33120"/>
                </a:lnTo>
                <a:lnTo>
                  <a:pt x="289729" y="37279"/>
                </a:lnTo>
                <a:lnTo>
                  <a:pt x="288403" y="41004"/>
                </a:lnTo>
                <a:lnTo>
                  <a:pt x="286566" y="44440"/>
                </a:lnTo>
                <a:lnTo>
                  <a:pt x="279446" y="53337"/>
                </a:lnTo>
                <a:lnTo>
                  <a:pt x="274880" y="58377"/>
                </a:lnTo>
                <a:lnTo>
                  <a:pt x="268978" y="63642"/>
                </a:lnTo>
                <a:lnTo>
                  <a:pt x="262187" y="69057"/>
                </a:lnTo>
                <a:lnTo>
                  <a:pt x="254801" y="74572"/>
                </a:lnTo>
                <a:lnTo>
                  <a:pt x="246068" y="79201"/>
                </a:lnTo>
                <a:lnTo>
                  <a:pt x="236435" y="83239"/>
                </a:lnTo>
                <a:lnTo>
                  <a:pt x="198151" y="96565"/>
                </a:lnTo>
                <a:lnTo>
                  <a:pt x="188298" y="100531"/>
                </a:lnTo>
                <a:lnTo>
                  <a:pt x="177920" y="105079"/>
                </a:lnTo>
                <a:lnTo>
                  <a:pt x="167191" y="110017"/>
                </a:lnTo>
                <a:lnTo>
                  <a:pt x="157181" y="114261"/>
                </a:lnTo>
                <a:lnTo>
                  <a:pt x="147650" y="118043"/>
                </a:lnTo>
                <a:lnTo>
                  <a:pt x="138438" y="121517"/>
                </a:lnTo>
                <a:lnTo>
                  <a:pt x="128488" y="124785"/>
                </a:lnTo>
                <a:lnTo>
                  <a:pt x="118043" y="127916"/>
                </a:lnTo>
                <a:lnTo>
                  <a:pt x="107271" y="130956"/>
                </a:lnTo>
                <a:lnTo>
                  <a:pt x="101994" y="132983"/>
                </a:lnTo>
                <a:lnTo>
                  <a:pt x="100381" y="134334"/>
                </a:lnTo>
                <a:lnTo>
                  <a:pt x="101211" y="135235"/>
                </a:lnTo>
                <a:lnTo>
                  <a:pt x="102717" y="134883"/>
                </a:lnTo>
                <a:lnTo>
                  <a:pt x="106930" y="131952"/>
                </a:lnTo>
                <a:lnTo>
                  <a:pt x="117057" y="130014"/>
                </a:lnTo>
                <a:lnTo>
                  <a:pt x="123758" y="129497"/>
                </a:lnTo>
                <a:lnTo>
                  <a:pt x="169596" y="124220"/>
                </a:lnTo>
                <a:lnTo>
                  <a:pt x="185454" y="122777"/>
                </a:lnTo>
                <a:lnTo>
                  <a:pt x="199836" y="121815"/>
                </a:lnTo>
                <a:lnTo>
                  <a:pt x="213234" y="121174"/>
                </a:lnTo>
                <a:lnTo>
                  <a:pt x="250981" y="120462"/>
                </a:lnTo>
                <a:lnTo>
                  <a:pt x="273048" y="120272"/>
                </a:lnTo>
                <a:lnTo>
                  <a:pt x="290618" y="121097"/>
                </a:lnTo>
                <a:lnTo>
                  <a:pt x="305188" y="122601"/>
                </a:lnTo>
                <a:lnTo>
                  <a:pt x="317759" y="124555"/>
                </a:lnTo>
                <a:lnTo>
                  <a:pt x="330902" y="127763"/>
                </a:lnTo>
                <a:lnTo>
                  <a:pt x="344426" y="131807"/>
                </a:lnTo>
                <a:lnTo>
                  <a:pt x="358205" y="136407"/>
                </a:lnTo>
                <a:lnTo>
                  <a:pt x="369296" y="140427"/>
                </a:lnTo>
                <a:lnTo>
                  <a:pt x="378595" y="144060"/>
                </a:lnTo>
                <a:lnTo>
                  <a:pt x="386699" y="147434"/>
                </a:lnTo>
                <a:lnTo>
                  <a:pt x="394007" y="151588"/>
                </a:lnTo>
                <a:lnTo>
                  <a:pt x="400784" y="156262"/>
                </a:lnTo>
                <a:lnTo>
                  <a:pt x="407207" y="161284"/>
                </a:lnTo>
                <a:lnTo>
                  <a:pt x="414344" y="169403"/>
                </a:lnTo>
                <a:lnTo>
                  <a:pt x="416247" y="172902"/>
                </a:lnTo>
                <a:lnTo>
                  <a:pt x="418361" y="181869"/>
                </a:lnTo>
                <a:lnTo>
                  <a:pt x="418925" y="186928"/>
                </a:lnTo>
                <a:lnTo>
                  <a:pt x="417396" y="191252"/>
                </a:lnTo>
                <a:lnTo>
                  <a:pt x="414472" y="195088"/>
                </a:lnTo>
                <a:lnTo>
                  <a:pt x="406142" y="202842"/>
                </a:lnTo>
                <a:lnTo>
                  <a:pt x="396091" y="212638"/>
                </a:lnTo>
                <a:lnTo>
                  <a:pt x="389790" y="217918"/>
                </a:lnTo>
                <a:lnTo>
                  <a:pt x="382733" y="223342"/>
                </a:lnTo>
                <a:lnTo>
                  <a:pt x="375171" y="228864"/>
                </a:lnTo>
                <a:lnTo>
                  <a:pt x="366319" y="233497"/>
                </a:lnTo>
                <a:lnTo>
                  <a:pt x="356608" y="237539"/>
                </a:lnTo>
                <a:lnTo>
                  <a:pt x="346324" y="241186"/>
                </a:lnTo>
                <a:lnTo>
                  <a:pt x="335658" y="245522"/>
                </a:lnTo>
                <a:lnTo>
                  <a:pt x="324737" y="250318"/>
                </a:lnTo>
                <a:lnTo>
                  <a:pt x="313646" y="255420"/>
                </a:lnTo>
                <a:lnTo>
                  <a:pt x="302443" y="259774"/>
                </a:lnTo>
                <a:lnTo>
                  <a:pt x="291164" y="263629"/>
                </a:lnTo>
                <a:lnTo>
                  <a:pt x="279834" y="267151"/>
                </a:lnTo>
                <a:lnTo>
                  <a:pt x="263709" y="271405"/>
                </a:lnTo>
                <a:lnTo>
                  <a:pt x="222932" y="281211"/>
                </a:lnTo>
                <a:lnTo>
                  <a:pt x="203866" y="284588"/>
                </a:lnTo>
                <a:lnTo>
                  <a:pt x="186394" y="286839"/>
                </a:lnTo>
                <a:lnTo>
                  <a:pt x="169982" y="288340"/>
                </a:lnTo>
                <a:lnTo>
                  <a:pt x="155232" y="289340"/>
                </a:lnTo>
                <a:lnTo>
                  <a:pt x="141588" y="290008"/>
                </a:lnTo>
                <a:lnTo>
                  <a:pt x="117221" y="290749"/>
                </a:lnTo>
                <a:lnTo>
                  <a:pt x="73214" y="291224"/>
                </a:lnTo>
                <a:lnTo>
                  <a:pt x="32877" y="291318"/>
                </a:lnTo>
                <a:lnTo>
                  <a:pt x="27633" y="290374"/>
                </a:lnTo>
                <a:lnTo>
                  <a:pt x="24138" y="288791"/>
                </a:lnTo>
                <a:lnTo>
                  <a:pt x="21807" y="286784"/>
                </a:lnTo>
                <a:lnTo>
                  <a:pt x="20253" y="284493"/>
                </a:lnTo>
                <a:lnTo>
                  <a:pt x="18527" y="279408"/>
                </a:lnTo>
                <a:lnTo>
                  <a:pt x="19019" y="276718"/>
                </a:lnTo>
                <a:lnTo>
                  <a:pt x="23309" y="268382"/>
                </a:lnTo>
                <a:lnTo>
                  <a:pt x="24113" y="265558"/>
                </a:lnTo>
                <a:lnTo>
                  <a:pt x="25718" y="25705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956"/>
          <p:cNvSpPr/>
          <p:nvPr/>
        </p:nvSpPr>
        <p:spPr>
          <a:xfrm>
            <a:off x="4006215" y="3291840"/>
            <a:ext cx="720090" cy="60008"/>
          </a:xfrm>
          <a:custGeom>
            <a:avLst/>
            <a:gdLst/>
            <a:ahLst/>
            <a:cxnLst/>
            <a:rect l="0" t="0" r="0" b="0"/>
            <a:pathLst>
              <a:path w="720090" h="60008">
                <a:moveTo>
                  <a:pt x="0" y="60007"/>
                </a:moveTo>
                <a:lnTo>
                  <a:pt x="16482" y="60007"/>
                </a:lnTo>
                <a:lnTo>
                  <a:pt x="26228" y="59055"/>
                </a:lnTo>
                <a:lnTo>
                  <a:pt x="54837" y="55456"/>
                </a:lnTo>
                <a:lnTo>
                  <a:pt x="68943" y="54116"/>
                </a:lnTo>
                <a:lnTo>
                  <a:pt x="82157" y="53222"/>
                </a:lnTo>
                <a:lnTo>
                  <a:pt x="94776" y="52626"/>
                </a:lnTo>
                <a:lnTo>
                  <a:pt x="106999" y="51276"/>
                </a:lnTo>
                <a:lnTo>
                  <a:pt x="118958" y="49424"/>
                </a:lnTo>
                <a:lnTo>
                  <a:pt x="170076" y="39608"/>
                </a:lnTo>
                <a:lnTo>
                  <a:pt x="271487" y="29033"/>
                </a:lnTo>
                <a:lnTo>
                  <a:pt x="396886" y="17666"/>
                </a:lnTo>
                <a:lnTo>
                  <a:pt x="494256" y="10314"/>
                </a:lnTo>
                <a:lnTo>
                  <a:pt x="516194" y="7829"/>
                </a:lnTo>
                <a:lnTo>
                  <a:pt x="535582" y="5219"/>
                </a:lnTo>
                <a:lnTo>
                  <a:pt x="553269" y="3479"/>
                </a:lnTo>
                <a:lnTo>
                  <a:pt x="569824" y="2319"/>
                </a:lnTo>
                <a:lnTo>
                  <a:pt x="585622" y="1546"/>
                </a:lnTo>
                <a:lnTo>
                  <a:pt x="631116" y="687"/>
                </a:lnTo>
                <a:lnTo>
                  <a:pt x="72008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957"/>
          <p:cNvSpPr/>
          <p:nvPr/>
        </p:nvSpPr>
        <p:spPr>
          <a:xfrm>
            <a:off x="4111671" y="3429135"/>
            <a:ext cx="416258" cy="333982"/>
          </a:xfrm>
          <a:custGeom>
            <a:avLst/>
            <a:gdLst/>
            <a:ahLst/>
            <a:cxnLst/>
            <a:rect l="0" t="0" r="0" b="0"/>
            <a:pathLst>
              <a:path w="416258" h="333982">
                <a:moveTo>
                  <a:pt x="5986" y="17010"/>
                </a:moveTo>
                <a:lnTo>
                  <a:pt x="28741" y="12459"/>
                </a:lnTo>
                <a:lnTo>
                  <a:pt x="43063" y="10166"/>
                </a:lnTo>
                <a:lnTo>
                  <a:pt x="79297" y="5078"/>
                </a:lnTo>
                <a:lnTo>
                  <a:pt x="95818" y="3340"/>
                </a:lnTo>
                <a:lnTo>
                  <a:pt x="110641" y="2182"/>
                </a:lnTo>
                <a:lnTo>
                  <a:pt x="124334" y="1409"/>
                </a:lnTo>
                <a:lnTo>
                  <a:pt x="157328" y="551"/>
                </a:lnTo>
                <a:lnTo>
                  <a:pt x="219184" y="0"/>
                </a:lnTo>
                <a:lnTo>
                  <a:pt x="230985" y="907"/>
                </a:lnTo>
                <a:lnTo>
                  <a:pt x="241711" y="2465"/>
                </a:lnTo>
                <a:lnTo>
                  <a:pt x="251718" y="4456"/>
                </a:lnTo>
                <a:lnTo>
                  <a:pt x="272998" y="9207"/>
                </a:lnTo>
                <a:lnTo>
                  <a:pt x="284007" y="11808"/>
                </a:lnTo>
                <a:lnTo>
                  <a:pt x="292298" y="14495"/>
                </a:lnTo>
                <a:lnTo>
                  <a:pt x="304051" y="20019"/>
                </a:lnTo>
                <a:lnTo>
                  <a:pt x="316022" y="28484"/>
                </a:lnTo>
                <a:lnTo>
                  <a:pt x="317452" y="33232"/>
                </a:lnTo>
                <a:lnTo>
                  <a:pt x="317452" y="39255"/>
                </a:lnTo>
                <a:lnTo>
                  <a:pt x="316500" y="46127"/>
                </a:lnTo>
                <a:lnTo>
                  <a:pt x="312902" y="56303"/>
                </a:lnTo>
                <a:lnTo>
                  <a:pt x="307176" y="64953"/>
                </a:lnTo>
                <a:lnTo>
                  <a:pt x="298281" y="75148"/>
                </a:lnTo>
                <a:lnTo>
                  <a:pt x="285437" y="83489"/>
                </a:lnTo>
                <a:lnTo>
                  <a:pt x="278012" y="87047"/>
                </a:lnTo>
                <a:lnTo>
                  <a:pt x="269252" y="90371"/>
                </a:lnTo>
                <a:lnTo>
                  <a:pt x="259602" y="93540"/>
                </a:lnTo>
                <a:lnTo>
                  <a:pt x="249358" y="96605"/>
                </a:lnTo>
                <a:lnTo>
                  <a:pt x="227816" y="102550"/>
                </a:lnTo>
                <a:lnTo>
                  <a:pt x="216738" y="105469"/>
                </a:lnTo>
                <a:lnTo>
                  <a:pt x="201732" y="108368"/>
                </a:lnTo>
                <a:lnTo>
                  <a:pt x="184109" y="111252"/>
                </a:lnTo>
                <a:lnTo>
                  <a:pt x="164740" y="114128"/>
                </a:lnTo>
                <a:lnTo>
                  <a:pt x="143254" y="117950"/>
                </a:lnTo>
                <a:lnTo>
                  <a:pt x="79678" y="130526"/>
                </a:lnTo>
                <a:lnTo>
                  <a:pt x="67497" y="132692"/>
                </a:lnTo>
                <a:lnTo>
                  <a:pt x="55232" y="135099"/>
                </a:lnTo>
                <a:lnTo>
                  <a:pt x="55961" y="135741"/>
                </a:lnTo>
                <a:lnTo>
                  <a:pt x="68202" y="136454"/>
                </a:lnTo>
                <a:lnTo>
                  <a:pt x="95867" y="136771"/>
                </a:lnTo>
                <a:lnTo>
                  <a:pt x="110675" y="137808"/>
                </a:lnTo>
                <a:lnTo>
                  <a:pt x="125308" y="139452"/>
                </a:lnTo>
                <a:lnTo>
                  <a:pt x="139827" y="141500"/>
                </a:lnTo>
                <a:lnTo>
                  <a:pt x="154268" y="142866"/>
                </a:lnTo>
                <a:lnTo>
                  <a:pt x="168658" y="143776"/>
                </a:lnTo>
                <a:lnTo>
                  <a:pt x="183014" y="144383"/>
                </a:lnTo>
                <a:lnTo>
                  <a:pt x="197347" y="145740"/>
                </a:lnTo>
                <a:lnTo>
                  <a:pt x="211665" y="147598"/>
                </a:lnTo>
                <a:lnTo>
                  <a:pt x="225973" y="149788"/>
                </a:lnTo>
                <a:lnTo>
                  <a:pt x="254571" y="154762"/>
                </a:lnTo>
                <a:lnTo>
                  <a:pt x="268864" y="157422"/>
                </a:lnTo>
                <a:lnTo>
                  <a:pt x="283156" y="161100"/>
                </a:lnTo>
                <a:lnTo>
                  <a:pt x="297446" y="165458"/>
                </a:lnTo>
                <a:lnTo>
                  <a:pt x="311735" y="170268"/>
                </a:lnTo>
                <a:lnTo>
                  <a:pt x="325071" y="174426"/>
                </a:lnTo>
                <a:lnTo>
                  <a:pt x="350049" y="181588"/>
                </a:lnTo>
                <a:lnTo>
                  <a:pt x="361091" y="185783"/>
                </a:lnTo>
                <a:lnTo>
                  <a:pt x="371310" y="190485"/>
                </a:lnTo>
                <a:lnTo>
                  <a:pt x="403692" y="207169"/>
                </a:lnTo>
                <a:lnTo>
                  <a:pt x="408283" y="211410"/>
                </a:lnTo>
                <a:lnTo>
                  <a:pt x="411344" y="216142"/>
                </a:lnTo>
                <a:lnTo>
                  <a:pt x="414745" y="226481"/>
                </a:lnTo>
                <a:lnTo>
                  <a:pt x="415653" y="231905"/>
                </a:lnTo>
                <a:lnTo>
                  <a:pt x="416257" y="237425"/>
                </a:lnTo>
                <a:lnTo>
                  <a:pt x="415708" y="242058"/>
                </a:lnTo>
                <a:lnTo>
                  <a:pt x="414388" y="246100"/>
                </a:lnTo>
                <a:lnTo>
                  <a:pt x="412557" y="249747"/>
                </a:lnTo>
                <a:lnTo>
                  <a:pt x="405442" y="258878"/>
                </a:lnTo>
                <a:lnTo>
                  <a:pt x="400877" y="263980"/>
                </a:lnTo>
                <a:lnTo>
                  <a:pt x="394024" y="268334"/>
                </a:lnTo>
                <a:lnTo>
                  <a:pt x="385645" y="272189"/>
                </a:lnTo>
                <a:lnTo>
                  <a:pt x="376250" y="275712"/>
                </a:lnTo>
                <a:lnTo>
                  <a:pt x="366176" y="279013"/>
                </a:lnTo>
                <a:lnTo>
                  <a:pt x="355650" y="282166"/>
                </a:lnTo>
                <a:lnTo>
                  <a:pt x="344823" y="285220"/>
                </a:lnTo>
                <a:lnTo>
                  <a:pt x="332842" y="288209"/>
                </a:lnTo>
                <a:lnTo>
                  <a:pt x="306831" y="294071"/>
                </a:lnTo>
                <a:lnTo>
                  <a:pt x="236215" y="304930"/>
                </a:lnTo>
                <a:lnTo>
                  <a:pt x="151172" y="317377"/>
                </a:lnTo>
                <a:lnTo>
                  <a:pt x="97501" y="326084"/>
                </a:lnTo>
                <a:lnTo>
                  <a:pt x="78426" y="328786"/>
                </a:lnTo>
                <a:lnTo>
                  <a:pt x="62852" y="330588"/>
                </a:lnTo>
                <a:lnTo>
                  <a:pt x="49611" y="331790"/>
                </a:lnTo>
                <a:lnTo>
                  <a:pt x="38879" y="332590"/>
                </a:lnTo>
                <a:lnTo>
                  <a:pt x="21876" y="333480"/>
                </a:lnTo>
                <a:lnTo>
                  <a:pt x="6143" y="333981"/>
                </a:lnTo>
                <a:lnTo>
                  <a:pt x="3233" y="333099"/>
                </a:lnTo>
                <a:lnTo>
                  <a:pt x="1293" y="331559"/>
                </a:lnTo>
                <a:lnTo>
                  <a:pt x="0" y="329579"/>
                </a:lnTo>
                <a:lnTo>
                  <a:pt x="90" y="327307"/>
                </a:lnTo>
                <a:lnTo>
                  <a:pt x="1103" y="324839"/>
                </a:lnTo>
                <a:lnTo>
                  <a:pt x="7079" y="316816"/>
                </a:lnTo>
                <a:lnTo>
                  <a:pt x="23131" y="30847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958"/>
          <p:cNvSpPr/>
          <p:nvPr/>
        </p:nvSpPr>
        <p:spPr>
          <a:xfrm>
            <a:off x="5180647" y="3275165"/>
            <a:ext cx="1234441" cy="50965"/>
          </a:xfrm>
          <a:custGeom>
            <a:avLst/>
            <a:gdLst/>
            <a:ahLst/>
            <a:cxnLst/>
            <a:rect l="0" t="0" r="0" b="0"/>
            <a:pathLst>
              <a:path w="1234441" h="50965">
                <a:moveTo>
                  <a:pt x="0" y="50964"/>
                </a:moveTo>
                <a:lnTo>
                  <a:pt x="47727" y="39033"/>
                </a:lnTo>
                <a:lnTo>
                  <a:pt x="64203" y="36342"/>
                </a:lnTo>
                <a:lnTo>
                  <a:pt x="148925" y="25181"/>
                </a:lnTo>
                <a:lnTo>
                  <a:pt x="167863" y="22346"/>
                </a:lnTo>
                <a:lnTo>
                  <a:pt x="186204" y="20455"/>
                </a:lnTo>
                <a:lnTo>
                  <a:pt x="204146" y="19195"/>
                </a:lnTo>
                <a:lnTo>
                  <a:pt x="247894" y="16842"/>
                </a:lnTo>
                <a:lnTo>
                  <a:pt x="314963" y="12622"/>
                </a:lnTo>
                <a:lnTo>
                  <a:pt x="377156" y="7571"/>
                </a:lnTo>
                <a:lnTo>
                  <a:pt x="405742" y="4890"/>
                </a:lnTo>
                <a:lnTo>
                  <a:pt x="440040" y="3103"/>
                </a:lnTo>
                <a:lnTo>
                  <a:pt x="518788" y="1118"/>
                </a:lnTo>
                <a:lnTo>
                  <a:pt x="657905" y="0"/>
                </a:lnTo>
                <a:lnTo>
                  <a:pt x="705303" y="796"/>
                </a:lnTo>
                <a:lnTo>
                  <a:pt x="798608" y="4220"/>
                </a:lnTo>
                <a:lnTo>
                  <a:pt x="906117" y="11457"/>
                </a:lnTo>
                <a:lnTo>
                  <a:pt x="1008509" y="19118"/>
                </a:lnTo>
                <a:lnTo>
                  <a:pt x="1073066" y="22523"/>
                </a:lnTo>
                <a:lnTo>
                  <a:pt x="1097330" y="24383"/>
                </a:lnTo>
                <a:lnTo>
                  <a:pt x="1118269" y="26576"/>
                </a:lnTo>
                <a:lnTo>
                  <a:pt x="1136990" y="28991"/>
                </a:lnTo>
                <a:lnTo>
                  <a:pt x="1155186" y="30601"/>
                </a:lnTo>
                <a:lnTo>
                  <a:pt x="1173031" y="31674"/>
                </a:lnTo>
                <a:lnTo>
                  <a:pt x="1234440" y="338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959"/>
          <p:cNvSpPr/>
          <p:nvPr/>
        </p:nvSpPr>
        <p:spPr>
          <a:xfrm>
            <a:off x="5514975" y="3352353"/>
            <a:ext cx="410221" cy="273815"/>
          </a:xfrm>
          <a:custGeom>
            <a:avLst/>
            <a:gdLst/>
            <a:ahLst/>
            <a:cxnLst/>
            <a:rect l="0" t="0" r="0" b="0"/>
            <a:pathLst>
              <a:path w="410221" h="273815">
                <a:moveTo>
                  <a:pt x="25717" y="59501"/>
                </a:moveTo>
                <a:lnTo>
                  <a:pt x="25717" y="45849"/>
                </a:lnTo>
                <a:lnTo>
                  <a:pt x="27622" y="40875"/>
                </a:lnTo>
                <a:lnTo>
                  <a:pt x="30797" y="36606"/>
                </a:lnTo>
                <a:lnTo>
                  <a:pt x="39405" y="29323"/>
                </a:lnTo>
                <a:lnTo>
                  <a:pt x="49581" y="22911"/>
                </a:lnTo>
                <a:lnTo>
                  <a:pt x="55914" y="19868"/>
                </a:lnTo>
                <a:lnTo>
                  <a:pt x="62993" y="16887"/>
                </a:lnTo>
                <a:lnTo>
                  <a:pt x="70570" y="13947"/>
                </a:lnTo>
                <a:lnTo>
                  <a:pt x="80385" y="11034"/>
                </a:lnTo>
                <a:lnTo>
                  <a:pt x="91689" y="8140"/>
                </a:lnTo>
                <a:lnTo>
                  <a:pt x="103989" y="5258"/>
                </a:lnTo>
                <a:lnTo>
                  <a:pt x="116951" y="3337"/>
                </a:lnTo>
                <a:lnTo>
                  <a:pt x="130354" y="2056"/>
                </a:lnTo>
                <a:lnTo>
                  <a:pt x="144053" y="1202"/>
                </a:lnTo>
                <a:lnTo>
                  <a:pt x="171973" y="253"/>
                </a:lnTo>
                <a:lnTo>
                  <a:pt x="186086" y="0"/>
                </a:lnTo>
                <a:lnTo>
                  <a:pt x="200257" y="784"/>
                </a:lnTo>
                <a:lnTo>
                  <a:pt x="214467" y="2259"/>
                </a:lnTo>
                <a:lnTo>
                  <a:pt x="228703" y="4195"/>
                </a:lnTo>
                <a:lnTo>
                  <a:pt x="242956" y="5485"/>
                </a:lnTo>
                <a:lnTo>
                  <a:pt x="257221" y="6346"/>
                </a:lnTo>
                <a:lnTo>
                  <a:pt x="271493" y="6919"/>
                </a:lnTo>
                <a:lnTo>
                  <a:pt x="289580" y="9207"/>
                </a:lnTo>
                <a:lnTo>
                  <a:pt x="310210" y="12637"/>
                </a:lnTo>
                <a:lnTo>
                  <a:pt x="332537" y="16828"/>
                </a:lnTo>
                <a:lnTo>
                  <a:pt x="349326" y="20575"/>
                </a:lnTo>
                <a:lnTo>
                  <a:pt x="362424" y="24026"/>
                </a:lnTo>
                <a:lnTo>
                  <a:pt x="373061" y="27279"/>
                </a:lnTo>
                <a:lnTo>
                  <a:pt x="382057" y="30400"/>
                </a:lnTo>
                <a:lnTo>
                  <a:pt x="389960" y="33433"/>
                </a:lnTo>
                <a:lnTo>
                  <a:pt x="397133" y="36407"/>
                </a:lnTo>
                <a:lnTo>
                  <a:pt x="401915" y="40295"/>
                </a:lnTo>
                <a:lnTo>
                  <a:pt x="405103" y="44792"/>
                </a:lnTo>
                <a:lnTo>
                  <a:pt x="407229" y="49695"/>
                </a:lnTo>
                <a:lnTo>
                  <a:pt x="409590" y="57683"/>
                </a:lnTo>
                <a:lnTo>
                  <a:pt x="410220" y="61147"/>
                </a:lnTo>
                <a:lnTo>
                  <a:pt x="409687" y="64408"/>
                </a:lnTo>
                <a:lnTo>
                  <a:pt x="406555" y="70572"/>
                </a:lnTo>
                <a:lnTo>
                  <a:pt x="402482" y="72597"/>
                </a:lnTo>
                <a:lnTo>
                  <a:pt x="390335" y="74847"/>
                </a:lnTo>
                <a:lnTo>
                  <a:pt x="382144" y="76399"/>
                </a:lnTo>
                <a:lnTo>
                  <a:pt x="362881" y="80664"/>
                </a:lnTo>
                <a:lnTo>
                  <a:pt x="330617" y="88421"/>
                </a:lnTo>
                <a:lnTo>
                  <a:pt x="312804" y="90211"/>
                </a:lnTo>
                <a:lnTo>
                  <a:pt x="290450" y="91405"/>
                </a:lnTo>
                <a:lnTo>
                  <a:pt x="265071" y="92200"/>
                </a:lnTo>
                <a:lnTo>
                  <a:pt x="244342" y="93683"/>
                </a:lnTo>
                <a:lnTo>
                  <a:pt x="226712" y="95624"/>
                </a:lnTo>
                <a:lnTo>
                  <a:pt x="211149" y="97871"/>
                </a:lnTo>
                <a:lnTo>
                  <a:pt x="197916" y="99369"/>
                </a:lnTo>
                <a:lnTo>
                  <a:pt x="186236" y="100367"/>
                </a:lnTo>
                <a:lnTo>
                  <a:pt x="175592" y="101033"/>
                </a:lnTo>
                <a:lnTo>
                  <a:pt x="164686" y="102429"/>
                </a:lnTo>
                <a:lnTo>
                  <a:pt x="153606" y="104313"/>
                </a:lnTo>
                <a:lnTo>
                  <a:pt x="142409" y="106521"/>
                </a:lnTo>
                <a:lnTo>
                  <a:pt x="132508" y="108974"/>
                </a:lnTo>
                <a:lnTo>
                  <a:pt x="131201" y="109628"/>
                </a:lnTo>
                <a:lnTo>
                  <a:pt x="136997" y="111970"/>
                </a:lnTo>
                <a:lnTo>
                  <a:pt x="147529" y="115435"/>
                </a:lnTo>
                <a:lnTo>
                  <a:pt x="161217" y="119650"/>
                </a:lnTo>
                <a:lnTo>
                  <a:pt x="175106" y="123413"/>
                </a:lnTo>
                <a:lnTo>
                  <a:pt x="189127" y="126874"/>
                </a:lnTo>
                <a:lnTo>
                  <a:pt x="203237" y="130134"/>
                </a:lnTo>
                <a:lnTo>
                  <a:pt x="234155" y="136296"/>
                </a:lnTo>
                <a:lnTo>
                  <a:pt x="250401" y="139273"/>
                </a:lnTo>
                <a:lnTo>
                  <a:pt x="265993" y="143163"/>
                </a:lnTo>
                <a:lnTo>
                  <a:pt x="281152" y="147661"/>
                </a:lnTo>
                <a:lnTo>
                  <a:pt x="296019" y="152564"/>
                </a:lnTo>
                <a:lnTo>
                  <a:pt x="309741" y="157738"/>
                </a:lnTo>
                <a:lnTo>
                  <a:pt x="322699" y="163093"/>
                </a:lnTo>
                <a:lnTo>
                  <a:pt x="335147" y="168567"/>
                </a:lnTo>
                <a:lnTo>
                  <a:pt x="346304" y="174122"/>
                </a:lnTo>
                <a:lnTo>
                  <a:pt x="356599" y="179730"/>
                </a:lnTo>
                <a:lnTo>
                  <a:pt x="366320" y="185374"/>
                </a:lnTo>
                <a:lnTo>
                  <a:pt x="374706" y="191041"/>
                </a:lnTo>
                <a:lnTo>
                  <a:pt x="382201" y="196725"/>
                </a:lnTo>
                <a:lnTo>
                  <a:pt x="389103" y="202419"/>
                </a:lnTo>
                <a:lnTo>
                  <a:pt x="394657" y="207167"/>
                </a:lnTo>
                <a:lnTo>
                  <a:pt x="403368" y="214983"/>
                </a:lnTo>
                <a:lnTo>
                  <a:pt x="406072" y="219354"/>
                </a:lnTo>
                <a:lnTo>
                  <a:pt x="407875" y="224172"/>
                </a:lnTo>
                <a:lnTo>
                  <a:pt x="409076" y="229289"/>
                </a:lnTo>
                <a:lnTo>
                  <a:pt x="408925" y="233654"/>
                </a:lnTo>
                <a:lnTo>
                  <a:pt x="407872" y="237515"/>
                </a:lnTo>
                <a:lnTo>
                  <a:pt x="406217" y="241042"/>
                </a:lnTo>
                <a:lnTo>
                  <a:pt x="403208" y="244346"/>
                </a:lnTo>
                <a:lnTo>
                  <a:pt x="394786" y="250557"/>
                </a:lnTo>
                <a:lnTo>
                  <a:pt x="382153" y="256493"/>
                </a:lnTo>
                <a:lnTo>
                  <a:pt x="374784" y="259409"/>
                </a:lnTo>
                <a:lnTo>
                  <a:pt x="366060" y="262306"/>
                </a:lnTo>
                <a:lnTo>
                  <a:pt x="356435" y="265190"/>
                </a:lnTo>
                <a:lnTo>
                  <a:pt x="346208" y="268064"/>
                </a:lnTo>
                <a:lnTo>
                  <a:pt x="334628" y="269981"/>
                </a:lnTo>
                <a:lnTo>
                  <a:pt x="322145" y="271259"/>
                </a:lnTo>
                <a:lnTo>
                  <a:pt x="309061" y="272111"/>
                </a:lnTo>
                <a:lnTo>
                  <a:pt x="295576" y="272678"/>
                </a:lnTo>
                <a:lnTo>
                  <a:pt x="267892" y="273309"/>
                </a:lnTo>
                <a:lnTo>
                  <a:pt x="0" y="27381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960"/>
          <p:cNvSpPr/>
          <p:nvPr/>
        </p:nvSpPr>
        <p:spPr>
          <a:xfrm>
            <a:off x="2443588" y="4251960"/>
            <a:ext cx="565890" cy="394278"/>
          </a:xfrm>
          <a:custGeom>
            <a:avLst/>
            <a:gdLst/>
            <a:ahLst/>
            <a:cxnLst/>
            <a:rect l="0" t="0" r="0" b="0"/>
            <a:pathLst>
              <a:path w="565890" h="394278">
                <a:moveTo>
                  <a:pt x="191026" y="0"/>
                </a:moveTo>
                <a:lnTo>
                  <a:pt x="191026" y="42271"/>
                </a:lnTo>
                <a:lnTo>
                  <a:pt x="190074" y="50088"/>
                </a:lnTo>
                <a:lnTo>
                  <a:pt x="188487" y="57204"/>
                </a:lnTo>
                <a:lnTo>
                  <a:pt x="186476" y="63854"/>
                </a:lnTo>
                <a:lnTo>
                  <a:pt x="185135" y="70192"/>
                </a:lnTo>
                <a:lnTo>
                  <a:pt x="183646" y="82314"/>
                </a:lnTo>
                <a:lnTo>
                  <a:pt x="182983" y="94051"/>
                </a:lnTo>
                <a:lnTo>
                  <a:pt x="182689" y="105618"/>
                </a:lnTo>
                <a:lnTo>
                  <a:pt x="182559" y="117108"/>
                </a:lnTo>
                <a:lnTo>
                  <a:pt x="184429" y="123792"/>
                </a:lnTo>
                <a:lnTo>
                  <a:pt x="187581" y="131106"/>
                </a:lnTo>
                <a:lnTo>
                  <a:pt x="201776" y="158824"/>
                </a:lnTo>
                <a:lnTo>
                  <a:pt x="207869" y="168378"/>
                </a:lnTo>
                <a:lnTo>
                  <a:pt x="210827" y="172259"/>
                </a:lnTo>
                <a:lnTo>
                  <a:pt x="219195" y="179112"/>
                </a:lnTo>
                <a:lnTo>
                  <a:pt x="234615" y="188325"/>
                </a:lnTo>
                <a:lnTo>
                  <a:pt x="244689" y="193237"/>
                </a:lnTo>
                <a:lnTo>
                  <a:pt x="252342" y="195421"/>
                </a:lnTo>
                <a:lnTo>
                  <a:pt x="263998" y="196391"/>
                </a:lnTo>
                <a:lnTo>
                  <a:pt x="277751" y="196822"/>
                </a:lnTo>
                <a:lnTo>
                  <a:pt x="302102" y="197099"/>
                </a:lnTo>
                <a:lnTo>
                  <a:pt x="307939" y="197122"/>
                </a:lnTo>
                <a:lnTo>
                  <a:pt x="319505" y="194607"/>
                </a:lnTo>
                <a:lnTo>
                  <a:pt x="325256" y="192603"/>
                </a:lnTo>
                <a:lnTo>
                  <a:pt x="336727" y="185296"/>
                </a:lnTo>
                <a:lnTo>
                  <a:pt x="353894" y="173012"/>
                </a:lnTo>
                <a:lnTo>
                  <a:pt x="359612" y="169634"/>
                </a:lnTo>
                <a:lnTo>
                  <a:pt x="368187" y="162619"/>
                </a:lnTo>
                <a:lnTo>
                  <a:pt x="378666" y="153180"/>
                </a:lnTo>
                <a:lnTo>
                  <a:pt x="390414" y="142125"/>
                </a:lnTo>
                <a:lnTo>
                  <a:pt x="399199" y="132850"/>
                </a:lnTo>
                <a:lnTo>
                  <a:pt x="406008" y="124761"/>
                </a:lnTo>
                <a:lnTo>
                  <a:pt x="411500" y="117464"/>
                </a:lnTo>
                <a:lnTo>
                  <a:pt x="416114" y="110694"/>
                </a:lnTo>
                <a:lnTo>
                  <a:pt x="420142" y="104276"/>
                </a:lnTo>
                <a:lnTo>
                  <a:pt x="423780" y="98092"/>
                </a:lnTo>
                <a:lnTo>
                  <a:pt x="427158" y="91112"/>
                </a:lnTo>
                <a:lnTo>
                  <a:pt x="430363" y="83601"/>
                </a:lnTo>
                <a:lnTo>
                  <a:pt x="433451" y="75737"/>
                </a:lnTo>
                <a:lnTo>
                  <a:pt x="436463" y="65731"/>
                </a:lnTo>
                <a:lnTo>
                  <a:pt x="439423" y="54298"/>
                </a:lnTo>
                <a:lnTo>
                  <a:pt x="442349" y="41914"/>
                </a:lnTo>
                <a:lnTo>
                  <a:pt x="444300" y="32705"/>
                </a:lnTo>
                <a:lnTo>
                  <a:pt x="445600" y="25613"/>
                </a:lnTo>
                <a:lnTo>
                  <a:pt x="447688" y="11938"/>
                </a:lnTo>
                <a:lnTo>
                  <a:pt x="447859" y="12721"/>
                </a:lnTo>
                <a:lnTo>
                  <a:pt x="448100" y="21972"/>
                </a:lnTo>
                <a:lnTo>
                  <a:pt x="448157" y="28180"/>
                </a:lnTo>
                <a:lnTo>
                  <a:pt x="450076" y="34027"/>
                </a:lnTo>
                <a:lnTo>
                  <a:pt x="453262" y="41734"/>
                </a:lnTo>
                <a:lnTo>
                  <a:pt x="457290" y="50683"/>
                </a:lnTo>
                <a:lnTo>
                  <a:pt x="460928" y="59506"/>
                </a:lnTo>
                <a:lnTo>
                  <a:pt x="464306" y="68246"/>
                </a:lnTo>
                <a:lnTo>
                  <a:pt x="467510" y="76930"/>
                </a:lnTo>
                <a:lnTo>
                  <a:pt x="471551" y="85576"/>
                </a:lnTo>
                <a:lnTo>
                  <a:pt x="476151" y="94198"/>
                </a:lnTo>
                <a:lnTo>
                  <a:pt x="481122" y="102804"/>
                </a:lnTo>
                <a:lnTo>
                  <a:pt x="494265" y="127605"/>
                </a:lnTo>
                <a:lnTo>
                  <a:pt x="501771" y="142220"/>
                </a:lnTo>
                <a:lnTo>
                  <a:pt x="509632" y="158631"/>
                </a:lnTo>
                <a:lnTo>
                  <a:pt x="525986" y="194644"/>
                </a:lnTo>
                <a:lnTo>
                  <a:pt x="533396" y="212631"/>
                </a:lnTo>
                <a:lnTo>
                  <a:pt x="540240" y="230336"/>
                </a:lnTo>
                <a:lnTo>
                  <a:pt x="546708" y="247855"/>
                </a:lnTo>
                <a:lnTo>
                  <a:pt x="551972" y="263344"/>
                </a:lnTo>
                <a:lnTo>
                  <a:pt x="556435" y="277480"/>
                </a:lnTo>
                <a:lnTo>
                  <a:pt x="560362" y="290714"/>
                </a:lnTo>
                <a:lnTo>
                  <a:pt x="562980" y="301442"/>
                </a:lnTo>
                <a:lnTo>
                  <a:pt x="564726" y="310499"/>
                </a:lnTo>
                <a:lnTo>
                  <a:pt x="565889" y="318442"/>
                </a:lnTo>
                <a:lnTo>
                  <a:pt x="565713" y="325641"/>
                </a:lnTo>
                <a:lnTo>
                  <a:pt x="564642" y="332347"/>
                </a:lnTo>
                <a:lnTo>
                  <a:pt x="562976" y="338722"/>
                </a:lnTo>
                <a:lnTo>
                  <a:pt x="558585" y="350886"/>
                </a:lnTo>
                <a:lnTo>
                  <a:pt x="556081" y="356796"/>
                </a:lnTo>
                <a:lnTo>
                  <a:pt x="548218" y="368444"/>
                </a:lnTo>
                <a:lnTo>
                  <a:pt x="543454" y="374216"/>
                </a:lnTo>
                <a:lnTo>
                  <a:pt x="530541" y="383171"/>
                </a:lnTo>
                <a:lnTo>
                  <a:pt x="523097" y="386892"/>
                </a:lnTo>
                <a:lnTo>
                  <a:pt x="507206" y="391027"/>
                </a:lnTo>
                <a:lnTo>
                  <a:pt x="490618" y="392865"/>
                </a:lnTo>
                <a:lnTo>
                  <a:pt x="473721" y="393681"/>
                </a:lnTo>
                <a:lnTo>
                  <a:pt x="443592" y="394141"/>
                </a:lnTo>
                <a:lnTo>
                  <a:pt x="405984" y="394277"/>
                </a:lnTo>
                <a:lnTo>
                  <a:pt x="391482" y="392391"/>
                </a:lnTo>
                <a:lnTo>
                  <a:pt x="376098" y="389229"/>
                </a:lnTo>
                <a:lnTo>
                  <a:pt x="360128" y="385217"/>
                </a:lnTo>
                <a:lnTo>
                  <a:pt x="329683" y="378217"/>
                </a:lnTo>
                <a:lnTo>
                  <a:pt x="314897" y="375017"/>
                </a:lnTo>
                <a:lnTo>
                  <a:pt x="203070" y="347759"/>
                </a:lnTo>
                <a:lnTo>
                  <a:pt x="120496" y="325374"/>
                </a:lnTo>
                <a:lnTo>
                  <a:pt x="53952" y="306536"/>
                </a:lnTo>
                <a:lnTo>
                  <a:pt x="34874" y="301512"/>
                </a:lnTo>
                <a:lnTo>
                  <a:pt x="21202" y="298163"/>
                </a:lnTo>
                <a:lnTo>
                  <a:pt x="6012" y="291901"/>
                </a:lnTo>
                <a:lnTo>
                  <a:pt x="1960" y="288899"/>
                </a:lnTo>
                <a:lnTo>
                  <a:pt x="213" y="285944"/>
                </a:lnTo>
                <a:lnTo>
                  <a:pt x="0" y="283022"/>
                </a:lnTo>
                <a:lnTo>
                  <a:pt x="1951" y="276038"/>
                </a:lnTo>
                <a:lnTo>
                  <a:pt x="11004" y="26574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961"/>
          <p:cNvSpPr/>
          <p:nvPr/>
        </p:nvSpPr>
        <p:spPr>
          <a:xfrm>
            <a:off x="3123247" y="4209097"/>
            <a:ext cx="377191" cy="8574"/>
          </a:xfrm>
          <a:custGeom>
            <a:avLst/>
            <a:gdLst/>
            <a:ahLst/>
            <a:cxnLst/>
            <a:rect l="0" t="0" r="0" b="0"/>
            <a:pathLst>
              <a:path w="377191" h="8574">
                <a:moveTo>
                  <a:pt x="0" y="0"/>
                </a:moveTo>
                <a:lnTo>
                  <a:pt x="128400" y="0"/>
                </a:lnTo>
                <a:lnTo>
                  <a:pt x="149417" y="953"/>
                </a:lnTo>
                <a:lnTo>
                  <a:pt x="205790" y="4551"/>
                </a:lnTo>
                <a:lnTo>
                  <a:pt x="238159" y="5891"/>
                </a:lnTo>
                <a:lnTo>
                  <a:pt x="377190" y="857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962"/>
          <p:cNvSpPr/>
          <p:nvPr/>
        </p:nvSpPr>
        <p:spPr>
          <a:xfrm>
            <a:off x="3071812" y="4337685"/>
            <a:ext cx="488634" cy="17145"/>
          </a:xfrm>
          <a:custGeom>
            <a:avLst/>
            <a:gdLst/>
            <a:ahLst/>
            <a:cxnLst/>
            <a:rect l="0" t="0" r="0" b="0"/>
            <a:pathLst>
              <a:path w="488634" h="17145">
                <a:moveTo>
                  <a:pt x="0" y="0"/>
                </a:moveTo>
                <a:lnTo>
                  <a:pt x="85243" y="0"/>
                </a:lnTo>
                <a:lnTo>
                  <a:pt x="155043" y="2540"/>
                </a:lnTo>
                <a:lnTo>
                  <a:pt x="255171" y="6785"/>
                </a:lnTo>
                <a:lnTo>
                  <a:pt x="301052" y="7778"/>
                </a:lnTo>
                <a:lnTo>
                  <a:pt x="359543" y="8219"/>
                </a:lnTo>
                <a:lnTo>
                  <a:pt x="381618" y="9289"/>
                </a:lnTo>
                <a:lnTo>
                  <a:pt x="398240" y="10955"/>
                </a:lnTo>
                <a:lnTo>
                  <a:pt x="411226" y="13018"/>
                </a:lnTo>
                <a:lnTo>
                  <a:pt x="421788" y="14394"/>
                </a:lnTo>
                <a:lnTo>
                  <a:pt x="430735" y="15311"/>
                </a:lnTo>
                <a:lnTo>
                  <a:pt x="488633" y="1714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963"/>
          <p:cNvSpPr/>
          <p:nvPr/>
        </p:nvSpPr>
        <p:spPr>
          <a:xfrm>
            <a:off x="3830186" y="4123414"/>
            <a:ext cx="441777" cy="445729"/>
          </a:xfrm>
          <a:custGeom>
            <a:avLst/>
            <a:gdLst/>
            <a:ahLst/>
            <a:cxnLst/>
            <a:rect l="0" t="0" r="0" b="0"/>
            <a:pathLst>
              <a:path w="441777" h="445729">
                <a:moveTo>
                  <a:pt x="38868" y="42821"/>
                </a:moveTo>
                <a:lnTo>
                  <a:pt x="47971" y="33719"/>
                </a:lnTo>
                <a:lnTo>
                  <a:pt x="50651" y="30085"/>
                </a:lnTo>
                <a:lnTo>
                  <a:pt x="53630" y="23508"/>
                </a:lnTo>
                <a:lnTo>
                  <a:pt x="56330" y="21373"/>
                </a:lnTo>
                <a:lnTo>
                  <a:pt x="60035" y="19950"/>
                </a:lnTo>
                <a:lnTo>
                  <a:pt x="70183" y="17416"/>
                </a:lnTo>
                <a:lnTo>
                  <a:pt x="84218" y="13114"/>
                </a:lnTo>
                <a:lnTo>
                  <a:pt x="93867" y="10634"/>
                </a:lnTo>
                <a:lnTo>
                  <a:pt x="117287" y="5338"/>
                </a:lnTo>
                <a:lnTo>
                  <a:pt x="127342" y="3545"/>
                </a:lnTo>
                <a:lnTo>
                  <a:pt x="135951" y="2349"/>
                </a:lnTo>
                <a:lnTo>
                  <a:pt x="143595" y="1552"/>
                </a:lnTo>
                <a:lnTo>
                  <a:pt x="151549" y="1021"/>
                </a:lnTo>
                <a:lnTo>
                  <a:pt x="159709" y="666"/>
                </a:lnTo>
                <a:lnTo>
                  <a:pt x="176395" y="273"/>
                </a:lnTo>
                <a:lnTo>
                  <a:pt x="214389" y="0"/>
                </a:lnTo>
                <a:lnTo>
                  <a:pt x="221605" y="938"/>
                </a:lnTo>
                <a:lnTo>
                  <a:pt x="229272" y="2517"/>
                </a:lnTo>
                <a:lnTo>
                  <a:pt x="237242" y="4521"/>
                </a:lnTo>
                <a:lnTo>
                  <a:pt x="258797" y="9289"/>
                </a:lnTo>
                <a:lnTo>
                  <a:pt x="271212" y="11894"/>
                </a:lnTo>
                <a:lnTo>
                  <a:pt x="281394" y="14583"/>
                </a:lnTo>
                <a:lnTo>
                  <a:pt x="290088" y="17328"/>
                </a:lnTo>
                <a:lnTo>
                  <a:pt x="297788" y="20110"/>
                </a:lnTo>
                <a:lnTo>
                  <a:pt x="305779" y="23870"/>
                </a:lnTo>
                <a:lnTo>
                  <a:pt x="313964" y="28282"/>
                </a:lnTo>
                <a:lnTo>
                  <a:pt x="322278" y="33128"/>
                </a:lnTo>
                <a:lnTo>
                  <a:pt x="334056" y="41053"/>
                </a:lnTo>
                <a:lnTo>
                  <a:pt x="338530" y="44500"/>
                </a:lnTo>
                <a:lnTo>
                  <a:pt x="346041" y="53409"/>
                </a:lnTo>
                <a:lnTo>
                  <a:pt x="355625" y="66596"/>
                </a:lnTo>
                <a:lnTo>
                  <a:pt x="358625" y="70100"/>
                </a:lnTo>
                <a:lnTo>
                  <a:pt x="361577" y="76247"/>
                </a:lnTo>
                <a:lnTo>
                  <a:pt x="364497" y="84155"/>
                </a:lnTo>
                <a:lnTo>
                  <a:pt x="367397" y="93237"/>
                </a:lnTo>
                <a:lnTo>
                  <a:pt x="369330" y="101196"/>
                </a:lnTo>
                <a:lnTo>
                  <a:pt x="371478" y="115121"/>
                </a:lnTo>
                <a:lnTo>
                  <a:pt x="371098" y="123405"/>
                </a:lnTo>
                <a:lnTo>
                  <a:pt x="369892" y="132739"/>
                </a:lnTo>
                <a:lnTo>
                  <a:pt x="368136" y="142771"/>
                </a:lnTo>
                <a:lnTo>
                  <a:pt x="365061" y="153269"/>
                </a:lnTo>
                <a:lnTo>
                  <a:pt x="361105" y="164078"/>
                </a:lnTo>
                <a:lnTo>
                  <a:pt x="356563" y="175094"/>
                </a:lnTo>
                <a:lnTo>
                  <a:pt x="348976" y="192414"/>
                </a:lnTo>
                <a:lnTo>
                  <a:pt x="345619" y="199699"/>
                </a:lnTo>
                <a:lnTo>
                  <a:pt x="339571" y="209319"/>
                </a:lnTo>
                <a:lnTo>
                  <a:pt x="331730" y="220495"/>
                </a:lnTo>
                <a:lnTo>
                  <a:pt x="322692" y="232708"/>
                </a:lnTo>
                <a:lnTo>
                  <a:pt x="312857" y="243707"/>
                </a:lnTo>
                <a:lnTo>
                  <a:pt x="302490" y="253897"/>
                </a:lnTo>
                <a:lnTo>
                  <a:pt x="291768" y="263548"/>
                </a:lnTo>
                <a:lnTo>
                  <a:pt x="282716" y="270935"/>
                </a:lnTo>
                <a:lnTo>
                  <a:pt x="274776" y="276812"/>
                </a:lnTo>
                <a:lnTo>
                  <a:pt x="267577" y="281682"/>
                </a:lnTo>
                <a:lnTo>
                  <a:pt x="259921" y="285881"/>
                </a:lnTo>
                <a:lnTo>
                  <a:pt x="251960" y="289634"/>
                </a:lnTo>
                <a:lnTo>
                  <a:pt x="243794" y="293088"/>
                </a:lnTo>
                <a:lnTo>
                  <a:pt x="235493" y="297295"/>
                </a:lnTo>
                <a:lnTo>
                  <a:pt x="227102" y="302005"/>
                </a:lnTo>
                <a:lnTo>
                  <a:pt x="218650" y="307051"/>
                </a:lnTo>
                <a:lnTo>
                  <a:pt x="211110" y="311366"/>
                </a:lnTo>
                <a:lnTo>
                  <a:pt x="197653" y="318702"/>
                </a:lnTo>
                <a:lnTo>
                  <a:pt x="190445" y="321991"/>
                </a:lnTo>
                <a:lnTo>
                  <a:pt x="182782" y="325137"/>
                </a:lnTo>
                <a:lnTo>
                  <a:pt x="174816" y="328186"/>
                </a:lnTo>
                <a:lnTo>
                  <a:pt x="165695" y="331172"/>
                </a:lnTo>
                <a:lnTo>
                  <a:pt x="155805" y="334115"/>
                </a:lnTo>
                <a:lnTo>
                  <a:pt x="145401" y="337030"/>
                </a:lnTo>
                <a:lnTo>
                  <a:pt x="135608" y="338972"/>
                </a:lnTo>
                <a:lnTo>
                  <a:pt x="126221" y="340268"/>
                </a:lnTo>
                <a:lnTo>
                  <a:pt x="117106" y="341131"/>
                </a:lnTo>
                <a:lnTo>
                  <a:pt x="108172" y="342659"/>
                </a:lnTo>
                <a:lnTo>
                  <a:pt x="99359" y="344631"/>
                </a:lnTo>
                <a:lnTo>
                  <a:pt x="90625" y="346898"/>
                </a:lnTo>
                <a:lnTo>
                  <a:pt x="81946" y="347456"/>
                </a:lnTo>
                <a:lnTo>
                  <a:pt x="73301" y="346876"/>
                </a:lnTo>
                <a:lnTo>
                  <a:pt x="64681" y="345536"/>
                </a:lnTo>
                <a:lnTo>
                  <a:pt x="52563" y="344048"/>
                </a:lnTo>
                <a:lnTo>
                  <a:pt x="43050" y="343387"/>
                </a:lnTo>
                <a:lnTo>
                  <a:pt x="32472" y="343093"/>
                </a:lnTo>
                <a:lnTo>
                  <a:pt x="27937" y="342062"/>
                </a:lnTo>
                <a:lnTo>
                  <a:pt x="20357" y="338377"/>
                </a:lnTo>
                <a:lnTo>
                  <a:pt x="13814" y="331024"/>
                </a:lnTo>
                <a:lnTo>
                  <a:pt x="8683" y="322359"/>
                </a:lnTo>
                <a:lnTo>
                  <a:pt x="4842" y="312125"/>
                </a:lnTo>
                <a:lnTo>
                  <a:pt x="568" y="306022"/>
                </a:lnTo>
                <a:lnTo>
                  <a:pt x="0" y="303060"/>
                </a:lnTo>
                <a:lnTo>
                  <a:pt x="574" y="300134"/>
                </a:lnTo>
                <a:lnTo>
                  <a:pt x="2799" y="294342"/>
                </a:lnTo>
                <a:lnTo>
                  <a:pt x="3787" y="288593"/>
                </a:lnTo>
                <a:lnTo>
                  <a:pt x="5004" y="285726"/>
                </a:lnTo>
                <a:lnTo>
                  <a:pt x="8895" y="280001"/>
                </a:lnTo>
                <a:lnTo>
                  <a:pt x="11266" y="278094"/>
                </a:lnTo>
                <a:lnTo>
                  <a:pt x="13800" y="276822"/>
                </a:lnTo>
                <a:lnTo>
                  <a:pt x="16440" y="275974"/>
                </a:lnTo>
                <a:lnTo>
                  <a:pt x="26996" y="269951"/>
                </a:lnTo>
                <a:lnTo>
                  <a:pt x="39307" y="262831"/>
                </a:lnTo>
                <a:lnTo>
                  <a:pt x="47953" y="259666"/>
                </a:lnTo>
                <a:lnTo>
                  <a:pt x="55402" y="259774"/>
                </a:lnTo>
                <a:lnTo>
                  <a:pt x="65131" y="260799"/>
                </a:lnTo>
                <a:lnTo>
                  <a:pt x="76379" y="262434"/>
                </a:lnTo>
                <a:lnTo>
                  <a:pt x="87688" y="264477"/>
                </a:lnTo>
                <a:lnTo>
                  <a:pt x="99038" y="266792"/>
                </a:lnTo>
                <a:lnTo>
                  <a:pt x="110414" y="269287"/>
                </a:lnTo>
                <a:lnTo>
                  <a:pt x="120855" y="270951"/>
                </a:lnTo>
                <a:lnTo>
                  <a:pt x="130674" y="272060"/>
                </a:lnTo>
                <a:lnTo>
                  <a:pt x="140077" y="272799"/>
                </a:lnTo>
                <a:lnTo>
                  <a:pt x="150156" y="275197"/>
                </a:lnTo>
                <a:lnTo>
                  <a:pt x="160685" y="278701"/>
                </a:lnTo>
                <a:lnTo>
                  <a:pt x="171515" y="282942"/>
                </a:lnTo>
                <a:lnTo>
                  <a:pt x="182544" y="287674"/>
                </a:lnTo>
                <a:lnTo>
                  <a:pt x="204959" y="298012"/>
                </a:lnTo>
                <a:lnTo>
                  <a:pt x="216271" y="302483"/>
                </a:lnTo>
                <a:lnTo>
                  <a:pt x="227622" y="306417"/>
                </a:lnTo>
                <a:lnTo>
                  <a:pt x="238999" y="309991"/>
                </a:lnTo>
                <a:lnTo>
                  <a:pt x="249442" y="314280"/>
                </a:lnTo>
                <a:lnTo>
                  <a:pt x="259260" y="319043"/>
                </a:lnTo>
                <a:lnTo>
                  <a:pt x="322856" y="354029"/>
                </a:lnTo>
                <a:lnTo>
                  <a:pt x="338683" y="363641"/>
                </a:lnTo>
                <a:lnTo>
                  <a:pt x="351140" y="371953"/>
                </a:lnTo>
                <a:lnTo>
                  <a:pt x="361350" y="379399"/>
                </a:lnTo>
                <a:lnTo>
                  <a:pt x="370061" y="385316"/>
                </a:lnTo>
                <a:lnTo>
                  <a:pt x="377774" y="390214"/>
                </a:lnTo>
                <a:lnTo>
                  <a:pt x="390470" y="398195"/>
                </a:lnTo>
                <a:lnTo>
                  <a:pt x="403926" y="408043"/>
                </a:lnTo>
                <a:lnTo>
                  <a:pt x="414159" y="414057"/>
                </a:lnTo>
                <a:lnTo>
                  <a:pt x="426079" y="422797"/>
                </a:lnTo>
                <a:lnTo>
                  <a:pt x="432577" y="428552"/>
                </a:lnTo>
                <a:lnTo>
                  <a:pt x="441776" y="44572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964"/>
          <p:cNvSpPr/>
          <p:nvPr/>
        </p:nvSpPr>
        <p:spPr>
          <a:xfrm>
            <a:off x="4323397" y="4106227"/>
            <a:ext cx="222886" cy="145734"/>
          </a:xfrm>
          <a:custGeom>
            <a:avLst/>
            <a:gdLst/>
            <a:ahLst/>
            <a:cxnLst/>
            <a:rect l="0" t="0" r="0" b="0"/>
            <a:pathLst>
              <a:path w="222886" h="145734">
                <a:moveTo>
                  <a:pt x="0" y="0"/>
                </a:moveTo>
                <a:lnTo>
                  <a:pt x="56741" y="0"/>
                </a:lnTo>
                <a:lnTo>
                  <a:pt x="62593" y="952"/>
                </a:lnTo>
                <a:lnTo>
                  <a:pt x="68398" y="2540"/>
                </a:lnTo>
                <a:lnTo>
                  <a:pt x="95955" y="11932"/>
                </a:lnTo>
                <a:lnTo>
                  <a:pt x="103023" y="13669"/>
                </a:lnTo>
                <a:lnTo>
                  <a:pt x="109639" y="14828"/>
                </a:lnTo>
                <a:lnTo>
                  <a:pt x="115955" y="15600"/>
                </a:lnTo>
                <a:lnTo>
                  <a:pt x="122071" y="17068"/>
                </a:lnTo>
                <a:lnTo>
                  <a:pt x="128053" y="18999"/>
                </a:lnTo>
                <a:lnTo>
                  <a:pt x="133946" y="21238"/>
                </a:lnTo>
                <a:lnTo>
                  <a:pt x="139780" y="23684"/>
                </a:lnTo>
                <a:lnTo>
                  <a:pt x="145574" y="26267"/>
                </a:lnTo>
                <a:lnTo>
                  <a:pt x="151342" y="28941"/>
                </a:lnTo>
                <a:lnTo>
                  <a:pt x="158045" y="32629"/>
                </a:lnTo>
                <a:lnTo>
                  <a:pt x="165371" y="36993"/>
                </a:lnTo>
                <a:lnTo>
                  <a:pt x="173112" y="41807"/>
                </a:lnTo>
                <a:lnTo>
                  <a:pt x="178273" y="45969"/>
                </a:lnTo>
                <a:lnTo>
                  <a:pt x="181714" y="49696"/>
                </a:lnTo>
                <a:lnTo>
                  <a:pt x="184008" y="53133"/>
                </a:lnTo>
                <a:lnTo>
                  <a:pt x="186490" y="57330"/>
                </a:lnTo>
                <a:lnTo>
                  <a:pt x="189096" y="62032"/>
                </a:lnTo>
                <a:lnTo>
                  <a:pt x="191787" y="67073"/>
                </a:lnTo>
                <a:lnTo>
                  <a:pt x="192628" y="71385"/>
                </a:lnTo>
                <a:lnTo>
                  <a:pt x="192236" y="75213"/>
                </a:lnTo>
                <a:lnTo>
                  <a:pt x="191022" y="78717"/>
                </a:lnTo>
                <a:lnTo>
                  <a:pt x="189261" y="82006"/>
                </a:lnTo>
                <a:lnTo>
                  <a:pt x="187134" y="85150"/>
                </a:lnTo>
                <a:lnTo>
                  <a:pt x="184763" y="88199"/>
                </a:lnTo>
                <a:lnTo>
                  <a:pt x="182231" y="91185"/>
                </a:lnTo>
                <a:lnTo>
                  <a:pt x="179590" y="94127"/>
                </a:lnTo>
                <a:lnTo>
                  <a:pt x="176876" y="97042"/>
                </a:lnTo>
                <a:lnTo>
                  <a:pt x="171258" y="99937"/>
                </a:lnTo>
                <a:lnTo>
                  <a:pt x="163701" y="102819"/>
                </a:lnTo>
                <a:lnTo>
                  <a:pt x="154854" y="105694"/>
                </a:lnTo>
                <a:lnTo>
                  <a:pt x="147051" y="107610"/>
                </a:lnTo>
                <a:lnTo>
                  <a:pt x="139944" y="108888"/>
                </a:lnTo>
                <a:lnTo>
                  <a:pt x="133301" y="109740"/>
                </a:lnTo>
                <a:lnTo>
                  <a:pt x="124110" y="111260"/>
                </a:lnTo>
                <a:lnTo>
                  <a:pt x="101198" y="115489"/>
                </a:lnTo>
                <a:lnTo>
                  <a:pt x="89372" y="116998"/>
                </a:lnTo>
                <a:lnTo>
                  <a:pt x="77679" y="118003"/>
                </a:lnTo>
                <a:lnTo>
                  <a:pt x="50639" y="119419"/>
                </a:lnTo>
                <a:lnTo>
                  <a:pt x="37519" y="119897"/>
                </a:lnTo>
                <a:lnTo>
                  <a:pt x="35490" y="118984"/>
                </a:lnTo>
                <a:lnTo>
                  <a:pt x="30696" y="115429"/>
                </a:lnTo>
                <a:lnTo>
                  <a:pt x="29989" y="114101"/>
                </a:lnTo>
                <a:lnTo>
                  <a:pt x="30470" y="113215"/>
                </a:lnTo>
                <a:lnTo>
                  <a:pt x="31743" y="112624"/>
                </a:lnTo>
                <a:lnTo>
                  <a:pt x="32592" y="111278"/>
                </a:lnTo>
                <a:lnTo>
                  <a:pt x="33535" y="107242"/>
                </a:lnTo>
                <a:lnTo>
                  <a:pt x="34740" y="105785"/>
                </a:lnTo>
                <a:lnTo>
                  <a:pt x="36495" y="104813"/>
                </a:lnTo>
                <a:lnTo>
                  <a:pt x="38618" y="104166"/>
                </a:lnTo>
                <a:lnTo>
                  <a:pt x="41938" y="103734"/>
                </a:lnTo>
                <a:lnTo>
                  <a:pt x="46056" y="103446"/>
                </a:lnTo>
                <a:lnTo>
                  <a:pt x="50706" y="103254"/>
                </a:lnTo>
                <a:lnTo>
                  <a:pt x="60953" y="103041"/>
                </a:lnTo>
                <a:lnTo>
                  <a:pt x="66353" y="102984"/>
                </a:lnTo>
                <a:lnTo>
                  <a:pt x="70906" y="103898"/>
                </a:lnTo>
                <a:lnTo>
                  <a:pt x="74893" y="105461"/>
                </a:lnTo>
                <a:lnTo>
                  <a:pt x="78504" y="107454"/>
                </a:lnTo>
                <a:lnTo>
                  <a:pt x="83768" y="108784"/>
                </a:lnTo>
                <a:lnTo>
                  <a:pt x="90135" y="109670"/>
                </a:lnTo>
                <a:lnTo>
                  <a:pt x="97238" y="110261"/>
                </a:lnTo>
                <a:lnTo>
                  <a:pt x="103878" y="111607"/>
                </a:lnTo>
                <a:lnTo>
                  <a:pt x="110209" y="113458"/>
                </a:lnTo>
                <a:lnTo>
                  <a:pt x="126135" y="119006"/>
                </a:lnTo>
                <a:lnTo>
                  <a:pt x="152262" y="127821"/>
                </a:lnTo>
                <a:lnTo>
                  <a:pt x="165326" y="131887"/>
                </a:lnTo>
                <a:lnTo>
                  <a:pt x="190000" y="138944"/>
                </a:lnTo>
                <a:lnTo>
                  <a:pt x="199057" y="141207"/>
                </a:lnTo>
                <a:lnTo>
                  <a:pt x="206047" y="142715"/>
                </a:lnTo>
                <a:lnTo>
                  <a:pt x="222885" y="14573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965"/>
          <p:cNvSpPr/>
          <p:nvPr/>
        </p:nvSpPr>
        <p:spPr>
          <a:xfrm>
            <a:off x="4400550" y="4131945"/>
            <a:ext cx="300038" cy="334328"/>
          </a:xfrm>
          <a:custGeom>
            <a:avLst/>
            <a:gdLst/>
            <a:ahLst/>
            <a:cxnLst/>
            <a:rect l="0" t="0" r="0" b="0"/>
            <a:pathLst>
              <a:path w="300038" h="334328">
                <a:moveTo>
                  <a:pt x="300037" y="0"/>
                </a:moveTo>
                <a:lnTo>
                  <a:pt x="252105" y="47931"/>
                </a:lnTo>
                <a:lnTo>
                  <a:pt x="244270" y="56719"/>
                </a:lnTo>
                <a:lnTo>
                  <a:pt x="225404" y="79183"/>
                </a:lnTo>
                <a:lnTo>
                  <a:pt x="214087" y="91841"/>
                </a:lnTo>
                <a:lnTo>
                  <a:pt x="188812" y="118606"/>
                </a:lnTo>
                <a:lnTo>
                  <a:pt x="178262" y="130505"/>
                </a:lnTo>
                <a:lnTo>
                  <a:pt x="169324" y="141296"/>
                </a:lnTo>
                <a:lnTo>
                  <a:pt x="161459" y="151347"/>
                </a:lnTo>
                <a:lnTo>
                  <a:pt x="154312" y="159953"/>
                </a:lnTo>
                <a:lnTo>
                  <a:pt x="147642" y="167595"/>
                </a:lnTo>
                <a:lnTo>
                  <a:pt x="141290" y="174595"/>
                </a:lnTo>
                <a:lnTo>
                  <a:pt x="134199" y="181167"/>
                </a:lnTo>
                <a:lnTo>
                  <a:pt x="126613" y="187452"/>
                </a:lnTo>
                <a:lnTo>
                  <a:pt x="118698" y="193549"/>
                </a:lnTo>
                <a:lnTo>
                  <a:pt x="109612" y="201422"/>
                </a:lnTo>
                <a:lnTo>
                  <a:pt x="99745" y="210481"/>
                </a:lnTo>
                <a:lnTo>
                  <a:pt x="89356" y="220331"/>
                </a:lnTo>
                <a:lnTo>
                  <a:pt x="81478" y="228802"/>
                </a:lnTo>
                <a:lnTo>
                  <a:pt x="75274" y="236355"/>
                </a:lnTo>
                <a:lnTo>
                  <a:pt x="70185" y="243294"/>
                </a:lnTo>
                <a:lnTo>
                  <a:pt x="64887" y="249826"/>
                </a:lnTo>
                <a:lnTo>
                  <a:pt x="59450" y="256086"/>
                </a:lnTo>
                <a:lnTo>
                  <a:pt x="53921" y="262163"/>
                </a:lnTo>
                <a:lnTo>
                  <a:pt x="49282" y="268121"/>
                </a:lnTo>
                <a:lnTo>
                  <a:pt x="45237" y="273997"/>
                </a:lnTo>
                <a:lnTo>
                  <a:pt x="41588" y="279819"/>
                </a:lnTo>
                <a:lnTo>
                  <a:pt x="37250" y="285606"/>
                </a:lnTo>
                <a:lnTo>
                  <a:pt x="32453" y="291369"/>
                </a:lnTo>
                <a:lnTo>
                  <a:pt x="27351" y="297116"/>
                </a:lnTo>
                <a:lnTo>
                  <a:pt x="22044" y="301900"/>
                </a:lnTo>
                <a:lnTo>
                  <a:pt x="16600" y="306041"/>
                </a:lnTo>
                <a:lnTo>
                  <a:pt x="3278" y="314982"/>
                </a:lnTo>
                <a:lnTo>
                  <a:pt x="2185" y="316668"/>
                </a:lnTo>
                <a:lnTo>
                  <a:pt x="1457" y="318744"/>
                </a:lnTo>
                <a:lnTo>
                  <a:pt x="0" y="33432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966"/>
          <p:cNvSpPr/>
          <p:nvPr/>
        </p:nvSpPr>
        <p:spPr>
          <a:xfrm>
            <a:off x="4606290" y="4277844"/>
            <a:ext cx="268471" cy="222697"/>
          </a:xfrm>
          <a:custGeom>
            <a:avLst/>
            <a:gdLst/>
            <a:ahLst/>
            <a:cxnLst/>
            <a:rect l="0" t="0" r="0" b="0"/>
            <a:pathLst>
              <a:path w="268471" h="222697">
                <a:moveTo>
                  <a:pt x="0" y="25551"/>
                </a:moveTo>
                <a:lnTo>
                  <a:pt x="19312" y="6238"/>
                </a:lnTo>
                <a:lnTo>
                  <a:pt x="23352" y="4103"/>
                </a:lnTo>
                <a:lnTo>
                  <a:pt x="27951" y="2679"/>
                </a:lnTo>
                <a:lnTo>
                  <a:pt x="32921" y="1731"/>
                </a:lnTo>
                <a:lnTo>
                  <a:pt x="40984" y="677"/>
                </a:lnTo>
                <a:lnTo>
                  <a:pt x="44468" y="396"/>
                </a:lnTo>
                <a:lnTo>
                  <a:pt x="66118" y="83"/>
                </a:lnTo>
                <a:lnTo>
                  <a:pt x="81226" y="0"/>
                </a:lnTo>
                <a:lnTo>
                  <a:pt x="93203" y="897"/>
                </a:lnTo>
                <a:lnTo>
                  <a:pt x="103093" y="2447"/>
                </a:lnTo>
                <a:lnTo>
                  <a:pt x="111591" y="4434"/>
                </a:lnTo>
                <a:lnTo>
                  <a:pt x="118209" y="5758"/>
                </a:lnTo>
                <a:lnTo>
                  <a:pt x="123574" y="6640"/>
                </a:lnTo>
                <a:lnTo>
                  <a:pt x="128102" y="7228"/>
                </a:lnTo>
                <a:lnTo>
                  <a:pt x="134931" y="9526"/>
                </a:lnTo>
                <a:lnTo>
                  <a:pt x="143294" y="12963"/>
                </a:lnTo>
                <a:lnTo>
                  <a:pt x="152679" y="17158"/>
                </a:lnTo>
                <a:lnTo>
                  <a:pt x="159888" y="20909"/>
                </a:lnTo>
                <a:lnTo>
                  <a:pt x="165647" y="24361"/>
                </a:lnTo>
                <a:lnTo>
                  <a:pt x="170438" y="27615"/>
                </a:lnTo>
                <a:lnTo>
                  <a:pt x="178303" y="33771"/>
                </a:lnTo>
                <a:lnTo>
                  <a:pt x="186561" y="40933"/>
                </a:lnTo>
                <a:lnTo>
                  <a:pt x="186286" y="43425"/>
                </a:lnTo>
                <a:lnTo>
                  <a:pt x="185151" y="46992"/>
                </a:lnTo>
                <a:lnTo>
                  <a:pt x="183441" y="51275"/>
                </a:lnTo>
                <a:lnTo>
                  <a:pt x="179444" y="55082"/>
                </a:lnTo>
                <a:lnTo>
                  <a:pt x="173922" y="58574"/>
                </a:lnTo>
                <a:lnTo>
                  <a:pt x="167383" y="61853"/>
                </a:lnTo>
                <a:lnTo>
                  <a:pt x="162071" y="64992"/>
                </a:lnTo>
                <a:lnTo>
                  <a:pt x="157577" y="68038"/>
                </a:lnTo>
                <a:lnTo>
                  <a:pt x="150044" y="73009"/>
                </a:lnTo>
                <a:lnTo>
                  <a:pt x="143521" y="75218"/>
                </a:lnTo>
                <a:lnTo>
                  <a:pt x="139496" y="75807"/>
                </a:lnTo>
                <a:lnTo>
                  <a:pt x="134907" y="76200"/>
                </a:lnTo>
                <a:lnTo>
                  <a:pt x="129942" y="76462"/>
                </a:lnTo>
                <a:lnTo>
                  <a:pt x="125681" y="77589"/>
                </a:lnTo>
                <a:lnTo>
                  <a:pt x="118406" y="81381"/>
                </a:lnTo>
                <a:lnTo>
                  <a:pt x="111997" y="83702"/>
                </a:lnTo>
                <a:lnTo>
                  <a:pt x="108955" y="84321"/>
                </a:lnTo>
                <a:lnTo>
                  <a:pt x="107879" y="85686"/>
                </a:lnTo>
                <a:lnTo>
                  <a:pt x="108114" y="87548"/>
                </a:lnTo>
                <a:lnTo>
                  <a:pt x="109223" y="89742"/>
                </a:lnTo>
                <a:lnTo>
                  <a:pt x="115536" y="94720"/>
                </a:lnTo>
                <a:lnTo>
                  <a:pt x="119886" y="97381"/>
                </a:lnTo>
                <a:lnTo>
                  <a:pt x="127549" y="101060"/>
                </a:lnTo>
                <a:lnTo>
                  <a:pt x="137420" y="105418"/>
                </a:lnTo>
                <a:lnTo>
                  <a:pt x="158230" y="114387"/>
                </a:lnTo>
                <a:lnTo>
                  <a:pt x="173829" y="121549"/>
                </a:lnTo>
                <a:lnTo>
                  <a:pt x="181608" y="125744"/>
                </a:lnTo>
                <a:lnTo>
                  <a:pt x="189652" y="130447"/>
                </a:lnTo>
                <a:lnTo>
                  <a:pt x="197872" y="135486"/>
                </a:lnTo>
                <a:lnTo>
                  <a:pt x="205257" y="139799"/>
                </a:lnTo>
                <a:lnTo>
                  <a:pt x="218543" y="147130"/>
                </a:lnTo>
                <a:lnTo>
                  <a:pt x="236732" y="156612"/>
                </a:lnTo>
                <a:lnTo>
                  <a:pt x="242594" y="161502"/>
                </a:lnTo>
                <a:lnTo>
                  <a:pt x="248407" y="167621"/>
                </a:lnTo>
                <a:lnTo>
                  <a:pt x="254187" y="174556"/>
                </a:lnTo>
                <a:lnTo>
                  <a:pt x="258993" y="180133"/>
                </a:lnTo>
                <a:lnTo>
                  <a:pt x="263149" y="184803"/>
                </a:lnTo>
                <a:lnTo>
                  <a:pt x="266873" y="188869"/>
                </a:lnTo>
                <a:lnTo>
                  <a:pt x="268402" y="192532"/>
                </a:lnTo>
                <a:lnTo>
                  <a:pt x="268470" y="195926"/>
                </a:lnTo>
                <a:lnTo>
                  <a:pt x="267562" y="199142"/>
                </a:lnTo>
                <a:lnTo>
                  <a:pt x="266004" y="203191"/>
                </a:lnTo>
                <a:lnTo>
                  <a:pt x="264013" y="207795"/>
                </a:lnTo>
                <a:lnTo>
                  <a:pt x="261734" y="212769"/>
                </a:lnTo>
                <a:lnTo>
                  <a:pt x="259262" y="216086"/>
                </a:lnTo>
                <a:lnTo>
                  <a:pt x="256661" y="218296"/>
                </a:lnTo>
                <a:lnTo>
                  <a:pt x="253975" y="219770"/>
                </a:lnTo>
                <a:lnTo>
                  <a:pt x="245910" y="221408"/>
                </a:lnTo>
                <a:lnTo>
                  <a:pt x="241092" y="221845"/>
                </a:lnTo>
                <a:lnTo>
                  <a:pt x="235976" y="222136"/>
                </a:lnTo>
                <a:lnTo>
                  <a:pt x="225210" y="222459"/>
                </a:lnTo>
                <a:lnTo>
                  <a:pt x="142569" y="222696"/>
                </a:lnTo>
                <a:lnTo>
                  <a:pt x="131241" y="221751"/>
                </a:lnTo>
                <a:lnTo>
                  <a:pt x="119879" y="220168"/>
                </a:lnTo>
                <a:lnTo>
                  <a:pt x="108494" y="218161"/>
                </a:lnTo>
                <a:lnTo>
                  <a:pt x="99951" y="216822"/>
                </a:lnTo>
                <a:lnTo>
                  <a:pt x="93304" y="215930"/>
                </a:lnTo>
                <a:lnTo>
                  <a:pt x="87920" y="215336"/>
                </a:lnTo>
                <a:lnTo>
                  <a:pt x="81473" y="214939"/>
                </a:lnTo>
                <a:lnTo>
                  <a:pt x="51435" y="21414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967"/>
          <p:cNvSpPr/>
          <p:nvPr/>
        </p:nvSpPr>
        <p:spPr>
          <a:xfrm>
            <a:off x="5086350" y="4356021"/>
            <a:ext cx="411480" cy="15955"/>
          </a:xfrm>
          <a:custGeom>
            <a:avLst/>
            <a:gdLst/>
            <a:ahLst/>
            <a:cxnLst/>
            <a:rect l="0" t="0" r="0" b="0"/>
            <a:pathLst>
              <a:path w="411480" h="15955">
                <a:moveTo>
                  <a:pt x="0" y="7381"/>
                </a:moveTo>
                <a:lnTo>
                  <a:pt x="9102" y="2830"/>
                </a:lnTo>
                <a:lnTo>
                  <a:pt x="13687" y="1490"/>
                </a:lnTo>
                <a:lnTo>
                  <a:pt x="18650" y="596"/>
                </a:lnTo>
                <a:lnTo>
                  <a:pt x="23863" y="0"/>
                </a:lnTo>
                <a:lnTo>
                  <a:pt x="32101" y="555"/>
                </a:lnTo>
                <a:lnTo>
                  <a:pt x="42355" y="1878"/>
                </a:lnTo>
                <a:lnTo>
                  <a:pt x="53954" y="3712"/>
                </a:lnTo>
                <a:lnTo>
                  <a:pt x="65497" y="3983"/>
                </a:lnTo>
                <a:lnTo>
                  <a:pt x="77002" y="3211"/>
                </a:lnTo>
                <a:lnTo>
                  <a:pt x="88482" y="1744"/>
                </a:lnTo>
                <a:lnTo>
                  <a:pt x="98993" y="1718"/>
                </a:lnTo>
                <a:lnTo>
                  <a:pt x="108858" y="2653"/>
                </a:lnTo>
                <a:lnTo>
                  <a:pt x="118292" y="4229"/>
                </a:lnTo>
                <a:lnTo>
                  <a:pt x="136963" y="5280"/>
                </a:lnTo>
                <a:lnTo>
                  <a:pt x="190730" y="6447"/>
                </a:lnTo>
                <a:lnTo>
                  <a:pt x="263310" y="7104"/>
                </a:lnTo>
                <a:lnTo>
                  <a:pt x="284125" y="8149"/>
                </a:lnTo>
                <a:lnTo>
                  <a:pt x="303717" y="9798"/>
                </a:lnTo>
                <a:lnTo>
                  <a:pt x="322493" y="11850"/>
                </a:lnTo>
                <a:lnTo>
                  <a:pt x="336915" y="13218"/>
                </a:lnTo>
                <a:lnTo>
                  <a:pt x="348435" y="14130"/>
                </a:lnTo>
                <a:lnTo>
                  <a:pt x="358020" y="14738"/>
                </a:lnTo>
                <a:lnTo>
                  <a:pt x="373750" y="15413"/>
                </a:lnTo>
                <a:lnTo>
                  <a:pt x="411479" y="1595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968"/>
          <p:cNvSpPr/>
          <p:nvPr/>
        </p:nvSpPr>
        <p:spPr>
          <a:xfrm>
            <a:off x="5617845" y="4106647"/>
            <a:ext cx="505778" cy="248183"/>
          </a:xfrm>
          <a:custGeom>
            <a:avLst/>
            <a:gdLst/>
            <a:ahLst/>
            <a:cxnLst/>
            <a:rect l="0" t="0" r="0" b="0"/>
            <a:pathLst>
              <a:path w="505778" h="248183">
                <a:moveTo>
                  <a:pt x="0" y="59588"/>
                </a:moveTo>
                <a:lnTo>
                  <a:pt x="26693" y="32894"/>
                </a:lnTo>
                <a:lnTo>
                  <a:pt x="31130" y="30362"/>
                </a:lnTo>
                <a:lnTo>
                  <a:pt x="41140" y="27548"/>
                </a:lnTo>
                <a:lnTo>
                  <a:pt x="54480" y="21218"/>
                </a:lnTo>
                <a:lnTo>
                  <a:pt x="68980" y="13959"/>
                </a:lnTo>
                <a:lnTo>
                  <a:pt x="81775" y="10734"/>
                </a:lnTo>
                <a:lnTo>
                  <a:pt x="108790" y="4367"/>
                </a:lnTo>
                <a:lnTo>
                  <a:pt x="118247" y="2771"/>
                </a:lnTo>
                <a:lnTo>
                  <a:pt x="127409" y="1708"/>
                </a:lnTo>
                <a:lnTo>
                  <a:pt x="136373" y="998"/>
                </a:lnTo>
                <a:lnTo>
                  <a:pt x="148066" y="525"/>
                </a:lnTo>
                <a:lnTo>
                  <a:pt x="176297" y="0"/>
                </a:lnTo>
                <a:lnTo>
                  <a:pt x="188016" y="813"/>
                </a:lnTo>
                <a:lnTo>
                  <a:pt x="197734" y="2307"/>
                </a:lnTo>
                <a:lnTo>
                  <a:pt x="206117" y="4255"/>
                </a:lnTo>
                <a:lnTo>
                  <a:pt x="214564" y="6507"/>
                </a:lnTo>
                <a:lnTo>
                  <a:pt x="231569" y="11548"/>
                </a:lnTo>
                <a:lnTo>
                  <a:pt x="246112" y="16964"/>
                </a:lnTo>
                <a:lnTo>
                  <a:pt x="257973" y="22547"/>
                </a:lnTo>
                <a:lnTo>
                  <a:pt x="266419" y="28202"/>
                </a:lnTo>
                <a:lnTo>
                  <a:pt x="270005" y="32949"/>
                </a:lnTo>
                <a:lnTo>
                  <a:pt x="273348" y="38971"/>
                </a:lnTo>
                <a:lnTo>
                  <a:pt x="276530" y="45843"/>
                </a:lnTo>
                <a:lnTo>
                  <a:pt x="278650" y="51377"/>
                </a:lnTo>
                <a:lnTo>
                  <a:pt x="280065" y="56019"/>
                </a:lnTo>
                <a:lnTo>
                  <a:pt x="281007" y="60066"/>
                </a:lnTo>
                <a:lnTo>
                  <a:pt x="281635" y="64669"/>
                </a:lnTo>
                <a:lnTo>
                  <a:pt x="282054" y="69643"/>
                </a:lnTo>
                <a:lnTo>
                  <a:pt x="282334" y="74864"/>
                </a:lnTo>
                <a:lnTo>
                  <a:pt x="281567" y="79297"/>
                </a:lnTo>
                <a:lnTo>
                  <a:pt x="278176" y="86762"/>
                </a:lnTo>
                <a:lnTo>
                  <a:pt x="273493" y="93255"/>
                </a:lnTo>
                <a:lnTo>
                  <a:pt x="267285" y="100269"/>
                </a:lnTo>
                <a:lnTo>
                  <a:pt x="258176" y="109735"/>
                </a:lnTo>
                <a:lnTo>
                  <a:pt x="253080" y="113975"/>
                </a:lnTo>
                <a:lnTo>
                  <a:pt x="242337" y="121224"/>
                </a:lnTo>
                <a:lnTo>
                  <a:pt x="228672" y="127622"/>
                </a:lnTo>
                <a:lnTo>
                  <a:pt x="213075" y="133640"/>
                </a:lnTo>
                <a:lnTo>
                  <a:pt x="196617" y="139489"/>
                </a:lnTo>
                <a:lnTo>
                  <a:pt x="139431" y="161791"/>
                </a:lnTo>
                <a:lnTo>
                  <a:pt x="123434" y="168681"/>
                </a:lnTo>
                <a:lnTo>
                  <a:pt x="111817" y="174226"/>
                </a:lnTo>
                <a:lnTo>
                  <a:pt x="103119" y="178876"/>
                </a:lnTo>
                <a:lnTo>
                  <a:pt x="90915" y="186582"/>
                </a:lnTo>
                <a:lnTo>
                  <a:pt x="82317" y="193182"/>
                </a:lnTo>
                <a:lnTo>
                  <a:pt x="75320" y="199290"/>
                </a:lnTo>
                <a:lnTo>
                  <a:pt x="74026" y="201300"/>
                </a:lnTo>
                <a:lnTo>
                  <a:pt x="74115" y="202640"/>
                </a:lnTo>
                <a:lnTo>
                  <a:pt x="75128" y="203534"/>
                </a:lnTo>
                <a:lnTo>
                  <a:pt x="81333" y="204526"/>
                </a:lnTo>
                <a:lnTo>
                  <a:pt x="85654" y="204791"/>
                </a:lnTo>
                <a:lnTo>
                  <a:pt x="100838" y="209714"/>
                </a:lnTo>
                <a:lnTo>
                  <a:pt x="110087" y="211107"/>
                </a:lnTo>
                <a:lnTo>
                  <a:pt x="121969" y="212036"/>
                </a:lnTo>
                <a:lnTo>
                  <a:pt x="147553" y="213067"/>
                </a:lnTo>
                <a:lnTo>
                  <a:pt x="168449" y="213526"/>
                </a:lnTo>
                <a:lnTo>
                  <a:pt x="182784" y="214600"/>
                </a:lnTo>
                <a:lnTo>
                  <a:pt x="246986" y="220664"/>
                </a:lnTo>
                <a:lnTo>
                  <a:pt x="318686" y="225792"/>
                </a:lnTo>
                <a:lnTo>
                  <a:pt x="346760" y="228493"/>
                </a:lnTo>
                <a:lnTo>
                  <a:pt x="368333" y="231246"/>
                </a:lnTo>
                <a:lnTo>
                  <a:pt x="385573" y="234034"/>
                </a:lnTo>
                <a:lnTo>
                  <a:pt x="399924" y="235893"/>
                </a:lnTo>
                <a:lnTo>
                  <a:pt x="412348" y="237132"/>
                </a:lnTo>
                <a:lnTo>
                  <a:pt x="423488" y="237958"/>
                </a:lnTo>
                <a:lnTo>
                  <a:pt x="433773" y="239461"/>
                </a:lnTo>
                <a:lnTo>
                  <a:pt x="443487" y="241416"/>
                </a:lnTo>
                <a:lnTo>
                  <a:pt x="452820" y="243671"/>
                </a:lnTo>
                <a:lnTo>
                  <a:pt x="461900" y="245175"/>
                </a:lnTo>
                <a:lnTo>
                  <a:pt x="470811" y="246178"/>
                </a:lnTo>
                <a:lnTo>
                  <a:pt x="505777" y="24818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969"/>
          <p:cNvSpPr/>
          <p:nvPr/>
        </p:nvSpPr>
        <p:spPr>
          <a:xfrm>
            <a:off x="5634990" y="4469906"/>
            <a:ext cx="608648" cy="39230"/>
          </a:xfrm>
          <a:custGeom>
            <a:avLst/>
            <a:gdLst/>
            <a:ahLst/>
            <a:cxnLst/>
            <a:rect l="0" t="0" r="0" b="0"/>
            <a:pathLst>
              <a:path w="608648" h="39230">
                <a:moveTo>
                  <a:pt x="0" y="4939"/>
                </a:moveTo>
                <a:lnTo>
                  <a:pt x="181022" y="4939"/>
                </a:lnTo>
                <a:lnTo>
                  <a:pt x="197834" y="3986"/>
                </a:lnTo>
                <a:lnTo>
                  <a:pt x="239373" y="388"/>
                </a:lnTo>
                <a:lnTo>
                  <a:pt x="266262" y="0"/>
                </a:lnTo>
                <a:lnTo>
                  <a:pt x="296571" y="693"/>
                </a:lnTo>
                <a:lnTo>
                  <a:pt x="358504" y="3052"/>
                </a:lnTo>
                <a:lnTo>
                  <a:pt x="411430" y="4100"/>
                </a:lnTo>
                <a:lnTo>
                  <a:pt x="439069" y="6285"/>
                </a:lnTo>
                <a:lnTo>
                  <a:pt x="467973" y="9646"/>
                </a:lnTo>
                <a:lnTo>
                  <a:pt x="522312" y="17508"/>
                </a:lnTo>
                <a:lnTo>
                  <a:pt x="562339" y="24178"/>
                </a:lnTo>
                <a:lnTo>
                  <a:pt x="575870" y="27290"/>
                </a:lnTo>
                <a:lnTo>
                  <a:pt x="585843" y="30317"/>
                </a:lnTo>
                <a:lnTo>
                  <a:pt x="608647" y="3922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970"/>
          <p:cNvSpPr/>
          <p:nvPr/>
        </p:nvSpPr>
        <p:spPr>
          <a:xfrm>
            <a:off x="5806440" y="4551997"/>
            <a:ext cx="385064" cy="281543"/>
          </a:xfrm>
          <a:custGeom>
            <a:avLst/>
            <a:gdLst/>
            <a:ahLst/>
            <a:cxnLst/>
            <a:rect l="0" t="0" r="0" b="0"/>
            <a:pathLst>
              <a:path w="385064" h="281543">
                <a:moveTo>
                  <a:pt x="51435" y="0"/>
                </a:moveTo>
                <a:lnTo>
                  <a:pt x="74189" y="0"/>
                </a:lnTo>
                <a:lnTo>
                  <a:pt x="82797" y="953"/>
                </a:lnTo>
                <a:lnTo>
                  <a:pt x="90440" y="2540"/>
                </a:lnTo>
                <a:lnTo>
                  <a:pt x="97441" y="4551"/>
                </a:lnTo>
                <a:lnTo>
                  <a:pt x="110680" y="6844"/>
                </a:lnTo>
                <a:lnTo>
                  <a:pt x="148251" y="11932"/>
                </a:lnTo>
                <a:lnTo>
                  <a:pt x="165509" y="15574"/>
                </a:lnTo>
                <a:lnTo>
                  <a:pt x="180824" y="19908"/>
                </a:lnTo>
                <a:lnTo>
                  <a:pt x="241882" y="40551"/>
                </a:lnTo>
                <a:lnTo>
                  <a:pt x="255551" y="46084"/>
                </a:lnTo>
                <a:lnTo>
                  <a:pt x="267523" y="51678"/>
                </a:lnTo>
                <a:lnTo>
                  <a:pt x="278361" y="57312"/>
                </a:lnTo>
                <a:lnTo>
                  <a:pt x="288444" y="62020"/>
                </a:lnTo>
                <a:lnTo>
                  <a:pt x="298023" y="66112"/>
                </a:lnTo>
                <a:lnTo>
                  <a:pt x="307267" y="69792"/>
                </a:lnTo>
                <a:lnTo>
                  <a:pt x="314382" y="73198"/>
                </a:lnTo>
                <a:lnTo>
                  <a:pt x="324828" y="79523"/>
                </a:lnTo>
                <a:lnTo>
                  <a:pt x="335185" y="85509"/>
                </a:lnTo>
                <a:lnTo>
                  <a:pt x="340614" y="88438"/>
                </a:lnTo>
                <a:lnTo>
                  <a:pt x="344233" y="91344"/>
                </a:lnTo>
                <a:lnTo>
                  <a:pt x="346646" y="94233"/>
                </a:lnTo>
                <a:lnTo>
                  <a:pt x="348255" y="97113"/>
                </a:lnTo>
                <a:lnTo>
                  <a:pt x="350042" y="102851"/>
                </a:lnTo>
                <a:lnTo>
                  <a:pt x="351049" y="111437"/>
                </a:lnTo>
                <a:lnTo>
                  <a:pt x="351189" y="114296"/>
                </a:lnTo>
                <a:lnTo>
                  <a:pt x="350331" y="116203"/>
                </a:lnTo>
                <a:lnTo>
                  <a:pt x="348807" y="117473"/>
                </a:lnTo>
                <a:lnTo>
                  <a:pt x="346838" y="118321"/>
                </a:lnTo>
                <a:lnTo>
                  <a:pt x="334965" y="119513"/>
                </a:lnTo>
                <a:lnTo>
                  <a:pt x="324768" y="119792"/>
                </a:lnTo>
                <a:lnTo>
                  <a:pt x="319382" y="119867"/>
                </a:lnTo>
                <a:lnTo>
                  <a:pt x="309124" y="118964"/>
                </a:lnTo>
                <a:lnTo>
                  <a:pt x="258068" y="113142"/>
                </a:lnTo>
                <a:lnTo>
                  <a:pt x="183144" y="106337"/>
                </a:lnTo>
                <a:lnTo>
                  <a:pt x="158232" y="104411"/>
                </a:lnTo>
                <a:lnTo>
                  <a:pt x="143985" y="103555"/>
                </a:lnTo>
                <a:lnTo>
                  <a:pt x="131628" y="103006"/>
                </a:lnTo>
                <a:lnTo>
                  <a:pt x="131567" y="103913"/>
                </a:lnTo>
                <a:lnTo>
                  <a:pt x="134039" y="107462"/>
                </a:lnTo>
                <a:lnTo>
                  <a:pt x="139842" y="110693"/>
                </a:lnTo>
                <a:lnTo>
                  <a:pt x="148473" y="114753"/>
                </a:lnTo>
                <a:lnTo>
                  <a:pt x="158990" y="119365"/>
                </a:lnTo>
                <a:lnTo>
                  <a:pt x="180834" y="129569"/>
                </a:lnTo>
                <a:lnTo>
                  <a:pt x="244106" y="160744"/>
                </a:lnTo>
                <a:lnTo>
                  <a:pt x="259892" y="169075"/>
                </a:lnTo>
                <a:lnTo>
                  <a:pt x="273274" y="176534"/>
                </a:lnTo>
                <a:lnTo>
                  <a:pt x="285052" y="183412"/>
                </a:lnTo>
                <a:lnTo>
                  <a:pt x="305760" y="196134"/>
                </a:lnTo>
                <a:lnTo>
                  <a:pt x="333483" y="214007"/>
                </a:lnTo>
                <a:lnTo>
                  <a:pt x="342337" y="219824"/>
                </a:lnTo>
                <a:lnTo>
                  <a:pt x="350145" y="224654"/>
                </a:lnTo>
                <a:lnTo>
                  <a:pt x="357255" y="228827"/>
                </a:lnTo>
                <a:lnTo>
                  <a:pt x="363900" y="232562"/>
                </a:lnTo>
                <a:lnTo>
                  <a:pt x="369282" y="236956"/>
                </a:lnTo>
                <a:lnTo>
                  <a:pt x="373823" y="241791"/>
                </a:lnTo>
                <a:lnTo>
                  <a:pt x="377803" y="246919"/>
                </a:lnTo>
                <a:lnTo>
                  <a:pt x="382224" y="255157"/>
                </a:lnTo>
                <a:lnTo>
                  <a:pt x="384190" y="261994"/>
                </a:lnTo>
                <a:lnTo>
                  <a:pt x="385063" y="268206"/>
                </a:lnTo>
                <a:lnTo>
                  <a:pt x="384344" y="270244"/>
                </a:lnTo>
                <a:lnTo>
                  <a:pt x="382912" y="271603"/>
                </a:lnTo>
                <a:lnTo>
                  <a:pt x="373805" y="276055"/>
                </a:lnTo>
                <a:lnTo>
                  <a:pt x="369218" y="278334"/>
                </a:lnTo>
                <a:lnTo>
                  <a:pt x="363303" y="279854"/>
                </a:lnTo>
                <a:lnTo>
                  <a:pt x="356502" y="280867"/>
                </a:lnTo>
                <a:lnTo>
                  <a:pt x="349110" y="281542"/>
                </a:lnTo>
                <a:lnTo>
                  <a:pt x="340372" y="281040"/>
                </a:lnTo>
                <a:lnTo>
                  <a:pt x="330738" y="279752"/>
                </a:lnTo>
                <a:lnTo>
                  <a:pt x="320504" y="277942"/>
                </a:lnTo>
                <a:lnTo>
                  <a:pt x="265144" y="266291"/>
                </a:lnTo>
                <a:lnTo>
                  <a:pt x="42332" y="214666"/>
                </a:lnTo>
                <a:lnTo>
                  <a:pt x="0" y="20574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971"/>
          <p:cNvSpPr/>
          <p:nvPr/>
        </p:nvSpPr>
        <p:spPr>
          <a:xfrm>
            <a:off x="6312217" y="4346610"/>
            <a:ext cx="428626" cy="273968"/>
          </a:xfrm>
          <a:custGeom>
            <a:avLst/>
            <a:gdLst/>
            <a:ahLst/>
            <a:cxnLst/>
            <a:rect l="0" t="0" r="0" b="0"/>
            <a:pathLst>
              <a:path w="428626" h="273968">
                <a:moveTo>
                  <a:pt x="0" y="8219"/>
                </a:moveTo>
                <a:lnTo>
                  <a:pt x="14762" y="839"/>
                </a:lnTo>
                <a:lnTo>
                  <a:pt x="18626" y="177"/>
                </a:lnTo>
                <a:lnTo>
                  <a:pt x="20990" y="0"/>
                </a:lnTo>
                <a:lnTo>
                  <a:pt x="23518" y="835"/>
                </a:lnTo>
                <a:lnTo>
                  <a:pt x="36960" y="9019"/>
                </a:lnTo>
                <a:lnTo>
                  <a:pt x="48812" y="16195"/>
                </a:lnTo>
                <a:lnTo>
                  <a:pt x="57306" y="22109"/>
                </a:lnTo>
                <a:lnTo>
                  <a:pt x="66779" y="28909"/>
                </a:lnTo>
                <a:lnTo>
                  <a:pt x="75000" y="35348"/>
                </a:lnTo>
                <a:lnTo>
                  <a:pt x="82385" y="41545"/>
                </a:lnTo>
                <a:lnTo>
                  <a:pt x="89213" y="47582"/>
                </a:lnTo>
                <a:lnTo>
                  <a:pt x="96623" y="53511"/>
                </a:lnTo>
                <a:lnTo>
                  <a:pt x="104420" y="59369"/>
                </a:lnTo>
                <a:lnTo>
                  <a:pt x="120704" y="70958"/>
                </a:lnTo>
                <a:lnTo>
                  <a:pt x="137467" y="82458"/>
                </a:lnTo>
                <a:lnTo>
                  <a:pt x="148794" y="91050"/>
                </a:lnTo>
                <a:lnTo>
                  <a:pt x="176621" y="113296"/>
                </a:lnTo>
                <a:lnTo>
                  <a:pt x="199663" y="129705"/>
                </a:lnTo>
                <a:lnTo>
                  <a:pt x="333821" y="219374"/>
                </a:lnTo>
                <a:lnTo>
                  <a:pt x="350183" y="229952"/>
                </a:lnTo>
                <a:lnTo>
                  <a:pt x="362995" y="237956"/>
                </a:lnTo>
                <a:lnTo>
                  <a:pt x="373442" y="244245"/>
                </a:lnTo>
                <a:lnTo>
                  <a:pt x="381358" y="249390"/>
                </a:lnTo>
                <a:lnTo>
                  <a:pt x="392695" y="257646"/>
                </a:lnTo>
                <a:lnTo>
                  <a:pt x="403449" y="261951"/>
                </a:lnTo>
                <a:lnTo>
                  <a:pt x="408984" y="263099"/>
                </a:lnTo>
                <a:lnTo>
                  <a:pt x="417673" y="266914"/>
                </a:lnTo>
                <a:lnTo>
                  <a:pt x="428625" y="27396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972"/>
          <p:cNvSpPr/>
          <p:nvPr/>
        </p:nvSpPr>
        <p:spPr>
          <a:xfrm>
            <a:off x="6243637" y="4367830"/>
            <a:ext cx="420054" cy="158450"/>
          </a:xfrm>
          <a:custGeom>
            <a:avLst/>
            <a:gdLst/>
            <a:ahLst/>
            <a:cxnLst/>
            <a:rect l="0" t="0" r="0" b="0"/>
            <a:pathLst>
              <a:path w="420054" h="158450">
                <a:moveTo>
                  <a:pt x="420053" y="12717"/>
                </a:moveTo>
                <a:lnTo>
                  <a:pt x="406400" y="8166"/>
                </a:lnTo>
                <a:lnTo>
                  <a:pt x="397157" y="3392"/>
                </a:lnTo>
                <a:lnTo>
                  <a:pt x="393359" y="785"/>
                </a:lnTo>
                <a:lnTo>
                  <a:pt x="389875" y="0"/>
                </a:lnTo>
                <a:lnTo>
                  <a:pt x="386599" y="429"/>
                </a:lnTo>
                <a:lnTo>
                  <a:pt x="383463" y="1668"/>
                </a:lnTo>
                <a:lnTo>
                  <a:pt x="374898" y="3044"/>
                </a:lnTo>
                <a:lnTo>
                  <a:pt x="369947" y="3411"/>
                </a:lnTo>
                <a:lnTo>
                  <a:pt x="359366" y="6358"/>
                </a:lnTo>
                <a:lnTo>
                  <a:pt x="347361" y="10843"/>
                </a:lnTo>
                <a:lnTo>
                  <a:pt x="308069" y="24277"/>
                </a:lnTo>
                <a:lnTo>
                  <a:pt x="257127" y="41303"/>
                </a:lnTo>
                <a:lnTo>
                  <a:pt x="144978" y="86275"/>
                </a:lnTo>
                <a:lnTo>
                  <a:pt x="112844" y="99855"/>
                </a:lnTo>
                <a:lnTo>
                  <a:pt x="90470" y="109862"/>
                </a:lnTo>
                <a:lnTo>
                  <a:pt x="28392" y="140049"/>
                </a:lnTo>
                <a:lnTo>
                  <a:pt x="0" y="15844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973"/>
          <p:cNvSpPr/>
          <p:nvPr/>
        </p:nvSpPr>
        <p:spPr>
          <a:xfrm>
            <a:off x="2814669" y="5037316"/>
            <a:ext cx="277305" cy="667795"/>
          </a:xfrm>
          <a:custGeom>
            <a:avLst/>
            <a:gdLst/>
            <a:ahLst/>
            <a:cxnLst/>
            <a:rect l="0" t="0" r="0" b="0"/>
            <a:pathLst>
              <a:path w="277305" h="667795">
                <a:moveTo>
                  <a:pt x="42831" y="54749"/>
                </a:moveTo>
                <a:lnTo>
                  <a:pt x="33729" y="59300"/>
                </a:lnTo>
                <a:lnTo>
                  <a:pt x="30095" y="62545"/>
                </a:lnTo>
                <a:lnTo>
                  <a:pt x="23518" y="71231"/>
                </a:lnTo>
                <a:lnTo>
                  <a:pt x="19960" y="78902"/>
                </a:lnTo>
                <a:lnTo>
                  <a:pt x="18378" y="86438"/>
                </a:lnTo>
                <a:lnTo>
                  <a:pt x="17675" y="96138"/>
                </a:lnTo>
                <a:lnTo>
                  <a:pt x="16535" y="100439"/>
                </a:lnTo>
                <a:lnTo>
                  <a:pt x="12729" y="107758"/>
                </a:lnTo>
                <a:lnTo>
                  <a:pt x="10402" y="121806"/>
                </a:lnTo>
                <a:lnTo>
                  <a:pt x="9368" y="138844"/>
                </a:lnTo>
                <a:lnTo>
                  <a:pt x="8908" y="152767"/>
                </a:lnTo>
                <a:lnTo>
                  <a:pt x="7833" y="158194"/>
                </a:lnTo>
                <a:lnTo>
                  <a:pt x="2722" y="171336"/>
                </a:lnTo>
                <a:lnTo>
                  <a:pt x="784" y="186872"/>
                </a:lnTo>
                <a:lnTo>
                  <a:pt x="129" y="206648"/>
                </a:lnTo>
                <a:lnTo>
                  <a:pt x="0" y="224559"/>
                </a:lnTo>
                <a:lnTo>
                  <a:pt x="942" y="228916"/>
                </a:lnTo>
                <a:lnTo>
                  <a:pt x="4528" y="236296"/>
                </a:lnTo>
                <a:lnTo>
                  <a:pt x="6818" y="238646"/>
                </a:lnTo>
                <a:lnTo>
                  <a:pt x="9297" y="240212"/>
                </a:lnTo>
                <a:lnTo>
                  <a:pt x="11903" y="241256"/>
                </a:lnTo>
                <a:lnTo>
                  <a:pt x="20120" y="247276"/>
                </a:lnTo>
                <a:lnTo>
                  <a:pt x="22928" y="248823"/>
                </a:lnTo>
                <a:lnTo>
                  <a:pt x="28587" y="250542"/>
                </a:lnTo>
                <a:lnTo>
                  <a:pt x="37129" y="251508"/>
                </a:lnTo>
                <a:lnTo>
                  <a:pt x="39982" y="250692"/>
                </a:lnTo>
                <a:lnTo>
                  <a:pt x="45692" y="247244"/>
                </a:lnTo>
                <a:lnTo>
                  <a:pt x="54262" y="239948"/>
                </a:lnTo>
                <a:lnTo>
                  <a:pt x="62516" y="231992"/>
                </a:lnTo>
                <a:lnTo>
                  <a:pt x="67384" y="227204"/>
                </a:lnTo>
                <a:lnTo>
                  <a:pt x="75333" y="216803"/>
                </a:lnTo>
                <a:lnTo>
                  <a:pt x="82994" y="204878"/>
                </a:lnTo>
                <a:lnTo>
                  <a:pt x="92748" y="190053"/>
                </a:lnTo>
                <a:lnTo>
                  <a:pt x="98016" y="183051"/>
                </a:lnTo>
                <a:lnTo>
                  <a:pt x="103434" y="176479"/>
                </a:lnTo>
                <a:lnTo>
                  <a:pt x="108950" y="170192"/>
                </a:lnTo>
                <a:lnTo>
                  <a:pt x="114533" y="163143"/>
                </a:lnTo>
                <a:lnTo>
                  <a:pt x="120160" y="155587"/>
                </a:lnTo>
                <a:lnTo>
                  <a:pt x="125816" y="147691"/>
                </a:lnTo>
                <a:lnTo>
                  <a:pt x="130539" y="139571"/>
                </a:lnTo>
                <a:lnTo>
                  <a:pt x="138327" y="122927"/>
                </a:lnTo>
                <a:lnTo>
                  <a:pt x="144963" y="108545"/>
                </a:lnTo>
                <a:lnTo>
                  <a:pt x="151088" y="94850"/>
                </a:lnTo>
                <a:lnTo>
                  <a:pt x="156985" y="79239"/>
                </a:lnTo>
                <a:lnTo>
                  <a:pt x="165321" y="60236"/>
                </a:lnTo>
                <a:lnTo>
                  <a:pt x="181644" y="26093"/>
                </a:lnTo>
                <a:lnTo>
                  <a:pt x="188149" y="7848"/>
                </a:lnTo>
                <a:lnTo>
                  <a:pt x="192506" y="1202"/>
                </a:lnTo>
                <a:lnTo>
                  <a:pt x="194050" y="0"/>
                </a:lnTo>
                <a:lnTo>
                  <a:pt x="195078" y="153"/>
                </a:lnTo>
                <a:lnTo>
                  <a:pt x="195764" y="1206"/>
                </a:lnTo>
                <a:lnTo>
                  <a:pt x="196526" y="4917"/>
                </a:lnTo>
                <a:lnTo>
                  <a:pt x="196729" y="7240"/>
                </a:lnTo>
                <a:lnTo>
                  <a:pt x="203899" y="24656"/>
                </a:lnTo>
                <a:lnTo>
                  <a:pt x="211734" y="41811"/>
                </a:lnTo>
                <a:lnTo>
                  <a:pt x="217276" y="56619"/>
                </a:lnTo>
                <a:lnTo>
                  <a:pt x="228595" y="89408"/>
                </a:lnTo>
                <a:lnTo>
                  <a:pt x="234295" y="106348"/>
                </a:lnTo>
                <a:lnTo>
                  <a:pt x="240003" y="125942"/>
                </a:lnTo>
                <a:lnTo>
                  <a:pt x="242859" y="136501"/>
                </a:lnTo>
                <a:lnTo>
                  <a:pt x="245715" y="150208"/>
                </a:lnTo>
                <a:lnTo>
                  <a:pt x="248572" y="166013"/>
                </a:lnTo>
                <a:lnTo>
                  <a:pt x="264552" y="262041"/>
                </a:lnTo>
                <a:lnTo>
                  <a:pt x="272501" y="317376"/>
                </a:lnTo>
                <a:lnTo>
                  <a:pt x="275954" y="344134"/>
                </a:lnTo>
                <a:lnTo>
                  <a:pt x="277304" y="365782"/>
                </a:lnTo>
                <a:lnTo>
                  <a:pt x="277251" y="384024"/>
                </a:lnTo>
                <a:lnTo>
                  <a:pt x="276263" y="399996"/>
                </a:lnTo>
                <a:lnTo>
                  <a:pt x="272626" y="438062"/>
                </a:lnTo>
                <a:lnTo>
                  <a:pt x="267834" y="479427"/>
                </a:lnTo>
                <a:lnTo>
                  <a:pt x="262529" y="520037"/>
                </a:lnTo>
                <a:lnTo>
                  <a:pt x="257876" y="539249"/>
                </a:lnTo>
                <a:lnTo>
                  <a:pt x="251917" y="557771"/>
                </a:lnTo>
                <a:lnTo>
                  <a:pt x="245087" y="575835"/>
                </a:lnTo>
                <a:lnTo>
                  <a:pt x="238628" y="589782"/>
                </a:lnTo>
                <a:lnTo>
                  <a:pt x="232417" y="600985"/>
                </a:lnTo>
                <a:lnTo>
                  <a:pt x="226372" y="610359"/>
                </a:lnTo>
                <a:lnTo>
                  <a:pt x="219484" y="619465"/>
                </a:lnTo>
                <a:lnTo>
                  <a:pt x="212034" y="628394"/>
                </a:lnTo>
                <a:lnTo>
                  <a:pt x="204211" y="637204"/>
                </a:lnTo>
                <a:lnTo>
                  <a:pt x="197090" y="644029"/>
                </a:lnTo>
                <a:lnTo>
                  <a:pt x="190437" y="649533"/>
                </a:lnTo>
                <a:lnTo>
                  <a:pt x="184097" y="654154"/>
                </a:lnTo>
                <a:lnTo>
                  <a:pt x="177966" y="657235"/>
                </a:lnTo>
                <a:lnTo>
                  <a:pt x="171973" y="659288"/>
                </a:lnTo>
                <a:lnTo>
                  <a:pt x="166073" y="660657"/>
                </a:lnTo>
                <a:lnTo>
                  <a:pt x="159282" y="662523"/>
                </a:lnTo>
                <a:lnTo>
                  <a:pt x="144117" y="667136"/>
                </a:lnTo>
                <a:lnTo>
                  <a:pt x="137025" y="667794"/>
                </a:lnTo>
                <a:lnTo>
                  <a:pt x="130392" y="667281"/>
                </a:lnTo>
                <a:lnTo>
                  <a:pt x="124065" y="665985"/>
                </a:lnTo>
                <a:lnTo>
                  <a:pt x="116989" y="665123"/>
                </a:lnTo>
                <a:lnTo>
                  <a:pt x="109415" y="664547"/>
                </a:lnTo>
                <a:lnTo>
                  <a:pt x="94331" y="663908"/>
                </a:lnTo>
                <a:lnTo>
                  <a:pt x="81277" y="663623"/>
                </a:lnTo>
                <a:lnTo>
                  <a:pt x="76082" y="662595"/>
                </a:lnTo>
                <a:lnTo>
                  <a:pt x="64219" y="657549"/>
                </a:lnTo>
                <a:lnTo>
                  <a:pt x="57734" y="656035"/>
                </a:lnTo>
                <a:lnTo>
                  <a:pt x="51677" y="655362"/>
                </a:lnTo>
                <a:lnTo>
                  <a:pt x="48728" y="655183"/>
                </a:lnTo>
                <a:lnTo>
                  <a:pt x="45810" y="654111"/>
                </a:lnTo>
                <a:lnTo>
                  <a:pt x="38104" y="649003"/>
                </a:lnTo>
                <a:lnTo>
                  <a:pt x="35967" y="647474"/>
                </a:lnTo>
                <a:lnTo>
                  <a:pt x="35397" y="646114"/>
                </a:lnTo>
                <a:lnTo>
                  <a:pt x="34258" y="63767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974"/>
          <p:cNvSpPr/>
          <p:nvPr/>
        </p:nvSpPr>
        <p:spPr>
          <a:xfrm>
            <a:off x="3320414" y="5040629"/>
            <a:ext cx="351474" cy="8574"/>
          </a:xfrm>
          <a:custGeom>
            <a:avLst/>
            <a:gdLst/>
            <a:ahLst/>
            <a:cxnLst/>
            <a:rect l="0" t="0" r="0" b="0"/>
            <a:pathLst>
              <a:path w="351474" h="8574">
                <a:moveTo>
                  <a:pt x="0" y="8573"/>
                </a:moveTo>
                <a:lnTo>
                  <a:pt x="13653" y="8573"/>
                </a:lnTo>
                <a:lnTo>
                  <a:pt x="18627" y="7621"/>
                </a:lnTo>
                <a:lnTo>
                  <a:pt x="22896" y="6033"/>
                </a:lnTo>
                <a:lnTo>
                  <a:pt x="26694" y="4023"/>
                </a:lnTo>
                <a:lnTo>
                  <a:pt x="31131" y="2682"/>
                </a:lnTo>
                <a:lnTo>
                  <a:pt x="35994" y="1788"/>
                </a:lnTo>
                <a:lnTo>
                  <a:pt x="41141" y="1192"/>
                </a:lnTo>
                <a:lnTo>
                  <a:pt x="51240" y="795"/>
                </a:lnTo>
                <a:lnTo>
                  <a:pt x="105196" y="157"/>
                </a:lnTo>
                <a:lnTo>
                  <a:pt x="35147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975"/>
          <p:cNvSpPr/>
          <p:nvPr/>
        </p:nvSpPr>
        <p:spPr>
          <a:xfrm>
            <a:off x="3317758" y="5160645"/>
            <a:ext cx="328413" cy="17146"/>
          </a:xfrm>
          <a:custGeom>
            <a:avLst/>
            <a:gdLst/>
            <a:ahLst/>
            <a:cxnLst/>
            <a:rect l="0" t="0" r="0" b="0"/>
            <a:pathLst>
              <a:path w="328413" h="17146">
                <a:moveTo>
                  <a:pt x="28374" y="0"/>
                </a:moveTo>
                <a:lnTo>
                  <a:pt x="14721" y="4550"/>
                </a:lnTo>
                <a:lnTo>
                  <a:pt x="9747" y="5891"/>
                </a:lnTo>
                <a:lnTo>
                  <a:pt x="5479" y="6785"/>
                </a:lnTo>
                <a:lnTo>
                  <a:pt x="1680" y="7381"/>
                </a:lnTo>
                <a:lnTo>
                  <a:pt x="101" y="7778"/>
                </a:lnTo>
                <a:lnTo>
                  <a:pt x="0" y="8042"/>
                </a:lnTo>
                <a:lnTo>
                  <a:pt x="886" y="8219"/>
                </a:lnTo>
                <a:lnTo>
                  <a:pt x="2429" y="9289"/>
                </a:lnTo>
                <a:lnTo>
                  <a:pt x="4410" y="10955"/>
                </a:lnTo>
                <a:lnTo>
                  <a:pt x="6683" y="13019"/>
                </a:lnTo>
                <a:lnTo>
                  <a:pt x="9150" y="14394"/>
                </a:lnTo>
                <a:lnTo>
                  <a:pt x="11748" y="15311"/>
                </a:lnTo>
                <a:lnTo>
                  <a:pt x="14433" y="15922"/>
                </a:lnTo>
                <a:lnTo>
                  <a:pt x="22890" y="15377"/>
                </a:lnTo>
                <a:lnTo>
                  <a:pt x="35195" y="14061"/>
                </a:lnTo>
                <a:lnTo>
                  <a:pt x="50067" y="12231"/>
                </a:lnTo>
                <a:lnTo>
                  <a:pt x="71411" y="11012"/>
                </a:lnTo>
                <a:lnTo>
                  <a:pt x="125607" y="9656"/>
                </a:lnTo>
                <a:lnTo>
                  <a:pt x="264205" y="8715"/>
                </a:lnTo>
                <a:lnTo>
                  <a:pt x="328412" y="171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976"/>
          <p:cNvSpPr/>
          <p:nvPr/>
        </p:nvSpPr>
        <p:spPr>
          <a:xfrm>
            <a:off x="3980497" y="5006340"/>
            <a:ext cx="265749" cy="42863"/>
          </a:xfrm>
          <a:custGeom>
            <a:avLst/>
            <a:gdLst/>
            <a:ahLst/>
            <a:cxnLst/>
            <a:rect l="0" t="0" r="0" b="0"/>
            <a:pathLst>
              <a:path w="265749" h="42863">
                <a:moveTo>
                  <a:pt x="0" y="42862"/>
                </a:moveTo>
                <a:lnTo>
                  <a:pt x="9102" y="42862"/>
                </a:lnTo>
                <a:lnTo>
                  <a:pt x="12735" y="41910"/>
                </a:lnTo>
                <a:lnTo>
                  <a:pt x="16110" y="40322"/>
                </a:lnTo>
                <a:lnTo>
                  <a:pt x="19313" y="38312"/>
                </a:lnTo>
                <a:lnTo>
                  <a:pt x="22400" y="36971"/>
                </a:lnTo>
                <a:lnTo>
                  <a:pt x="25411" y="36077"/>
                </a:lnTo>
                <a:lnTo>
                  <a:pt x="32249" y="35084"/>
                </a:lnTo>
                <a:lnTo>
                  <a:pt x="36739" y="34819"/>
                </a:lnTo>
                <a:lnTo>
                  <a:pt x="41638" y="34643"/>
                </a:lnTo>
                <a:lnTo>
                  <a:pt x="49666" y="33573"/>
                </a:lnTo>
                <a:lnTo>
                  <a:pt x="59781" y="31907"/>
                </a:lnTo>
                <a:lnTo>
                  <a:pt x="71286" y="29843"/>
                </a:lnTo>
                <a:lnTo>
                  <a:pt x="80862" y="28468"/>
                </a:lnTo>
                <a:lnTo>
                  <a:pt x="89151" y="27551"/>
                </a:lnTo>
                <a:lnTo>
                  <a:pt x="96581" y="26940"/>
                </a:lnTo>
                <a:lnTo>
                  <a:pt x="104393" y="25579"/>
                </a:lnTo>
                <a:lnTo>
                  <a:pt x="112458" y="23720"/>
                </a:lnTo>
                <a:lnTo>
                  <a:pt x="120691" y="21529"/>
                </a:lnTo>
                <a:lnTo>
                  <a:pt x="129038" y="20067"/>
                </a:lnTo>
                <a:lnTo>
                  <a:pt x="137461" y="19093"/>
                </a:lnTo>
                <a:lnTo>
                  <a:pt x="145933" y="18443"/>
                </a:lnTo>
                <a:lnTo>
                  <a:pt x="155391" y="17058"/>
                </a:lnTo>
                <a:lnTo>
                  <a:pt x="165507" y="15182"/>
                </a:lnTo>
                <a:lnTo>
                  <a:pt x="176060" y="12979"/>
                </a:lnTo>
                <a:lnTo>
                  <a:pt x="190716" y="10557"/>
                </a:lnTo>
                <a:lnTo>
                  <a:pt x="26574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977"/>
          <p:cNvSpPr/>
          <p:nvPr/>
        </p:nvSpPr>
        <p:spPr>
          <a:xfrm>
            <a:off x="4258802" y="4826679"/>
            <a:ext cx="302887" cy="393974"/>
          </a:xfrm>
          <a:custGeom>
            <a:avLst/>
            <a:gdLst/>
            <a:ahLst/>
            <a:cxnLst/>
            <a:rect l="0" t="0" r="0" b="0"/>
            <a:pathLst>
              <a:path w="302887" h="393974">
                <a:moveTo>
                  <a:pt x="64595" y="68218"/>
                </a:moveTo>
                <a:lnTo>
                  <a:pt x="73697" y="54566"/>
                </a:lnTo>
                <a:lnTo>
                  <a:pt x="80705" y="45323"/>
                </a:lnTo>
                <a:lnTo>
                  <a:pt x="83908" y="41525"/>
                </a:lnTo>
                <a:lnTo>
                  <a:pt x="89853" y="38040"/>
                </a:lnTo>
                <a:lnTo>
                  <a:pt x="97626" y="34764"/>
                </a:lnTo>
                <a:lnTo>
                  <a:pt x="106618" y="31628"/>
                </a:lnTo>
                <a:lnTo>
                  <a:pt x="119280" y="26680"/>
                </a:lnTo>
                <a:lnTo>
                  <a:pt x="151129" y="13561"/>
                </a:lnTo>
                <a:lnTo>
                  <a:pt x="164195" y="8921"/>
                </a:lnTo>
                <a:lnTo>
                  <a:pt x="174810" y="5826"/>
                </a:lnTo>
                <a:lnTo>
                  <a:pt x="183792" y="3764"/>
                </a:lnTo>
                <a:lnTo>
                  <a:pt x="192637" y="2389"/>
                </a:lnTo>
                <a:lnTo>
                  <a:pt x="201391" y="1472"/>
                </a:lnTo>
                <a:lnTo>
                  <a:pt x="210085" y="861"/>
                </a:lnTo>
                <a:lnTo>
                  <a:pt x="217786" y="453"/>
                </a:lnTo>
                <a:lnTo>
                  <a:pt x="231422" y="0"/>
                </a:lnTo>
                <a:lnTo>
                  <a:pt x="237726" y="832"/>
                </a:lnTo>
                <a:lnTo>
                  <a:pt x="243833" y="2339"/>
                </a:lnTo>
                <a:lnTo>
                  <a:pt x="249810" y="4296"/>
                </a:lnTo>
                <a:lnTo>
                  <a:pt x="255699" y="5601"/>
                </a:lnTo>
                <a:lnTo>
                  <a:pt x="261530" y="6471"/>
                </a:lnTo>
                <a:lnTo>
                  <a:pt x="267322" y="7051"/>
                </a:lnTo>
                <a:lnTo>
                  <a:pt x="272136" y="9342"/>
                </a:lnTo>
                <a:lnTo>
                  <a:pt x="276299" y="12775"/>
                </a:lnTo>
                <a:lnTo>
                  <a:pt x="283463" y="20717"/>
                </a:lnTo>
                <a:lnTo>
                  <a:pt x="292851" y="31496"/>
                </a:lnTo>
                <a:lnTo>
                  <a:pt x="298758" y="41102"/>
                </a:lnTo>
                <a:lnTo>
                  <a:pt x="300713" y="47283"/>
                </a:lnTo>
                <a:lnTo>
                  <a:pt x="302017" y="54262"/>
                </a:lnTo>
                <a:lnTo>
                  <a:pt x="302886" y="61771"/>
                </a:lnTo>
                <a:lnTo>
                  <a:pt x="302514" y="68683"/>
                </a:lnTo>
                <a:lnTo>
                  <a:pt x="301313" y="75195"/>
                </a:lnTo>
                <a:lnTo>
                  <a:pt x="299559" y="81442"/>
                </a:lnTo>
                <a:lnTo>
                  <a:pt x="298390" y="88464"/>
                </a:lnTo>
                <a:lnTo>
                  <a:pt x="297611" y="96003"/>
                </a:lnTo>
                <a:lnTo>
                  <a:pt x="297092" y="103886"/>
                </a:lnTo>
                <a:lnTo>
                  <a:pt x="294840" y="112952"/>
                </a:lnTo>
                <a:lnTo>
                  <a:pt x="291434" y="122806"/>
                </a:lnTo>
                <a:lnTo>
                  <a:pt x="287259" y="133185"/>
                </a:lnTo>
                <a:lnTo>
                  <a:pt x="282570" y="142962"/>
                </a:lnTo>
                <a:lnTo>
                  <a:pt x="277539" y="152337"/>
                </a:lnTo>
                <a:lnTo>
                  <a:pt x="246676" y="206119"/>
                </a:lnTo>
                <a:lnTo>
                  <a:pt x="237417" y="220160"/>
                </a:lnTo>
                <a:lnTo>
                  <a:pt x="228387" y="232378"/>
                </a:lnTo>
                <a:lnTo>
                  <a:pt x="219510" y="243380"/>
                </a:lnTo>
                <a:lnTo>
                  <a:pt x="211687" y="253573"/>
                </a:lnTo>
                <a:lnTo>
                  <a:pt x="204566" y="263225"/>
                </a:lnTo>
                <a:lnTo>
                  <a:pt x="197914" y="272518"/>
                </a:lnTo>
                <a:lnTo>
                  <a:pt x="190622" y="280618"/>
                </a:lnTo>
                <a:lnTo>
                  <a:pt x="182903" y="287923"/>
                </a:lnTo>
                <a:lnTo>
                  <a:pt x="174899" y="294698"/>
                </a:lnTo>
                <a:lnTo>
                  <a:pt x="166706" y="301120"/>
                </a:lnTo>
                <a:lnTo>
                  <a:pt x="158387" y="307306"/>
                </a:lnTo>
                <a:lnTo>
                  <a:pt x="149983" y="313335"/>
                </a:lnTo>
                <a:lnTo>
                  <a:pt x="142475" y="318307"/>
                </a:lnTo>
                <a:lnTo>
                  <a:pt x="135565" y="322574"/>
                </a:lnTo>
                <a:lnTo>
                  <a:pt x="129054" y="326371"/>
                </a:lnTo>
                <a:lnTo>
                  <a:pt x="116739" y="333130"/>
                </a:lnTo>
                <a:lnTo>
                  <a:pt x="99095" y="342291"/>
                </a:lnTo>
                <a:lnTo>
                  <a:pt x="93310" y="345231"/>
                </a:lnTo>
                <a:lnTo>
                  <a:pt x="86595" y="347191"/>
                </a:lnTo>
                <a:lnTo>
                  <a:pt x="79262" y="348498"/>
                </a:lnTo>
                <a:lnTo>
                  <a:pt x="71516" y="349368"/>
                </a:lnTo>
                <a:lnTo>
                  <a:pt x="63494" y="349949"/>
                </a:lnTo>
                <a:lnTo>
                  <a:pt x="55288" y="350336"/>
                </a:lnTo>
                <a:lnTo>
                  <a:pt x="46960" y="350594"/>
                </a:lnTo>
                <a:lnTo>
                  <a:pt x="40456" y="349814"/>
                </a:lnTo>
                <a:lnTo>
                  <a:pt x="35167" y="348341"/>
                </a:lnTo>
                <a:lnTo>
                  <a:pt x="26751" y="344165"/>
                </a:lnTo>
                <a:lnTo>
                  <a:pt x="19836" y="339133"/>
                </a:lnTo>
                <a:lnTo>
                  <a:pt x="10587" y="330946"/>
                </a:lnTo>
                <a:lnTo>
                  <a:pt x="8587" y="328143"/>
                </a:lnTo>
                <a:lnTo>
                  <a:pt x="4820" y="317741"/>
                </a:lnTo>
                <a:lnTo>
                  <a:pt x="563" y="304847"/>
                </a:lnTo>
                <a:lnTo>
                  <a:pt x="0" y="299313"/>
                </a:lnTo>
                <a:lnTo>
                  <a:pt x="576" y="294671"/>
                </a:lnTo>
                <a:lnTo>
                  <a:pt x="3757" y="286022"/>
                </a:lnTo>
                <a:lnTo>
                  <a:pt x="8346" y="275827"/>
                </a:lnTo>
                <a:lnTo>
                  <a:pt x="10903" y="272346"/>
                </a:lnTo>
                <a:lnTo>
                  <a:pt x="13561" y="270026"/>
                </a:lnTo>
                <a:lnTo>
                  <a:pt x="20005" y="266496"/>
                </a:lnTo>
                <a:lnTo>
                  <a:pt x="29220" y="261751"/>
                </a:lnTo>
                <a:lnTo>
                  <a:pt x="34344" y="260105"/>
                </a:lnTo>
                <a:lnTo>
                  <a:pt x="39665" y="259008"/>
                </a:lnTo>
                <a:lnTo>
                  <a:pt x="45118" y="258276"/>
                </a:lnTo>
                <a:lnTo>
                  <a:pt x="52563" y="257788"/>
                </a:lnTo>
                <a:lnTo>
                  <a:pt x="61336" y="257463"/>
                </a:lnTo>
                <a:lnTo>
                  <a:pt x="70995" y="257247"/>
                </a:lnTo>
                <a:lnTo>
                  <a:pt x="79339" y="258055"/>
                </a:lnTo>
                <a:lnTo>
                  <a:pt x="86807" y="259546"/>
                </a:lnTo>
                <a:lnTo>
                  <a:pt x="93690" y="261492"/>
                </a:lnTo>
                <a:lnTo>
                  <a:pt x="108959" y="266196"/>
                </a:lnTo>
                <a:lnTo>
                  <a:pt x="117031" y="268783"/>
                </a:lnTo>
                <a:lnTo>
                  <a:pt x="124317" y="271461"/>
                </a:lnTo>
                <a:lnTo>
                  <a:pt x="131080" y="274198"/>
                </a:lnTo>
                <a:lnTo>
                  <a:pt x="137493" y="276976"/>
                </a:lnTo>
                <a:lnTo>
                  <a:pt x="144626" y="280732"/>
                </a:lnTo>
                <a:lnTo>
                  <a:pt x="152239" y="285142"/>
                </a:lnTo>
                <a:lnTo>
                  <a:pt x="160172" y="289986"/>
                </a:lnTo>
                <a:lnTo>
                  <a:pt x="167366" y="294169"/>
                </a:lnTo>
                <a:lnTo>
                  <a:pt x="180438" y="301356"/>
                </a:lnTo>
                <a:lnTo>
                  <a:pt x="198508" y="310757"/>
                </a:lnTo>
                <a:lnTo>
                  <a:pt x="204353" y="314683"/>
                </a:lnTo>
                <a:lnTo>
                  <a:pt x="210154" y="319206"/>
                </a:lnTo>
                <a:lnTo>
                  <a:pt x="215927" y="324126"/>
                </a:lnTo>
                <a:lnTo>
                  <a:pt x="221680" y="328358"/>
                </a:lnTo>
                <a:lnTo>
                  <a:pt x="227421" y="332132"/>
                </a:lnTo>
                <a:lnTo>
                  <a:pt x="233154" y="335601"/>
                </a:lnTo>
                <a:lnTo>
                  <a:pt x="238880" y="339818"/>
                </a:lnTo>
                <a:lnTo>
                  <a:pt x="244602" y="344535"/>
                </a:lnTo>
                <a:lnTo>
                  <a:pt x="250322" y="349584"/>
                </a:lnTo>
                <a:lnTo>
                  <a:pt x="264298" y="362815"/>
                </a:lnTo>
                <a:lnTo>
                  <a:pt x="272026" y="370343"/>
                </a:lnTo>
                <a:lnTo>
                  <a:pt x="278129" y="375363"/>
                </a:lnTo>
                <a:lnTo>
                  <a:pt x="283151" y="378709"/>
                </a:lnTo>
                <a:lnTo>
                  <a:pt x="296052" y="39397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978"/>
          <p:cNvSpPr/>
          <p:nvPr/>
        </p:nvSpPr>
        <p:spPr>
          <a:xfrm>
            <a:off x="4117657" y="5316176"/>
            <a:ext cx="522923" cy="58782"/>
          </a:xfrm>
          <a:custGeom>
            <a:avLst/>
            <a:gdLst/>
            <a:ahLst/>
            <a:cxnLst/>
            <a:rect l="0" t="0" r="0" b="0"/>
            <a:pathLst>
              <a:path w="522923" h="58782">
                <a:moveTo>
                  <a:pt x="0" y="58781"/>
                </a:moveTo>
                <a:lnTo>
                  <a:pt x="9102" y="49680"/>
                </a:lnTo>
                <a:lnTo>
                  <a:pt x="13688" y="46998"/>
                </a:lnTo>
                <a:lnTo>
                  <a:pt x="18650" y="45211"/>
                </a:lnTo>
                <a:lnTo>
                  <a:pt x="23864" y="44019"/>
                </a:lnTo>
                <a:lnTo>
                  <a:pt x="29244" y="42272"/>
                </a:lnTo>
                <a:lnTo>
                  <a:pt x="34736" y="40155"/>
                </a:lnTo>
                <a:lnTo>
                  <a:pt x="40302" y="37791"/>
                </a:lnTo>
                <a:lnTo>
                  <a:pt x="45918" y="36215"/>
                </a:lnTo>
                <a:lnTo>
                  <a:pt x="57238" y="34464"/>
                </a:lnTo>
                <a:lnTo>
                  <a:pt x="62924" y="33045"/>
                </a:lnTo>
                <a:lnTo>
                  <a:pt x="68619" y="31146"/>
                </a:lnTo>
                <a:lnTo>
                  <a:pt x="74321" y="28927"/>
                </a:lnTo>
                <a:lnTo>
                  <a:pt x="88277" y="23923"/>
                </a:lnTo>
                <a:lnTo>
                  <a:pt x="95998" y="21255"/>
                </a:lnTo>
                <a:lnTo>
                  <a:pt x="106862" y="19476"/>
                </a:lnTo>
                <a:lnTo>
                  <a:pt x="119819" y="18291"/>
                </a:lnTo>
                <a:lnTo>
                  <a:pt x="134172" y="17500"/>
                </a:lnTo>
                <a:lnTo>
                  <a:pt x="147550" y="16020"/>
                </a:lnTo>
                <a:lnTo>
                  <a:pt x="160279" y="14081"/>
                </a:lnTo>
                <a:lnTo>
                  <a:pt x="172576" y="11836"/>
                </a:lnTo>
                <a:lnTo>
                  <a:pt x="183630" y="10339"/>
                </a:lnTo>
                <a:lnTo>
                  <a:pt x="193858" y="9342"/>
                </a:lnTo>
                <a:lnTo>
                  <a:pt x="203533" y="8677"/>
                </a:lnTo>
                <a:lnTo>
                  <a:pt x="213794" y="8233"/>
                </a:lnTo>
                <a:lnTo>
                  <a:pt x="235354" y="7740"/>
                </a:lnTo>
                <a:lnTo>
                  <a:pt x="277957" y="4981"/>
                </a:lnTo>
                <a:lnTo>
                  <a:pt x="305319" y="2912"/>
                </a:lnTo>
                <a:lnTo>
                  <a:pt x="329276" y="1533"/>
                </a:lnTo>
                <a:lnTo>
                  <a:pt x="371135" y="0"/>
                </a:lnTo>
                <a:lnTo>
                  <a:pt x="392203" y="544"/>
                </a:lnTo>
                <a:lnTo>
                  <a:pt x="413869" y="1859"/>
                </a:lnTo>
                <a:lnTo>
                  <a:pt x="452547" y="4907"/>
                </a:lnTo>
                <a:lnTo>
                  <a:pt x="476087" y="6262"/>
                </a:lnTo>
                <a:lnTo>
                  <a:pt x="492899" y="6864"/>
                </a:lnTo>
                <a:lnTo>
                  <a:pt x="500050" y="7025"/>
                </a:lnTo>
                <a:lnTo>
                  <a:pt x="505768" y="8084"/>
                </a:lnTo>
                <a:lnTo>
                  <a:pt x="510534" y="9743"/>
                </a:lnTo>
                <a:lnTo>
                  <a:pt x="522922" y="1591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979"/>
          <p:cNvSpPr/>
          <p:nvPr/>
        </p:nvSpPr>
        <p:spPr>
          <a:xfrm>
            <a:off x="4275537" y="5444042"/>
            <a:ext cx="253449" cy="342245"/>
          </a:xfrm>
          <a:custGeom>
            <a:avLst/>
            <a:gdLst/>
            <a:ahLst/>
            <a:cxnLst/>
            <a:rect l="0" t="0" r="0" b="0"/>
            <a:pathLst>
              <a:path w="253449" h="342245">
                <a:moveTo>
                  <a:pt x="22142" y="85220"/>
                </a:moveTo>
                <a:lnTo>
                  <a:pt x="8490" y="80670"/>
                </a:lnTo>
                <a:lnTo>
                  <a:pt x="4468" y="78376"/>
                </a:lnTo>
                <a:lnTo>
                  <a:pt x="1787" y="75895"/>
                </a:lnTo>
                <a:lnTo>
                  <a:pt x="0" y="73289"/>
                </a:lnTo>
                <a:lnTo>
                  <a:pt x="1666" y="69646"/>
                </a:lnTo>
                <a:lnTo>
                  <a:pt x="5634" y="65312"/>
                </a:lnTo>
                <a:lnTo>
                  <a:pt x="11137" y="60518"/>
                </a:lnTo>
                <a:lnTo>
                  <a:pt x="15758" y="55417"/>
                </a:lnTo>
                <a:lnTo>
                  <a:pt x="19791" y="50111"/>
                </a:lnTo>
                <a:lnTo>
                  <a:pt x="23432" y="44669"/>
                </a:lnTo>
                <a:lnTo>
                  <a:pt x="27765" y="40089"/>
                </a:lnTo>
                <a:lnTo>
                  <a:pt x="32558" y="36083"/>
                </a:lnTo>
                <a:lnTo>
                  <a:pt x="37659" y="32459"/>
                </a:lnTo>
                <a:lnTo>
                  <a:pt x="42964" y="29091"/>
                </a:lnTo>
                <a:lnTo>
                  <a:pt x="48406" y="25893"/>
                </a:lnTo>
                <a:lnTo>
                  <a:pt x="53939" y="22809"/>
                </a:lnTo>
                <a:lnTo>
                  <a:pt x="65167" y="16842"/>
                </a:lnTo>
                <a:lnTo>
                  <a:pt x="87897" y="5250"/>
                </a:lnTo>
                <a:lnTo>
                  <a:pt x="93601" y="3332"/>
                </a:lnTo>
                <a:lnTo>
                  <a:pt x="99309" y="2053"/>
                </a:lnTo>
                <a:lnTo>
                  <a:pt x="105020" y="1200"/>
                </a:lnTo>
                <a:lnTo>
                  <a:pt x="109779" y="632"/>
                </a:lnTo>
                <a:lnTo>
                  <a:pt x="117607" y="0"/>
                </a:lnTo>
                <a:lnTo>
                  <a:pt x="121981" y="784"/>
                </a:lnTo>
                <a:lnTo>
                  <a:pt x="126802" y="2260"/>
                </a:lnTo>
                <a:lnTo>
                  <a:pt x="131920" y="4196"/>
                </a:lnTo>
                <a:lnTo>
                  <a:pt x="135332" y="6439"/>
                </a:lnTo>
                <a:lnTo>
                  <a:pt x="137607" y="8887"/>
                </a:lnTo>
                <a:lnTo>
                  <a:pt x="141088" y="14146"/>
                </a:lnTo>
                <a:lnTo>
                  <a:pt x="148402" y="23415"/>
                </a:lnTo>
                <a:lnTo>
                  <a:pt x="153823" y="32669"/>
                </a:lnTo>
                <a:lnTo>
                  <a:pt x="154697" y="38756"/>
                </a:lnTo>
                <a:lnTo>
                  <a:pt x="154327" y="45672"/>
                </a:lnTo>
                <a:lnTo>
                  <a:pt x="153128" y="53139"/>
                </a:lnTo>
                <a:lnTo>
                  <a:pt x="152328" y="60023"/>
                </a:lnTo>
                <a:lnTo>
                  <a:pt x="151796" y="66517"/>
                </a:lnTo>
                <a:lnTo>
                  <a:pt x="151440" y="72752"/>
                </a:lnTo>
                <a:lnTo>
                  <a:pt x="150251" y="79765"/>
                </a:lnTo>
                <a:lnTo>
                  <a:pt x="148506" y="87298"/>
                </a:lnTo>
                <a:lnTo>
                  <a:pt x="146390" y="95178"/>
                </a:lnTo>
                <a:lnTo>
                  <a:pt x="144026" y="102336"/>
                </a:lnTo>
                <a:lnTo>
                  <a:pt x="141499" y="109014"/>
                </a:lnTo>
                <a:lnTo>
                  <a:pt x="138860" y="115370"/>
                </a:lnTo>
                <a:lnTo>
                  <a:pt x="136150" y="123418"/>
                </a:lnTo>
                <a:lnTo>
                  <a:pt x="133390" y="132593"/>
                </a:lnTo>
                <a:lnTo>
                  <a:pt x="130597" y="142519"/>
                </a:lnTo>
                <a:lnTo>
                  <a:pt x="127783" y="150089"/>
                </a:lnTo>
                <a:lnTo>
                  <a:pt x="124955" y="156089"/>
                </a:lnTo>
                <a:lnTo>
                  <a:pt x="118122" y="168010"/>
                </a:lnTo>
                <a:lnTo>
                  <a:pt x="117561" y="168036"/>
                </a:lnTo>
                <a:lnTo>
                  <a:pt x="117188" y="167101"/>
                </a:lnTo>
                <a:lnTo>
                  <a:pt x="116938" y="165524"/>
                </a:lnTo>
                <a:lnTo>
                  <a:pt x="117725" y="163521"/>
                </a:lnTo>
                <a:lnTo>
                  <a:pt x="122430" y="156151"/>
                </a:lnTo>
                <a:lnTo>
                  <a:pt x="123865" y="150718"/>
                </a:lnTo>
                <a:lnTo>
                  <a:pt x="129582" y="142587"/>
                </a:lnTo>
                <a:lnTo>
                  <a:pt x="133774" y="137753"/>
                </a:lnTo>
                <a:lnTo>
                  <a:pt x="140972" y="129841"/>
                </a:lnTo>
                <a:lnTo>
                  <a:pt x="148298" y="123149"/>
                </a:lnTo>
                <a:lnTo>
                  <a:pt x="152919" y="120031"/>
                </a:lnTo>
                <a:lnTo>
                  <a:pt x="157904" y="117000"/>
                </a:lnTo>
                <a:lnTo>
                  <a:pt x="162180" y="114027"/>
                </a:lnTo>
                <a:lnTo>
                  <a:pt x="169471" y="108183"/>
                </a:lnTo>
                <a:lnTo>
                  <a:pt x="173702" y="105292"/>
                </a:lnTo>
                <a:lnTo>
                  <a:pt x="178427" y="102411"/>
                </a:lnTo>
                <a:lnTo>
                  <a:pt x="183482" y="99538"/>
                </a:lnTo>
                <a:lnTo>
                  <a:pt x="188757" y="97623"/>
                </a:lnTo>
                <a:lnTo>
                  <a:pt x="194179" y="96346"/>
                </a:lnTo>
                <a:lnTo>
                  <a:pt x="199699" y="95495"/>
                </a:lnTo>
                <a:lnTo>
                  <a:pt x="205284" y="94928"/>
                </a:lnTo>
                <a:lnTo>
                  <a:pt x="210911" y="94549"/>
                </a:lnTo>
                <a:lnTo>
                  <a:pt x="221292" y="94129"/>
                </a:lnTo>
                <a:lnTo>
                  <a:pt x="229081" y="93942"/>
                </a:lnTo>
                <a:lnTo>
                  <a:pt x="232492" y="94845"/>
                </a:lnTo>
                <a:lnTo>
                  <a:pt x="238821" y="98387"/>
                </a:lnTo>
                <a:lnTo>
                  <a:pt x="244809" y="105678"/>
                </a:lnTo>
                <a:lnTo>
                  <a:pt x="249693" y="114315"/>
                </a:lnTo>
                <a:lnTo>
                  <a:pt x="251863" y="121329"/>
                </a:lnTo>
                <a:lnTo>
                  <a:pt x="252828" y="130161"/>
                </a:lnTo>
                <a:lnTo>
                  <a:pt x="253086" y="135183"/>
                </a:lnTo>
                <a:lnTo>
                  <a:pt x="253371" y="148384"/>
                </a:lnTo>
                <a:lnTo>
                  <a:pt x="253448" y="155904"/>
                </a:lnTo>
                <a:lnTo>
                  <a:pt x="252546" y="163775"/>
                </a:lnTo>
                <a:lnTo>
                  <a:pt x="250992" y="171880"/>
                </a:lnTo>
                <a:lnTo>
                  <a:pt x="249004" y="180141"/>
                </a:lnTo>
                <a:lnTo>
                  <a:pt x="244821" y="190410"/>
                </a:lnTo>
                <a:lnTo>
                  <a:pt x="239175" y="202020"/>
                </a:lnTo>
                <a:lnTo>
                  <a:pt x="232553" y="214522"/>
                </a:lnTo>
                <a:lnTo>
                  <a:pt x="226234" y="228571"/>
                </a:lnTo>
                <a:lnTo>
                  <a:pt x="220116" y="243652"/>
                </a:lnTo>
                <a:lnTo>
                  <a:pt x="214132" y="259422"/>
                </a:lnTo>
                <a:lnTo>
                  <a:pt x="208238" y="271839"/>
                </a:lnTo>
                <a:lnTo>
                  <a:pt x="202404" y="282023"/>
                </a:lnTo>
                <a:lnTo>
                  <a:pt x="196609" y="290717"/>
                </a:lnTo>
                <a:lnTo>
                  <a:pt x="190841" y="297465"/>
                </a:lnTo>
                <a:lnTo>
                  <a:pt x="185091" y="302917"/>
                </a:lnTo>
                <a:lnTo>
                  <a:pt x="179352" y="307504"/>
                </a:lnTo>
                <a:lnTo>
                  <a:pt x="173622" y="311514"/>
                </a:lnTo>
                <a:lnTo>
                  <a:pt x="167896" y="315140"/>
                </a:lnTo>
                <a:lnTo>
                  <a:pt x="162174" y="318510"/>
                </a:lnTo>
                <a:lnTo>
                  <a:pt x="156454" y="321709"/>
                </a:lnTo>
                <a:lnTo>
                  <a:pt x="145019" y="327804"/>
                </a:lnTo>
                <a:lnTo>
                  <a:pt x="127871" y="336590"/>
                </a:lnTo>
                <a:lnTo>
                  <a:pt x="122156" y="338525"/>
                </a:lnTo>
                <a:lnTo>
                  <a:pt x="116441" y="339815"/>
                </a:lnTo>
                <a:lnTo>
                  <a:pt x="110725" y="340675"/>
                </a:lnTo>
                <a:lnTo>
                  <a:pt x="105010" y="341249"/>
                </a:lnTo>
                <a:lnTo>
                  <a:pt x="99295" y="341631"/>
                </a:lnTo>
                <a:lnTo>
                  <a:pt x="88817" y="342055"/>
                </a:lnTo>
                <a:lnTo>
                  <a:pt x="80986" y="342244"/>
                </a:lnTo>
                <a:lnTo>
                  <a:pt x="76611" y="341342"/>
                </a:lnTo>
                <a:lnTo>
                  <a:pt x="71790" y="339788"/>
                </a:lnTo>
                <a:lnTo>
                  <a:pt x="66671" y="337800"/>
                </a:lnTo>
                <a:lnTo>
                  <a:pt x="61353" y="336474"/>
                </a:lnTo>
                <a:lnTo>
                  <a:pt x="55903" y="335590"/>
                </a:lnTo>
                <a:lnTo>
                  <a:pt x="50364" y="335001"/>
                </a:lnTo>
                <a:lnTo>
                  <a:pt x="45719" y="334608"/>
                </a:lnTo>
                <a:lnTo>
                  <a:pt x="38019" y="334171"/>
                </a:lnTo>
                <a:lnTo>
                  <a:pt x="34632" y="333103"/>
                </a:lnTo>
                <a:lnTo>
                  <a:pt x="28328" y="329375"/>
                </a:lnTo>
                <a:lnTo>
                  <a:pt x="24891" y="327084"/>
                </a:lnTo>
                <a:lnTo>
                  <a:pt x="22142" y="31667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980"/>
          <p:cNvSpPr/>
          <p:nvPr/>
        </p:nvSpPr>
        <p:spPr>
          <a:xfrm>
            <a:off x="4846320" y="5160645"/>
            <a:ext cx="214313" cy="300038"/>
          </a:xfrm>
          <a:custGeom>
            <a:avLst/>
            <a:gdLst/>
            <a:ahLst/>
            <a:cxnLst/>
            <a:rect l="0" t="0" r="0" b="0"/>
            <a:pathLst>
              <a:path w="214313" h="300038">
                <a:moveTo>
                  <a:pt x="0" y="0"/>
                </a:moveTo>
                <a:lnTo>
                  <a:pt x="13652" y="9102"/>
                </a:lnTo>
                <a:lnTo>
                  <a:pt x="18626" y="12735"/>
                </a:lnTo>
                <a:lnTo>
                  <a:pt x="22895" y="16110"/>
                </a:lnTo>
                <a:lnTo>
                  <a:pt x="26693" y="19312"/>
                </a:lnTo>
                <a:lnTo>
                  <a:pt x="31130" y="23352"/>
                </a:lnTo>
                <a:lnTo>
                  <a:pt x="41140" y="32921"/>
                </a:lnTo>
                <a:lnTo>
                  <a:pt x="52935" y="44468"/>
                </a:lnTo>
                <a:lnTo>
                  <a:pt x="57197" y="47742"/>
                </a:lnTo>
                <a:lnTo>
                  <a:pt x="61944" y="50878"/>
                </a:lnTo>
                <a:lnTo>
                  <a:pt x="67013" y="53921"/>
                </a:lnTo>
                <a:lnTo>
                  <a:pt x="72298" y="57855"/>
                </a:lnTo>
                <a:lnTo>
                  <a:pt x="77726" y="62383"/>
                </a:lnTo>
                <a:lnTo>
                  <a:pt x="83250" y="67306"/>
                </a:lnTo>
                <a:lnTo>
                  <a:pt x="89789" y="74398"/>
                </a:lnTo>
                <a:lnTo>
                  <a:pt x="97007" y="82936"/>
                </a:lnTo>
                <a:lnTo>
                  <a:pt x="104676" y="92438"/>
                </a:lnTo>
                <a:lnTo>
                  <a:pt x="110741" y="100678"/>
                </a:lnTo>
                <a:lnTo>
                  <a:pt x="115737" y="108076"/>
                </a:lnTo>
                <a:lnTo>
                  <a:pt x="120021" y="114913"/>
                </a:lnTo>
                <a:lnTo>
                  <a:pt x="144252" y="156391"/>
                </a:lnTo>
                <a:lnTo>
                  <a:pt x="162219" y="189522"/>
                </a:lnTo>
                <a:lnTo>
                  <a:pt x="171011" y="206358"/>
                </a:lnTo>
                <a:lnTo>
                  <a:pt x="178777" y="220439"/>
                </a:lnTo>
                <a:lnTo>
                  <a:pt x="185860" y="232685"/>
                </a:lnTo>
                <a:lnTo>
                  <a:pt x="192486" y="243705"/>
                </a:lnTo>
                <a:lnTo>
                  <a:pt x="196904" y="252005"/>
                </a:lnTo>
                <a:lnTo>
                  <a:pt x="199849" y="258491"/>
                </a:lnTo>
                <a:lnTo>
                  <a:pt x="214312" y="30003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981"/>
          <p:cNvSpPr/>
          <p:nvPr/>
        </p:nvSpPr>
        <p:spPr>
          <a:xfrm>
            <a:off x="4837362" y="5152072"/>
            <a:ext cx="223271" cy="247561"/>
          </a:xfrm>
          <a:custGeom>
            <a:avLst/>
            <a:gdLst/>
            <a:ahLst/>
            <a:cxnLst/>
            <a:rect l="0" t="0" r="0" b="0"/>
            <a:pathLst>
              <a:path w="223271" h="247561">
                <a:moveTo>
                  <a:pt x="223270" y="0"/>
                </a:moveTo>
                <a:lnTo>
                  <a:pt x="209617" y="9102"/>
                </a:lnTo>
                <a:lnTo>
                  <a:pt x="204643" y="14640"/>
                </a:lnTo>
                <a:lnTo>
                  <a:pt x="200375" y="21191"/>
                </a:lnTo>
                <a:lnTo>
                  <a:pt x="196577" y="28414"/>
                </a:lnTo>
                <a:lnTo>
                  <a:pt x="192139" y="35136"/>
                </a:lnTo>
                <a:lnTo>
                  <a:pt x="187277" y="41521"/>
                </a:lnTo>
                <a:lnTo>
                  <a:pt x="182130" y="47684"/>
                </a:lnTo>
                <a:lnTo>
                  <a:pt x="174888" y="57506"/>
                </a:lnTo>
                <a:lnTo>
                  <a:pt x="156682" y="83661"/>
                </a:lnTo>
                <a:lnTo>
                  <a:pt x="146493" y="97684"/>
                </a:lnTo>
                <a:lnTo>
                  <a:pt x="125012" y="125965"/>
                </a:lnTo>
                <a:lnTo>
                  <a:pt x="91498" y="168662"/>
                </a:lnTo>
                <a:lnTo>
                  <a:pt x="82082" y="180069"/>
                </a:lnTo>
                <a:lnTo>
                  <a:pt x="73900" y="189579"/>
                </a:lnTo>
                <a:lnTo>
                  <a:pt x="66540" y="197823"/>
                </a:lnTo>
                <a:lnTo>
                  <a:pt x="53282" y="212064"/>
                </a:lnTo>
                <a:lnTo>
                  <a:pt x="47080" y="218529"/>
                </a:lnTo>
                <a:lnTo>
                  <a:pt x="40087" y="224743"/>
                </a:lnTo>
                <a:lnTo>
                  <a:pt x="32569" y="230792"/>
                </a:lnTo>
                <a:lnTo>
                  <a:pt x="24698" y="236728"/>
                </a:lnTo>
                <a:lnTo>
                  <a:pt x="17546" y="240686"/>
                </a:lnTo>
                <a:lnTo>
                  <a:pt x="10873" y="243325"/>
                </a:lnTo>
                <a:lnTo>
                  <a:pt x="4519" y="245084"/>
                </a:lnTo>
                <a:lnTo>
                  <a:pt x="1236" y="246257"/>
                </a:lnTo>
                <a:lnTo>
                  <a:pt x="0" y="247039"/>
                </a:lnTo>
                <a:lnTo>
                  <a:pt x="129" y="247560"/>
                </a:lnTo>
                <a:lnTo>
                  <a:pt x="1167" y="246955"/>
                </a:lnTo>
                <a:lnTo>
                  <a:pt x="2811" y="245599"/>
                </a:lnTo>
                <a:lnTo>
                  <a:pt x="8958" y="2400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982"/>
          <p:cNvSpPr/>
          <p:nvPr/>
        </p:nvSpPr>
        <p:spPr>
          <a:xfrm>
            <a:off x="5360670" y="5160762"/>
            <a:ext cx="428626" cy="42746"/>
          </a:xfrm>
          <a:custGeom>
            <a:avLst/>
            <a:gdLst/>
            <a:ahLst/>
            <a:cxnLst/>
            <a:rect l="0" t="0" r="0" b="0"/>
            <a:pathLst>
              <a:path w="428626" h="42746">
                <a:moveTo>
                  <a:pt x="0" y="42745"/>
                </a:moveTo>
                <a:lnTo>
                  <a:pt x="13652" y="38195"/>
                </a:lnTo>
                <a:lnTo>
                  <a:pt x="22436" y="35901"/>
                </a:lnTo>
                <a:lnTo>
                  <a:pt x="79766" y="22594"/>
                </a:lnTo>
                <a:lnTo>
                  <a:pt x="90324" y="19786"/>
                </a:lnTo>
                <a:lnTo>
                  <a:pt x="109677" y="14126"/>
                </a:lnTo>
                <a:lnTo>
                  <a:pt x="119790" y="12236"/>
                </a:lnTo>
                <a:lnTo>
                  <a:pt x="130342" y="10975"/>
                </a:lnTo>
                <a:lnTo>
                  <a:pt x="226256" y="2895"/>
                </a:lnTo>
                <a:lnTo>
                  <a:pt x="255815" y="1222"/>
                </a:lnTo>
                <a:lnTo>
                  <a:pt x="278478" y="478"/>
                </a:lnTo>
                <a:lnTo>
                  <a:pt x="314922" y="59"/>
                </a:lnTo>
                <a:lnTo>
                  <a:pt x="329963" y="0"/>
                </a:lnTo>
                <a:lnTo>
                  <a:pt x="341895" y="914"/>
                </a:lnTo>
                <a:lnTo>
                  <a:pt x="351755" y="2475"/>
                </a:lnTo>
                <a:lnTo>
                  <a:pt x="360233" y="4469"/>
                </a:lnTo>
                <a:lnTo>
                  <a:pt x="367790" y="6750"/>
                </a:lnTo>
                <a:lnTo>
                  <a:pt x="374733" y="9223"/>
                </a:lnTo>
                <a:lnTo>
                  <a:pt x="381267" y="11824"/>
                </a:lnTo>
                <a:lnTo>
                  <a:pt x="386576" y="13559"/>
                </a:lnTo>
                <a:lnTo>
                  <a:pt x="391067" y="14715"/>
                </a:lnTo>
                <a:lnTo>
                  <a:pt x="428625" y="3417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983"/>
          <p:cNvSpPr/>
          <p:nvPr/>
        </p:nvSpPr>
        <p:spPr>
          <a:xfrm>
            <a:off x="5532120" y="5049202"/>
            <a:ext cx="17146" cy="368619"/>
          </a:xfrm>
          <a:custGeom>
            <a:avLst/>
            <a:gdLst/>
            <a:ahLst/>
            <a:cxnLst/>
            <a:rect l="0" t="0" r="0" b="0"/>
            <a:pathLst>
              <a:path w="17146" h="368619">
                <a:moveTo>
                  <a:pt x="17145" y="0"/>
                </a:moveTo>
                <a:lnTo>
                  <a:pt x="8043" y="9102"/>
                </a:lnTo>
                <a:lnTo>
                  <a:pt x="5362" y="13688"/>
                </a:lnTo>
                <a:lnTo>
                  <a:pt x="3574" y="18651"/>
                </a:lnTo>
                <a:lnTo>
                  <a:pt x="2383" y="23864"/>
                </a:lnTo>
                <a:lnTo>
                  <a:pt x="1589" y="29244"/>
                </a:lnTo>
                <a:lnTo>
                  <a:pt x="1058" y="34736"/>
                </a:lnTo>
                <a:lnTo>
                  <a:pt x="705" y="40302"/>
                </a:lnTo>
                <a:lnTo>
                  <a:pt x="1423" y="45918"/>
                </a:lnTo>
                <a:lnTo>
                  <a:pt x="2853" y="51568"/>
                </a:lnTo>
                <a:lnTo>
                  <a:pt x="4760" y="57238"/>
                </a:lnTo>
                <a:lnTo>
                  <a:pt x="6030" y="63876"/>
                </a:lnTo>
                <a:lnTo>
                  <a:pt x="6878" y="71159"/>
                </a:lnTo>
                <a:lnTo>
                  <a:pt x="7443" y="78872"/>
                </a:lnTo>
                <a:lnTo>
                  <a:pt x="6866" y="86872"/>
                </a:lnTo>
                <a:lnTo>
                  <a:pt x="5530" y="95062"/>
                </a:lnTo>
                <a:lnTo>
                  <a:pt x="3687" y="103380"/>
                </a:lnTo>
                <a:lnTo>
                  <a:pt x="2458" y="111782"/>
                </a:lnTo>
                <a:lnTo>
                  <a:pt x="1638" y="120242"/>
                </a:lnTo>
                <a:lnTo>
                  <a:pt x="1092" y="128739"/>
                </a:lnTo>
                <a:lnTo>
                  <a:pt x="0" y="36861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984"/>
          <p:cNvSpPr/>
          <p:nvPr/>
        </p:nvSpPr>
        <p:spPr>
          <a:xfrm>
            <a:off x="5823737" y="4986121"/>
            <a:ext cx="351321" cy="388317"/>
          </a:xfrm>
          <a:custGeom>
            <a:avLst/>
            <a:gdLst/>
            <a:ahLst/>
            <a:cxnLst/>
            <a:rect l="0" t="0" r="0" b="0"/>
            <a:pathLst>
              <a:path w="351321" h="388317">
                <a:moveTo>
                  <a:pt x="59855" y="45936"/>
                </a:moveTo>
                <a:lnTo>
                  <a:pt x="68957" y="36835"/>
                </a:lnTo>
                <a:lnTo>
                  <a:pt x="73543" y="34153"/>
                </a:lnTo>
                <a:lnTo>
                  <a:pt x="83719" y="31174"/>
                </a:lnTo>
                <a:lnTo>
                  <a:pt x="94591" y="27310"/>
                </a:lnTo>
                <a:lnTo>
                  <a:pt x="100158" y="24946"/>
                </a:lnTo>
                <a:lnTo>
                  <a:pt x="109583" y="21465"/>
                </a:lnTo>
                <a:lnTo>
                  <a:pt x="135296" y="12518"/>
                </a:lnTo>
                <a:lnTo>
                  <a:pt x="149202" y="8417"/>
                </a:lnTo>
                <a:lnTo>
                  <a:pt x="163235" y="4731"/>
                </a:lnTo>
                <a:lnTo>
                  <a:pt x="177352" y="1321"/>
                </a:lnTo>
                <a:lnTo>
                  <a:pt x="188669" y="0"/>
                </a:lnTo>
                <a:lnTo>
                  <a:pt x="198119" y="72"/>
                </a:lnTo>
                <a:lnTo>
                  <a:pt x="206323" y="1073"/>
                </a:lnTo>
                <a:lnTo>
                  <a:pt x="214651" y="1740"/>
                </a:lnTo>
                <a:lnTo>
                  <a:pt x="223060" y="2184"/>
                </a:lnTo>
                <a:lnTo>
                  <a:pt x="231523" y="2481"/>
                </a:lnTo>
                <a:lnTo>
                  <a:pt x="238118" y="3631"/>
                </a:lnTo>
                <a:lnTo>
                  <a:pt x="247985" y="7449"/>
                </a:lnTo>
                <a:lnTo>
                  <a:pt x="251950" y="10753"/>
                </a:lnTo>
                <a:lnTo>
                  <a:pt x="258896" y="19504"/>
                </a:lnTo>
                <a:lnTo>
                  <a:pt x="268161" y="30591"/>
                </a:lnTo>
                <a:lnTo>
                  <a:pt x="274038" y="39433"/>
                </a:lnTo>
                <a:lnTo>
                  <a:pt x="276939" y="44459"/>
                </a:lnTo>
                <a:lnTo>
                  <a:pt x="280162" y="55122"/>
                </a:lnTo>
                <a:lnTo>
                  <a:pt x="281021" y="60632"/>
                </a:lnTo>
                <a:lnTo>
                  <a:pt x="281594" y="69069"/>
                </a:lnTo>
                <a:lnTo>
                  <a:pt x="281976" y="79455"/>
                </a:lnTo>
                <a:lnTo>
                  <a:pt x="282230" y="91142"/>
                </a:lnTo>
                <a:lnTo>
                  <a:pt x="281448" y="100839"/>
                </a:lnTo>
                <a:lnTo>
                  <a:pt x="279974" y="109208"/>
                </a:lnTo>
                <a:lnTo>
                  <a:pt x="278038" y="116692"/>
                </a:lnTo>
                <a:lnTo>
                  <a:pt x="275796" y="124539"/>
                </a:lnTo>
                <a:lnTo>
                  <a:pt x="270764" y="140878"/>
                </a:lnTo>
                <a:lnTo>
                  <a:pt x="267136" y="149236"/>
                </a:lnTo>
                <a:lnTo>
                  <a:pt x="262812" y="157665"/>
                </a:lnTo>
                <a:lnTo>
                  <a:pt x="258025" y="166142"/>
                </a:lnTo>
                <a:lnTo>
                  <a:pt x="253881" y="175603"/>
                </a:lnTo>
                <a:lnTo>
                  <a:pt x="250166" y="185721"/>
                </a:lnTo>
                <a:lnTo>
                  <a:pt x="246737" y="196276"/>
                </a:lnTo>
                <a:lnTo>
                  <a:pt x="240640" y="208075"/>
                </a:lnTo>
                <a:lnTo>
                  <a:pt x="232766" y="220704"/>
                </a:lnTo>
                <a:lnTo>
                  <a:pt x="223706" y="233885"/>
                </a:lnTo>
                <a:lnTo>
                  <a:pt x="210999" y="250293"/>
                </a:lnTo>
                <a:lnTo>
                  <a:pt x="179100" y="288845"/>
                </a:lnTo>
                <a:lnTo>
                  <a:pt x="155398" y="316138"/>
                </a:lnTo>
                <a:lnTo>
                  <a:pt x="138514" y="334618"/>
                </a:lnTo>
                <a:lnTo>
                  <a:pt x="124659" y="349182"/>
                </a:lnTo>
                <a:lnTo>
                  <a:pt x="118298" y="354780"/>
                </a:lnTo>
                <a:lnTo>
                  <a:pt x="112152" y="359464"/>
                </a:lnTo>
                <a:lnTo>
                  <a:pt x="106150" y="363540"/>
                </a:lnTo>
                <a:lnTo>
                  <a:pt x="100243" y="367209"/>
                </a:lnTo>
                <a:lnTo>
                  <a:pt x="94400" y="370609"/>
                </a:lnTo>
                <a:lnTo>
                  <a:pt x="82829" y="376925"/>
                </a:lnTo>
                <a:lnTo>
                  <a:pt x="71336" y="382907"/>
                </a:lnTo>
                <a:lnTo>
                  <a:pt x="65604" y="384884"/>
                </a:lnTo>
                <a:lnTo>
                  <a:pt x="59877" y="386201"/>
                </a:lnTo>
                <a:lnTo>
                  <a:pt x="54155" y="387079"/>
                </a:lnTo>
                <a:lnTo>
                  <a:pt x="48435" y="387665"/>
                </a:lnTo>
                <a:lnTo>
                  <a:pt x="42717" y="388056"/>
                </a:lnTo>
                <a:lnTo>
                  <a:pt x="36999" y="388316"/>
                </a:lnTo>
                <a:lnTo>
                  <a:pt x="32236" y="387537"/>
                </a:lnTo>
                <a:lnTo>
                  <a:pt x="24402" y="384131"/>
                </a:lnTo>
                <a:lnTo>
                  <a:pt x="17746" y="381982"/>
                </a:lnTo>
                <a:lnTo>
                  <a:pt x="14638" y="381409"/>
                </a:lnTo>
                <a:lnTo>
                  <a:pt x="8643" y="378233"/>
                </a:lnTo>
                <a:lnTo>
                  <a:pt x="5711" y="376052"/>
                </a:lnTo>
                <a:lnTo>
                  <a:pt x="3757" y="373646"/>
                </a:lnTo>
                <a:lnTo>
                  <a:pt x="2454" y="371089"/>
                </a:lnTo>
                <a:lnTo>
                  <a:pt x="1585" y="368432"/>
                </a:lnTo>
                <a:lnTo>
                  <a:pt x="620" y="360401"/>
                </a:lnTo>
                <a:lnTo>
                  <a:pt x="191" y="349528"/>
                </a:lnTo>
                <a:lnTo>
                  <a:pt x="0" y="335171"/>
                </a:lnTo>
                <a:lnTo>
                  <a:pt x="1854" y="327342"/>
                </a:lnTo>
                <a:lnTo>
                  <a:pt x="4995" y="319265"/>
                </a:lnTo>
                <a:lnTo>
                  <a:pt x="8994" y="311023"/>
                </a:lnTo>
                <a:lnTo>
                  <a:pt x="14518" y="303623"/>
                </a:lnTo>
                <a:lnTo>
                  <a:pt x="21058" y="296785"/>
                </a:lnTo>
                <a:lnTo>
                  <a:pt x="28275" y="290322"/>
                </a:lnTo>
                <a:lnTo>
                  <a:pt x="36897" y="284107"/>
                </a:lnTo>
                <a:lnTo>
                  <a:pt x="46455" y="278059"/>
                </a:lnTo>
                <a:lnTo>
                  <a:pt x="56636" y="272122"/>
                </a:lnTo>
                <a:lnTo>
                  <a:pt x="66282" y="267212"/>
                </a:lnTo>
                <a:lnTo>
                  <a:pt x="75569" y="262986"/>
                </a:lnTo>
                <a:lnTo>
                  <a:pt x="84619" y="259216"/>
                </a:lnTo>
                <a:lnTo>
                  <a:pt x="92556" y="256703"/>
                </a:lnTo>
                <a:lnTo>
                  <a:pt x="99754" y="255027"/>
                </a:lnTo>
                <a:lnTo>
                  <a:pt x="106456" y="253910"/>
                </a:lnTo>
                <a:lnTo>
                  <a:pt x="112830" y="253165"/>
                </a:lnTo>
                <a:lnTo>
                  <a:pt x="118985" y="252669"/>
                </a:lnTo>
                <a:lnTo>
                  <a:pt x="124992" y="252338"/>
                </a:lnTo>
                <a:lnTo>
                  <a:pt x="139287" y="251970"/>
                </a:lnTo>
                <a:lnTo>
                  <a:pt x="147100" y="251872"/>
                </a:lnTo>
                <a:lnTo>
                  <a:pt x="155166" y="252759"/>
                </a:lnTo>
                <a:lnTo>
                  <a:pt x="163401" y="254303"/>
                </a:lnTo>
                <a:lnTo>
                  <a:pt x="171748" y="256285"/>
                </a:lnTo>
                <a:lnTo>
                  <a:pt x="179218" y="258559"/>
                </a:lnTo>
                <a:lnTo>
                  <a:pt x="186103" y="261027"/>
                </a:lnTo>
                <a:lnTo>
                  <a:pt x="192598" y="263625"/>
                </a:lnTo>
                <a:lnTo>
                  <a:pt x="198832" y="266309"/>
                </a:lnTo>
                <a:lnTo>
                  <a:pt x="210840" y="271832"/>
                </a:lnTo>
                <a:lnTo>
                  <a:pt x="216709" y="275591"/>
                </a:lnTo>
                <a:lnTo>
                  <a:pt x="222528" y="280002"/>
                </a:lnTo>
                <a:lnTo>
                  <a:pt x="228311" y="284847"/>
                </a:lnTo>
                <a:lnTo>
                  <a:pt x="234071" y="289030"/>
                </a:lnTo>
                <a:lnTo>
                  <a:pt x="239817" y="292772"/>
                </a:lnTo>
                <a:lnTo>
                  <a:pt x="245552" y="296218"/>
                </a:lnTo>
                <a:lnTo>
                  <a:pt x="251280" y="299468"/>
                </a:lnTo>
                <a:lnTo>
                  <a:pt x="262725" y="305619"/>
                </a:lnTo>
                <a:lnTo>
                  <a:pt x="268445" y="309546"/>
                </a:lnTo>
                <a:lnTo>
                  <a:pt x="274162" y="314069"/>
                </a:lnTo>
                <a:lnTo>
                  <a:pt x="279879" y="318989"/>
                </a:lnTo>
                <a:lnTo>
                  <a:pt x="285595" y="324173"/>
                </a:lnTo>
                <a:lnTo>
                  <a:pt x="297026" y="335015"/>
                </a:lnTo>
                <a:lnTo>
                  <a:pt x="318723" y="356379"/>
                </a:lnTo>
                <a:lnTo>
                  <a:pt x="324827" y="361483"/>
                </a:lnTo>
                <a:lnTo>
                  <a:pt x="334148" y="367154"/>
                </a:lnTo>
                <a:lnTo>
                  <a:pt x="341466" y="372215"/>
                </a:lnTo>
                <a:lnTo>
                  <a:pt x="351320" y="38026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985"/>
          <p:cNvSpPr/>
          <p:nvPr/>
        </p:nvSpPr>
        <p:spPr>
          <a:xfrm>
            <a:off x="6243637" y="4957441"/>
            <a:ext cx="214314" cy="159644"/>
          </a:xfrm>
          <a:custGeom>
            <a:avLst/>
            <a:gdLst/>
            <a:ahLst/>
            <a:cxnLst/>
            <a:rect l="0" t="0" r="0" b="0"/>
            <a:pathLst>
              <a:path w="214314" h="159644">
                <a:moveTo>
                  <a:pt x="0" y="66044"/>
                </a:moveTo>
                <a:lnTo>
                  <a:pt x="9102" y="52391"/>
                </a:lnTo>
                <a:lnTo>
                  <a:pt x="13688" y="47417"/>
                </a:lnTo>
                <a:lnTo>
                  <a:pt x="18650" y="43148"/>
                </a:lnTo>
                <a:lnTo>
                  <a:pt x="23864" y="39350"/>
                </a:lnTo>
                <a:lnTo>
                  <a:pt x="28292" y="35866"/>
                </a:lnTo>
                <a:lnTo>
                  <a:pt x="32196" y="32590"/>
                </a:lnTo>
                <a:lnTo>
                  <a:pt x="35752" y="29453"/>
                </a:lnTo>
                <a:lnTo>
                  <a:pt x="40027" y="26410"/>
                </a:lnTo>
                <a:lnTo>
                  <a:pt x="44782" y="23429"/>
                </a:lnTo>
                <a:lnTo>
                  <a:pt x="49857" y="20489"/>
                </a:lnTo>
                <a:lnTo>
                  <a:pt x="55146" y="18528"/>
                </a:lnTo>
                <a:lnTo>
                  <a:pt x="60576" y="17222"/>
                </a:lnTo>
                <a:lnTo>
                  <a:pt x="66102" y="16351"/>
                </a:lnTo>
                <a:lnTo>
                  <a:pt x="73595" y="13865"/>
                </a:lnTo>
                <a:lnTo>
                  <a:pt x="82401" y="10303"/>
                </a:lnTo>
                <a:lnTo>
                  <a:pt x="92082" y="6023"/>
                </a:lnTo>
                <a:lnTo>
                  <a:pt x="99488" y="3170"/>
                </a:lnTo>
                <a:lnTo>
                  <a:pt x="105378" y="1268"/>
                </a:lnTo>
                <a:lnTo>
                  <a:pt x="110257" y="0"/>
                </a:lnTo>
                <a:lnTo>
                  <a:pt x="114462" y="107"/>
                </a:lnTo>
                <a:lnTo>
                  <a:pt x="118218" y="1131"/>
                </a:lnTo>
                <a:lnTo>
                  <a:pt x="121675" y="2766"/>
                </a:lnTo>
                <a:lnTo>
                  <a:pt x="128055" y="4583"/>
                </a:lnTo>
                <a:lnTo>
                  <a:pt x="131090" y="5067"/>
                </a:lnTo>
                <a:lnTo>
                  <a:pt x="137002" y="8146"/>
                </a:lnTo>
                <a:lnTo>
                  <a:pt x="139913" y="10300"/>
                </a:lnTo>
                <a:lnTo>
                  <a:pt x="141852" y="12688"/>
                </a:lnTo>
                <a:lnTo>
                  <a:pt x="143146" y="15234"/>
                </a:lnTo>
                <a:lnTo>
                  <a:pt x="144008" y="17883"/>
                </a:lnTo>
                <a:lnTo>
                  <a:pt x="144583" y="20602"/>
                </a:lnTo>
                <a:lnTo>
                  <a:pt x="144966" y="23366"/>
                </a:lnTo>
                <a:lnTo>
                  <a:pt x="145222" y="26162"/>
                </a:lnTo>
                <a:lnTo>
                  <a:pt x="145392" y="28979"/>
                </a:lnTo>
                <a:lnTo>
                  <a:pt x="145581" y="34648"/>
                </a:lnTo>
                <a:lnTo>
                  <a:pt x="144679" y="38446"/>
                </a:lnTo>
                <a:lnTo>
                  <a:pt x="143125" y="42883"/>
                </a:lnTo>
                <a:lnTo>
                  <a:pt x="141137" y="47745"/>
                </a:lnTo>
                <a:lnTo>
                  <a:pt x="138859" y="51940"/>
                </a:lnTo>
                <a:lnTo>
                  <a:pt x="136388" y="55689"/>
                </a:lnTo>
                <a:lnTo>
                  <a:pt x="133787" y="59140"/>
                </a:lnTo>
                <a:lnTo>
                  <a:pt x="131102" y="63346"/>
                </a:lnTo>
                <a:lnTo>
                  <a:pt x="128359" y="68055"/>
                </a:lnTo>
                <a:lnTo>
                  <a:pt x="125577" y="73100"/>
                </a:lnTo>
                <a:lnTo>
                  <a:pt x="118008" y="83131"/>
                </a:lnTo>
                <a:lnTo>
                  <a:pt x="94358" y="112055"/>
                </a:lnTo>
                <a:lnTo>
                  <a:pt x="77497" y="131896"/>
                </a:lnTo>
                <a:lnTo>
                  <a:pt x="66828" y="143889"/>
                </a:lnTo>
                <a:lnTo>
                  <a:pt x="58912" y="152394"/>
                </a:lnTo>
                <a:lnTo>
                  <a:pt x="55467" y="155043"/>
                </a:lnTo>
                <a:lnTo>
                  <a:pt x="49099" y="157987"/>
                </a:lnTo>
                <a:lnTo>
                  <a:pt x="47973" y="158771"/>
                </a:lnTo>
                <a:lnTo>
                  <a:pt x="48175" y="159295"/>
                </a:lnTo>
                <a:lnTo>
                  <a:pt x="49261" y="159643"/>
                </a:lnTo>
                <a:lnTo>
                  <a:pt x="55549" y="157491"/>
                </a:lnTo>
                <a:lnTo>
                  <a:pt x="59892" y="155583"/>
                </a:lnTo>
                <a:lnTo>
                  <a:pt x="64693" y="154312"/>
                </a:lnTo>
                <a:lnTo>
                  <a:pt x="69799" y="153464"/>
                </a:lnTo>
                <a:lnTo>
                  <a:pt x="143494" y="146100"/>
                </a:lnTo>
                <a:lnTo>
                  <a:pt x="154718" y="145133"/>
                </a:lnTo>
                <a:lnTo>
                  <a:pt x="214313" y="14319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986"/>
          <p:cNvSpPr/>
          <p:nvPr/>
        </p:nvSpPr>
        <p:spPr>
          <a:xfrm>
            <a:off x="6457950" y="4929187"/>
            <a:ext cx="128588" cy="445771"/>
          </a:xfrm>
          <a:custGeom>
            <a:avLst/>
            <a:gdLst/>
            <a:ahLst/>
            <a:cxnLst/>
            <a:rect l="0" t="0" r="0" b="0"/>
            <a:pathLst>
              <a:path w="128588" h="445771">
                <a:moveTo>
                  <a:pt x="128587" y="0"/>
                </a:moveTo>
                <a:lnTo>
                  <a:pt x="128587" y="26694"/>
                </a:lnTo>
                <a:lnTo>
                  <a:pt x="127635" y="33036"/>
                </a:lnTo>
                <a:lnTo>
                  <a:pt x="126048" y="41074"/>
                </a:lnTo>
                <a:lnTo>
                  <a:pt x="121743" y="60165"/>
                </a:lnTo>
                <a:lnTo>
                  <a:pt x="116655" y="81350"/>
                </a:lnTo>
                <a:lnTo>
                  <a:pt x="113965" y="90428"/>
                </a:lnTo>
                <a:lnTo>
                  <a:pt x="111219" y="98385"/>
                </a:lnTo>
                <a:lnTo>
                  <a:pt x="108436" y="105595"/>
                </a:lnTo>
                <a:lnTo>
                  <a:pt x="100264" y="128846"/>
                </a:lnTo>
                <a:lnTo>
                  <a:pt x="84046" y="176687"/>
                </a:lnTo>
                <a:lnTo>
                  <a:pt x="80795" y="185419"/>
                </a:lnTo>
                <a:lnTo>
                  <a:pt x="77675" y="193145"/>
                </a:lnTo>
                <a:lnTo>
                  <a:pt x="74644" y="200201"/>
                </a:lnTo>
                <a:lnTo>
                  <a:pt x="26128" y="332881"/>
                </a:lnTo>
                <a:lnTo>
                  <a:pt x="20276" y="347650"/>
                </a:lnTo>
                <a:lnTo>
                  <a:pt x="15422" y="359402"/>
                </a:lnTo>
                <a:lnTo>
                  <a:pt x="7489" y="377539"/>
                </a:lnTo>
                <a:lnTo>
                  <a:pt x="4993" y="385043"/>
                </a:lnTo>
                <a:lnTo>
                  <a:pt x="2218" y="398460"/>
                </a:lnTo>
                <a:lnTo>
                  <a:pt x="1479" y="405658"/>
                </a:lnTo>
                <a:lnTo>
                  <a:pt x="986" y="413314"/>
                </a:lnTo>
                <a:lnTo>
                  <a:pt x="0" y="44577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987"/>
          <p:cNvSpPr/>
          <p:nvPr/>
        </p:nvSpPr>
        <p:spPr>
          <a:xfrm>
            <a:off x="6509384" y="5186867"/>
            <a:ext cx="231304" cy="297908"/>
          </a:xfrm>
          <a:custGeom>
            <a:avLst/>
            <a:gdLst/>
            <a:ahLst/>
            <a:cxnLst/>
            <a:rect l="0" t="0" r="0" b="0"/>
            <a:pathLst>
              <a:path w="231304" h="297908">
                <a:moveTo>
                  <a:pt x="51435" y="76648"/>
                </a:moveTo>
                <a:lnTo>
                  <a:pt x="67918" y="60165"/>
                </a:lnTo>
                <a:lnTo>
                  <a:pt x="73854" y="55182"/>
                </a:lnTo>
                <a:lnTo>
                  <a:pt x="80668" y="49955"/>
                </a:lnTo>
                <a:lnTo>
                  <a:pt x="88069" y="44565"/>
                </a:lnTo>
                <a:lnTo>
                  <a:pt x="94908" y="40019"/>
                </a:lnTo>
                <a:lnTo>
                  <a:pt x="101372" y="36036"/>
                </a:lnTo>
                <a:lnTo>
                  <a:pt x="107586" y="32428"/>
                </a:lnTo>
                <a:lnTo>
                  <a:pt x="112682" y="29071"/>
                </a:lnTo>
                <a:lnTo>
                  <a:pt x="117031" y="25880"/>
                </a:lnTo>
                <a:lnTo>
                  <a:pt x="120884" y="22800"/>
                </a:lnTo>
                <a:lnTo>
                  <a:pt x="125357" y="19794"/>
                </a:lnTo>
                <a:lnTo>
                  <a:pt x="130244" y="16838"/>
                </a:lnTo>
                <a:lnTo>
                  <a:pt x="135407" y="13915"/>
                </a:lnTo>
                <a:lnTo>
                  <a:pt x="142659" y="11013"/>
                </a:lnTo>
                <a:lnTo>
                  <a:pt x="151304" y="8126"/>
                </a:lnTo>
                <a:lnTo>
                  <a:pt x="160877" y="5249"/>
                </a:lnTo>
                <a:lnTo>
                  <a:pt x="168211" y="3331"/>
                </a:lnTo>
                <a:lnTo>
                  <a:pt x="174053" y="2053"/>
                </a:lnTo>
                <a:lnTo>
                  <a:pt x="178901" y="1200"/>
                </a:lnTo>
                <a:lnTo>
                  <a:pt x="183085" y="632"/>
                </a:lnTo>
                <a:lnTo>
                  <a:pt x="190274" y="0"/>
                </a:lnTo>
                <a:lnTo>
                  <a:pt x="193524" y="784"/>
                </a:lnTo>
                <a:lnTo>
                  <a:pt x="199677" y="4196"/>
                </a:lnTo>
                <a:lnTo>
                  <a:pt x="201697" y="6439"/>
                </a:lnTo>
                <a:lnTo>
                  <a:pt x="203045" y="8887"/>
                </a:lnTo>
                <a:lnTo>
                  <a:pt x="204543" y="14146"/>
                </a:lnTo>
                <a:lnTo>
                  <a:pt x="205385" y="22463"/>
                </a:lnTo>
                <a:lnTo>
                  <a:pt x="205582" y="28118"/>
                </a:lnTo>
                <a:lnTo>
                  <a:pt x="203131" y="36346"/>
                </a:lnTo>
                <a:lnTo>
                  <a:pt x="201143" y="41208"/>
                </a:lnTo>
                <a:lnTo>
                  <a:pt x="197913" y="48259"/>
                </a:lnTo>
                <a:lnTo>
                  <a:pt x="189245" y="66253"/>
                </a:lnTo>
                <a:lnTo>
                  <a:pt x="183313" y="76385"/>
                </a:lnTo>
                <a:lnTo>
                  <a:pt x="176501" y="86951"/>
                </a:lnTo>
                <a:lnTo>
                  <a:pt x="169102" y="97804"/>
                </a:lnTo>
                <a:lnTo>
                  <a:pt x="159408" y="108849"/>
                </a:lnTo>
                <a:lnTo>
                  <a:pt x="148182" y="120023"/>
                </a:lnTo>
                <a:lnTo>
                  <a:pt x="135935" y="131282"/>
                </a:lnTo>
                <a:lnTo>
                  <a:pt x="126819" y="138788"/>
                </a:lnTo>
                <a:lnTo>
                  <a:pt x="119789" y="143792"/>
                </a:lnTo>
                <a:lnTo>
                  <a:pt x="106212" y="151823"/>
                </a:lnTo>
                <a:lnTo>
                  <a:pt x="105099" y="151530"/>
                </a:lnTo>
                <a:lnTo>
                  <a:pt x="104356" y="150382"/>
                </a:lnTo>
                <a:lnTo>
                  <a:pt x="103861" y="148663"/>
                </a:lnTo>
                <a:lnTo>
                  <a:pt x="104483" y="146566"/>
                </a:lnTo>
                <a:lnTo>
                  <a:pt x="107715" y="141695"/>
                </a:lnTo>
                <a:lnTo>
                  <a:pt x="114866" y="133815"/>
                </a:lnTo>
                <a:lnTo>
                  <a:pt x="119440" y="129046"/>
                </a:lnTo>
                <a:lnTo>
                  <a:pt x="124394" y="125868"/>
                </a:lnTo>
                <a:lnTo>
                  <a:pt x="129603" y="123749"/>
                </a:lnTo>
                <a:lnTo>
                  <a:pt x="134979" y="122336"/>
                </a:lnTo>
                <a:lnTo>
                  <a:pt x="140469" y="121394"/>
                </a:lnTo>
                <a:lnTo>
                  <a:pt x="146034" y="120766"/>
                </a:lnTo>
                <a:lnTo>
                  <a:pt x="151648" y="120347"/>
                </a:lnTo>
                <a:lnTo>
                  <a:pt x="157297" y="120068"/>
                </a:lnTo>
                <a:lnTo>
                  <a:pt x="168653" y="119758"/>
                </a:lnTo>
                <a:lnTo>
                  <a:pt x="175300" y="120628"/>
                </a:lnTo>
                <a:lnTo>
                  <a:pt x="182589" y="122160"/>
                </a:lnTo>
                <a:lnTo>
                  <a:pt x="190307" y="124134"/>
                </a:lnTo>
                <a:lnTo>
                  <a:pt x="196404" y="126403"/>
                </a:lnTo>
                <a:lnTo>
                  <a:pt x="201421" y="128868"/>
                </a:lnTo>
                <a:lnTo>
                  <a:pt x="205718" y="131464"/>
                </a:lnTo>
                <a:lnTo>
                  <a:pt x="209536" y="133194"/>
                </a:lnTo>
                <a:lnTo>
                  <a:pt x="216317" y="135117"/>
                </a:lnTo>
                <a:lnTo>
                  <a:pt x="219460" y="137535"/>
                </a:lnTo>
                <a:lnTo>
                  <a:pt x="225490" y="145301"/>
                </a:lnTo>
                <a:lnTo>
                  <a:pt x="228806" y="152563"/>
                </a:lnTo>
                <a:lnTo>
                  <a:pt x="230279" y="159918"/>
                </a:lnTo>
                <a:lnTo>
                  <a:pt x="230672" y="164546"/>
                </a:lnTo>
                <a:lnTo>
                  <a:pt x="231109" y="173816"/>
                </a:lnTo>
                <a:lnTo>
                  <a:pt x="231303" y="181111"/>
                </a:lnTo>
                <a:lnTo>
                  <a:pt x="228849" y="190068"/>
                </a:lnTo>
                <a:lnTo>
                  <a:pt x="226861" y="195124"/>
                </a:lnTo>
                <a:lnTo>
                  <a:pt x="223631" y="202304"/>
                </a:lnTo>
                <a:lnTo>
                  <a:pt x="214962" y="220443"/>
                </a:lnTo>
                <a:lnTo>
                  <a:pt x="209984" y="228709"/>
                </a:lnTo>
                <a:lnTo>
                  <a:pt x="204759" y="236124"/>
                </a:lnTo>
                <a:lnTo>
                  <a:pt x="199371" y="242973"/>
                </a:lnTo>
                <a:lnTo>
                  <a:pt x="193875" y="248491"/>
                </a:lnTo>
                <a:lnTo>
                  <a:pt x="188304" y="253123"/>
                </a:lnTo>
                <a:lnTo>
                  <a:pt x="182687" y="257163"/>
                </a:lnTo>
                <a:lnTo>
                  <a:pt x="177037" y="261761"/>
                </a:lnTo>
                <a:lnTo>
                  <a:pt x="171365" y="266732"/>
                </a:lnTo>
                <a:lnTo>
                  <a:pt x="165679" y="271950"/>
                </a:lnTo>
                <a:lnTo>
                  <a:pt x="159983" y="275429"/>
                </a:lnTo>
                <a:lnTo>
                  <a:pt x="154280" y="277749"/>
                </a:lnTo>
                <a:lnTo>
                  <a:pt x="148573" y="279295"/>
                </a:lnTo>
                <a:lnTo>
                  <a:pt x="142864" y="281278"/>
                </a:lnTo>
                <a:lnTo>
                  <a:pt x="137153" y="283553"/>
                </a:lnTo>
                <a:lnTo>
                  <a:pt x="131440" y="286022"/>
                </a:lnTo>
                <a:lnTo>
                  <a:pt x="120013" y="291305"/>
                </a:lnTo>
                <a:lnTo>
                  <a:pt x="114299" y="294048"/>
                </a:lnTo>
                <a:lnTo>
                  <a:pt x="108584" y="295876"/>
                </a:lnTo>
                <a:lnTo>
                  <a:pt x="102870" y="297095"/>
                </a:lnTo>
                <a:lnTo>
                  <a:pt x="97156" y="297907"/>
                </a:lnTo>
                <a:lnTo>
                  <a:pt x="89535" y="297497"/>
                </a:lnTo>
                <a:lnTo>
                  <a:pt x="80646" y="296270"/>
                </a:lnTo>
                <a:lnTo>
                  <a:pt x="70909" y="294500"/>
                </a:lnTo>
                <a:lnTo>
                  <a:pt x="63465" y="292367"/>
                </a:lnTo>
                <a:lnTo>
                  <a:pt x="57550" y="289994"/>
                </a:lnTo>
                <a:lnTo>
                  <a:pt x="52654" y="287458"/>
                </a:lnTo>
                <a:lnTo>
                  <a:pt x="48438" y="285768"/>
                </a:lnTo>
                <a:lnTo>
                  <a:pt x="41214" y="283890"/>
                </a:lnTo>
                <a:lnTo>
                  <a:pt x="34828" y="280515"/>
                </a:lnTo>
                <a:lnTo>
                  <a:pt x="31791" y="278282"/>
                </a:lnTo>
                <a:lnTo>
                  <a:pt x="27861" y="276793"/>
                </a:lnTo>
                <a:lnTo>
                  <a:pt x="23338" y="275801"/>
                </a:lnTo>
                <a:lnTo>
                  <a:pt x="0" y="26524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Slope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600200"/>
            <a:ext cx="4648200" cy="4648200"/>
          </a:xfrm>
        </p:spPr>
        <p:txBody>
          <a:bodyPr/>
          <a:lstStyle/>
          <a:p>
            <a:pPr eaLnBrk="1" hangingPunct="1"/>
            <a:r>
              <a:rPr lang="en-US" smtClean="0"/>
              <a:t>Slope = m = </a:t>
            </a:r>
            <a:r>
              <a:rPr lang="en-US" u="sng" smtClean="0"/>
              <a:t>y</a:t>
            </a:r>
            <a:r>
              <a:rPr lang="en-US" u="sng" baseline="-25000" smtClean="0"/>
              <a:t>2</a:t>
            </a:r>
            <a:r>
              <a:rPr lang="en-US" u="sng" smtClean="0"/>
              <a:t>-y</a:t>
            </a:r>
            <a:r>
              <a:rPr lang="en-US" u="sng" baseline="-25000" smtClean="0"/>
              <a:t>1</a:t>
            </a:r>
          </a:p>
          <a:p>
            <a:pPr lvl="1" eaLnBrk="1" hangingPunct="1">
              <a:buFontTx/>
              <a:buNone/>
            </a:pPr>
            <a:r>
              <a:rPr lang="en-US" sz="3200" smtClean="0"/>
              <a:t>				x</a:t>
            </a:r>
            <a:r>
              <a:rPr lang="en-US" sz="3200" baseline="-25000" smtClean="0"/>
              <a:t>2</a:t>
            </a:r>
            <a:r>
              <a:rPr lang="en-US" sz="3200" smtClean="0"/>
              <a:t>-x</a:t>
            </a:r>
            <a:r>
              <a:rPr lang="en-US" sz="3200" baseline="-25000" smtClean="0"/>
              <a:t>1</a:t>
            </a:r>
          </a:p>
          <a:p>
            <a:pPr eaLnBrk="1" hangingPunct="1"/>
            <a:r>
              <a:rPr lang="en-US" smtClean="0"/>
              <a:t>Slope is also called rate of change.</a:t>
            </a:r>
          </a:p>
          <a:p>
            <a:pPr eaLnBrk="1" hangingPunct="1"/>
            <a:r>
              <a:rPr lang="en-US" smtClean="0"/>
              <a:t>What is the slope of this graph?</a:t>
            </a:r>
          </a:p>
          <a:p>
            <a:pPr eaLnBrk="1" hangingPunct="1"/>
            <a:endParaRPr lang="en-US" smtClean="0"/>
          </a:p>
        </p:txBody>
      </p:sp>
      <p:graphicFrame>
        <p:nvGraphicFramePr>
          <p:cNvPr id="20484" name="Object 4"/>
          <p:cNvGraphicFramePr>
            <a:graphicFrameLocks noChangeAspect="1"/>
          </p:cNvGraphicFramePr>
          <p:nvPr/>
        </p:nvGraphicFramePr>
        <p:xfrm>
          <a:off x="5562600" y="2209800"/>
          <a:ext cx="3000375" cy="3905250"/>
        </p:xfrm>
        <a:graphic>
          <a:graphicData uri="http://schemas.openxmlformats.org/presentationml/2006/ole">
            <p:oleObj spid="_x0000_s1026" name="PBrush" r:id="rId4" imgW="3000000" imgH="3905795" progId="PBrush">
              <p:embed/>
            </p:oleObj>
          </a:graphicData>
        </a:graphic>
      </p:graphicFrame>
      <p:sp>
        <p:nvSpPr>
          <p:cNvPr id="5" name="SMARTPenAnnotation904"/>
          <p:cNvSpPr/>
          <p:nvPr/>
        </p:nvSpPr>
        <p:spPr>
          <a:xfrm>
            <a:off x="6989563" y="4355331"/>
            <a:ext cx="98768" cy="84424"/>
          </a:xfrm>
          <a:custGeom>
            <a:avLst/>
            <a:gdLst/>
            <a:ahLst/>
            <a:cxnLst/>
            <a:rect l="0" t="0" r="0" b="0"/>
            <a:pathLst>
              <a:path w="98768" h="84424">
                <a:moveTo>
                  <a:pt x="51317" y="8071"/>
                </a:moveTo>
                <a:lnTo>
                  <a:pt x="42215" y="3520"/>
                </a:lnTo>
                <a:lnTo>
                  <a:pt x="39534" y="3132"/>
                </a:lnTo>
                <a:lnTo>
                  <a:pt x="37746" y="3826"/>
                </a:lnTo>
                <a:lnTo>
                  <a:pt x="36555" y="5241"/>
                </a:lnTo>
                <a:lnTo>
                  <a:pt x="34808" y="6184"/>
                </a:lnTo>
                <a:lnTo>
                  <a:pt x="32691" y="6813"/>
                </a:lnTo>
                <a:lnTo>
                  <a:pt x="30327" y="7232"/>
                </a:lnTo>
                <a:lnTo>
                  <a:pt x="28751" y="8465"/>
                </a:lnTo>
                <a:lnTo>
                  <a:pt x="27700" y="10238"/>
                </a:lnTo>
                <a:lnTo>
                  <a:pt x="27000" y="12374"/>
                </a:lnTo>
                <a:lnTo>
                  <a:pt x="24628" y="17607"/>
                </a:lnTo>
                <a:lnTo>
                  <a:pt x="16913" y="33582"/>
                </a:lnTo>
                <a:lnTo>
                  <a:pt x="15045" y="42223"/>
                </a:lnTo>
                <a:lnTo>
                  <a:pt x="14754" y="50841"/>
                </a:lnTo>
                <a:lnTo>
                  <a:pt x="15511" y="59445"/>
                </a:lnTo>
                <a:lnTo>
                  <a:pt x="16969" y="66133"/>
                </a:lnTo>
                <a:lnTo>
                  <a:pt x="18893" y="71544"/>
                </a:lnTo>
                <a:lnTo>
                  <a:pt x="21129" y="76104"/>
                </a:lnTo>
                <a:lnTo>
                  <a:pt x="23571" y="79144"/>
                </a:lnTo>
                <a:lnTo>
                  <a:pt x="26152" y="81170"/>
                </a:lnTo>
                <a:lnTo>
                  <a:pt x="28826" y="82522"/>
                </a:lnTo>
                <a:lnTo>
                  <a:pt x="31560" y="83422"/>
                </a:lnTo>
                <a:lnTo>
                  <a:pt x="34336" y="84023"/>
                </a:lnTo>
                <a:lnTo>
                  <a:pt x="37138" y="84423"/>
                </a:lnTo>
                <a:lnTo>
                  <a:pt x="40912" y="83737"/>
                </a:lnTo>
                <a:lnTo>
                  <a:pt x="45333" y="82328"/>
                </a:lnTo>
                <a:lnTo>
                  <a:pt x="57013" y="77772"/>
                </a:lnTo>
                <a:lnTo>
                  <a:pt x="59877" y="75494"/>
                </a:lnTo>
                <a:lnTo>
                  <a:pt x="63691" y="72070"/>
                </a:lnTo>
                <a:lnTo>
                  <a:pt x="75621" y="60688"/>
                </a:lnTo>
                <a:lnTo>
                  <a:pt x="78949" y="57437"/>
                </a:lnTo>
                <a:lnTo>
                  <a:pt x="82121" y="55269"/>
                </a:lnTo>
                <a:lnTo>
                  <a:pt x="85188" y="53824"/>
                </a:lnTo>
                <a:lnTo>
                  <a:pt x="88185" y="52861"/>
                </a:lnTo>
                <a:lnTo>
                  <a:pt x="90183" y="51266"/>
                </a:lnTo>
                <a:lnTo>
                  <a:pt x="91515" y="49250"/>
                </a:lnTo>
                <a:lnTo>
                  <a:pt x="92403" y="46954"/>
                </a:lnTo>
                <a:lnTo>
                  <a:pt x="93948" y="44470"/>
                </a:lnTo>
                <a:lnTo>
                  <a:pt x="95930" y="41863"/>
                </a:lnTo>
                <a:lnTo>
                  <a:pt x="98204" y="39171"/>
                </a:lnTo>
                <a:lnTo>
                  <a:pt x="98767" y="36424"/>
                </a:lnTo>
                <a:lnTo>
                  <a:pt x="98191" y="33641"/>
                </a:lnTo>
                <a:lnTo>
                  <a:pt x="96854" y="30833"/>
                </a:lnTo>
                <a:lnTo>
                  <a:pt x="95009" y="28008"/>
                </a:lnTo>
                <a:lnTo>
                  <a:pt x="92827" y="25172"/>
                </a:lnTo>
                <a:lnTo>
                  <a:pt x="90421" y="22330"/>
                </a:lnTo>
                <a:lnTo>
                  <a:pt x="87863" y="19482"/>
                </a:lnTo>
                <a:lnTo>
                  <a:pt x="82482" y="13777"/>
                </a:lnTo>
                <a:lnTo>
                  <a:pt x="78761" y="10923"/>
                </a:lnTo>
                <a:lnTo>
                  <a:pt x="74376" y="8067"/>
                </a:lnTo>
                <a:lnTo>
                  <a:pt x="69547" y="5211"/>
                </a:lnTo>
                <a:lnTo>
                  <a:pt x="65375" y="3307"/>
                </a:lnTo>
                <a:lnTo>
                  <a:pt x="61641" y="2037"/>
                </a:lnTo>
                <a:lnTo>
                  <a:pt x="58200" y="1191"/>
                </a:lnTo>
                <a:lnTo>
                  <a:pt x="54953" y="627"/>
                </a:lnTo>
                <a:lnTo>
                  <a:pt x="51836" y="251"/>
                </a:lnTo>
                <a:lnTo>
                  <a:pt x="48805" y="0"/>
                </a:lnTo>
                <a:lnTo>
                  <a:pt x="44880" y="786"/>
                </a:lnTo>
                <a:lnTo>
                  <a:pt x="40358" y="2262"/>
                </a:lnTo>
                <a:lnTo>
                  <a:pt x="35438" y="4198"/>
                </a:lnTo>
                <a:lnTo>
                  <a:pt x="31206" y="5489"/>
                </a:lnTo>
                <a:lnTo>
                  <a:pt x="27432" y="6350"/>
                </a:lnTo>
                <a:lnTo>
                  <a:pt x="23964" y="6924"/>
                </a:lnTo>
                <a:lnTo>
                  <a:pt x="20699" y="8259"/>
                </a:lnTo>
                <a:lnTo>
                  <a:pt x="17569" y="10101"/>
                </a:lnTo>
                <a:lnTo>
                  <a:pt x="10255" y="15351"/>
                </a:lnTo>
                <a:lnTo>
                  <a:pt x="8702" y="16735"/>
                </a:lnTo>
                <a:lnTo>
                  <a:pt x="1231" y="23911"/>
                </a:lnTo>
                <a:lnTo>
                  <a:pt x="781" y="25298"/>
                </a:lnTo>
                <a:lnTo>
                  <a:pt x="482" y="27176"/>
                </a:lnTo>
                <a:lnTo>
                  <a:pt x="282" y="29380"/>
                </a:lnTo>
                <a:lnTo>
                  <a:pt x="149" y="33707"/>
                </a:lnTo>
                <a:lnTo>
                  <a:pt x="0" y="46135"/>
                </a:lnTo>
                <a:lnTo>
                  <a:pt x="913" y="51544"/>
                </a:lnTo>
                <a:lnTo>
                  <a:pt x="2474" y="56103"/>
                </a:lnTo>
                <a:lnTo>
                  <a:pt x="4468" y="60095"/>
                </a:lnTo>
                <a:lnTo>
                  <a:pt x="7701" y="63708"/>
                </a:lnTo>
                <a:lnTo>
                  <a:pt x="11763" y="67070"/>
                </a:lnTo>
                <a:lnTo>
                  <a:pt x="16375" y="70264"/>
                </a:lnTo>
                <a:lnTo>
                  <a:pt x="20402" y="73345"/>
                </a:lnTo>
                <a:lnTo>
                  <a:pt x="24039" y="76352"/>
                </a:lnTo>
                <a:lnTo>
                  <a:pt x="27417" y="79309"/>
                </a:lnTo>
                <a:lnTo>
                  <a:pt x="31573" y="80328"/>
                </a:lnTo>
                <a:lnTo>
                  <a:pt x="36250" y="80055"/>
                </a:lnTo>
                <a:lnTo>
                  <a:pt x="48340" y="77324"/>
                </a:lnTo>
                <a:lnTo>
                  <a:pt x="50285" y="77099"/>
                </a:lnTo>
                <a:lnTo>
                  <a:pt x="52534" y="76950"/>
                </a:lnTo>
                <a:lnTo>
                  <a:pt x="54986" y="76850"/>
                </a:lnTo>
                <a:lnTo>
                  <a:pt x="57573" y="75832"/>
                </a:lnTo>
                <a:lnTo>
                  <a:pt x="60250" y="74200"/>
                </a:lnTo>
                <a:lnTo>
                  <a:pt x="66840" y="69288"/>
                </a:lnTo>
                <a:lnTo>
                  <a:pt x="68333" y="67932"/>
                </a:lnTo>
                <a:lnTo>
                  <a:pt x="75701" y="60804"/>
                </a:lnTo>
                <a:lnTo>
                  <a:pt x="77097" y="58467"/>
                </a:lnTo>
                <a:lnTo>
                  <a:pt x="78982" y="55003"/>
                </a:lnTo>
                <a:lnTo>
                  <a:pt x="81189" y="50789"/>
                </a:lnTo>
                <a:lnTo>
                  <a:pt x="82662" y="47027"/>
                </a:lnTo>
                <a:lnTo>
                  <a:pt x="83644" y="43567"/>
                </a:lnTo>
                <a:lnTo>
                  <a:pt x="84298" y="40308"/>
                </a:lnTo>
                <a:lnTo>
                  <a:pt x="82830" y="35277"/>
                </a:lnTo>
                <a:lnTo>
                  <a:pt x="79945" y="29066"/>
                </a:lnTo>
                <a:lnTo>
                  <a:pt x="76118" y="22068"/>
                </a:lnTo>
                <a:lnTo>
                  <a:pt x="72613" y="17402"/>
                </a:lnTo>
                <a:lnTo>
                  <a:pt x="69324" y="14292"/>
                </a:lnTo>
                <a:lnTo>
                  <a:pt x="66179" y="12218"/>
                </a:lnTo>
                <a:lnTo>
                  <a:pt x="63130" y="10836"/>
                </a:lnTo>
                <a:lnTo>
                  <a:pt x="60145" y="9914"/>
                </a:lnTo>
                <a:lnTo>
                  <a:pt x="57202" y="9300"/>
                </a:lnTo>
                <a:lnTo>
                  <a:pt x="55240" y="9843"/>
                </a:lnTo>
                <a:lnTo>
                  <a:pt x="53933" y="11157"/>
                </a:lnTo>
                <a:lnTo>
                  <a:pt x="53060" y="12986"/>
                </a:lnTo>
                <a:lnTo>
                  <a:pt x="50574" y="14205"/>
                </a:lnTo>
                <a:lnTo>
                  <a:pt x="47012" y="15018"/>
                </a:lnTo>
                <a:lnTo>
                  <a:pt x="42731" y="15560"/>
                </a:lnTo>
                <a:lnTo>
                  <a:pt x="39878" y="16874"/>
                </a:lnTo>
                <a:lnTo>
                  <a:pt x="37976" y="18702"/>
                </a:lnTo>
                <a:lnTo>
                  <a:pt x="36708" y="20873"/>
                </a:lnTo>
                <a:lnTo>
                  <a:pt x="34910" y="23274"/>
                </a:lnTo>
                <a:lnTo>
                  <a:pt x="32759" y="25826"/>
                </a:lnTo>
                <a:lnTo>
                  <a:pt x="30372" y="28480"/>
                </a:lnTo>
                <a:lnTo>
                  <a:pt x="28781" y="31202"/>
                </a:lnTo>
                <a:lnTo>
                  <a:pt x="27721" y="33969"/>
                </a:lnTo>
                <a:lnTo>
                  <a:pt x="26018" y="40704"/>
                </a:lnTo>
                <a:lnTo>
                  <a:pt x="24926" y="42209"/>
                </a:lnTo>
                <a:lnTo>
                  <a:pt x="23246" y="44165"/>
                </a:lnTo>
                <a:lnTo>
                  <a:pt x="21173" y="46421"/>
                </a:lnTo>
                <a:lnTo>
                  <a:pt x="20743" y="46972"/>
                </a:lnTo>
                <a:lnTo>
                  <a:pt x="22806" y="45046"/>
                </a:lnTo>
                <a:lnTo>
                  <a:pt x="24772" y="43156"/>
                </a:lnTo>
                <a:lnTo>
                  <a:pt x="34171" y="3378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905"/>
          <p:cNvSpPr/>
          <p:nvPr/>
        </p:nvSpPr>
        <p:spPr>
          <a:xfrm>
            <a:off x="7696217" y="4115544"/>
            <a:ext cx="90203" cy="92598"/>
          </a:xfrm>
          <a:custGeom>
            <a:avLst/>
            <a:gdLst/>
            <a:ahLst/>
            <a:cxnLst/>
            <a:rect l="0" t="0" r="0" b="0"/>
            <a:pathLst>
              <a:path w="90203" h="92598">
                <a:moveTo>
                  <a:pt x="39035" y="7828"/>
                </a:moveTo>
                <a:lnTo>
                  <a:pt x="29933" y="16930"/>
                </a:lnTo>
                <a:lnTo>
                  <a:pt x="26299" y="19611"/>
                </a:lnTo>
                <a:lnTo>
                  <a:pt x="22925" y="21398"/>
                </a:lnTo>
                <a:lnTo>
                  <a:pt x="15216" y="24267"/>
                </a:lnTo>
                <a:lnTo>
                  <a:pt x="13631" y="25455"/>
                </a:lnTo>
                <a:lnTo>
                  <a:pt x="11621" y="27200"/>
                </a:lnTo>
                <a:lnTo>
                  <a:pt x="9329" y="29315"/>
                </a:lnTo>
                <a:lnTo>
                  <a:pt x="7801" y="31678"/>
                </a:lnTo>
                <a:lnTo>
                  <a:pt x="6782" y="34205"/>
                </a:lnTo>
                <a:lnTo>
                  <a:pt x="5147" y="40555"/>
                </a:lnTo>
                <a:lnTo>
                  <a:pt x="5013" y="42028"/>
                </a:lnTo>
                <a:lnTo>
                  <a:pt x="4924" y="43964"/>
                </a:lnTo>
                <a:lnTo>
                  <a:pt x="4825" y="48653"/>
                </a:lnTo>
                <a:lnTo>
                  <a:pt x="4756" y="66779"/>
                </a:lnTo>
                <a:lnTo>
                  <a:pt x="5705" y="71894"/>
                </a:lnTo>
                <a:lnTo>
                  <a:pt x="7290" y="77209"/>
                </a:lnTo>
                <a:lnTo>
                  <a:pt x="9299" y="82657"/>
                </a:lnTo>
                <a:lnTo>
                  <a:pt x="12544" y="86289"/>
                </a:lnTo>
                <a:lnTo>
                  <a:pt x="16612" y="88711"/>
                </a:lnTo>
                <a:lnTo>
                  <a:pt x="21228" y="90325"/>
                </a:lnTo>
                <a:lnTo>
                  <a:pt x="25259" y="91401"/>
                </a:lnTo>
                <a:lnTo>
                  <a:pt x="28899" y="92118"/>
                </a:lnTo>
                <a:lnTo>
                  <a:pt x="32277" y="92597"/>
                </a:lnTo>
                <a:lnTo>
                  <a:pt x="34530" y="91963"/>
                </a:lnTo>
                <a:lnTo>
                  <a:pt x="36031" y="90588"/>
                </a:lnTo>
                <a:lnTo>
                  <a:pt x="37033" y="88719"/>
                </a:lnTo>
                <a:lnTo>
                  <a:pt x="38652" y="87473"/>
                </a:lnTo>
                <a:lnTo>
                  <a:pt x="40685" y="86642"/>
                </a:lnTo>
                <a:lnTo>
                  <a:pt x="42993" y="86089"/>
                </a:lnTo>
                <a:lnTo>
                  <a:pt x="44531" y="84767"/>
                </a:lnTo>
                <a:lnTo>
                  <a:pt x="45556" y="82933"/>
                </a:lnTo>
                <a:lnTo>
                  <a:pt x="46240" y="80758"/>
                </a:lnTo>
                <a:lnTo>
                  <a:pt x="48601" y="77403"/>
                </a:lnTo>
                <a:lnTo>
                  <a:pt x="52080" y="73261"/>
                </a:lnTo>
                <a:lnTo>
                  <a:pt x="60073" y="64532"/>
                </a:lnTo>
                <a:lnTo>
                  <a:pt x="66800" y="57478"/>
                </a:lnTo>
                <a:lnTo>
                  <a:pt x="68975" y="53310"/>
                </a:lnTo>
                <a:lnTo>
                  <a:pt x="70425" y="48627"/>
                </a:lnTo>
                <a:lnTo>
                  <a:pt x="71392" y="43600"/>
                </a:lnTo>
                <a:lnTo>
                  <a:pt x="72036" y="37391"/>
                </a:lnTo>
                <a:lnTo>
                  <a:pt x="72466" y="30394"/>
                </a:lnTo>
                <a:lnTo>
                  <a:pt x="72752" y="22872"/>
                </a:lnTo>
                <a:lnTo>
                  <a:pt x="71991" y="16905"/>
                </a:lnTo>
                <a:lnTo>
                  <a:pt x="70530" y="11974"/>
                </a:lnTo>
                <a:lnTo>
                  <a:pt x="68605" y="7735"/>
                </a:lnTo>
                <a:lnTo>
                  <a:pt x="66368" y="4909"/>
                </a:lnTo>
                <a:lnTo>
                  <a:pt x="63925" y="3024"/>
                </a:lnTo>
                <a:lnTo>
                  <a:pt x="57710" y="0"/>
                </a:lnTo>
                <a:lnTo>
                  <a:pt x="55295" y="704"/>
                </a:lnTo>
                <a:lnTo>
                  <a:pt x="51780" y="2127"/>
                </a:lnTo>
                <a:lnTo>
                  <a:pt x="47532" y="4027"/>
                </a:lnTo>
                <a:lnTo>
                  <a:pt x="37731" y="8679"/>
                </a:lnTo>
                <a:lnTo>
                  <a:pt x="15918" y="19426"/>
                </a:lnTo>
                <a:lnTo>
                  <a:pt x="12193" y="22228"/>
                </a:lnTo>
                <a:lnTo>
                  <a:pt x="9711" y="25048"/>
                </a:lnTo>
                <a:lnTo>
                  <a:pt x="8056" y="27880"/>
                </a:lnTo>
                <a:lnTo>
                  <a:pt x="6952" y="31674"/>
                </a:lnTo>
                <a:lnTo>
                  <a:pt x="6216" y="36108"/>
                </a:lnTo>
                <a:lnTo>
                  <a:pt x="5726" y="40969"/>
                </a:lnTo>
                <a:lnTo>
                  <a:pt x="4447" y="45162"/>
                </a:lnTo>
                <a:lnTo>
                  <a:pt x="2641" y="48910"/>
                </a:lnTo>
                <a:lnTo>
                  <a:pt x="485" y="52361"/>
                </a:lnTo>
                <a:lnTo>
                  <a:pt x="0" y="55614"/>
                </a:lnTo>
                <a:lnTo>
                  <a:pt x="629" y="58736"/>
                </a:lnTo>
                <a:lnTo>
                  <a:pt x="2001" y="61769"/>
                </a:lnTo>
                <a:lnTo>
                  <a:pt x="2916" y="64744"/>
                </a:lnTo>
                <a:lnTo>
                  <a:pt x="3526" y="67679"/>
                </a:lnTo>
                <a:lnTo>
                  <a:pt x="4505" y="74684"/>
                </a:lnTo>
                <a:lnTo>
                  <a:pt x="4585" y="76211"/>
                </a:lnTo>
                <a:lnTo>
                  <a:pt x="4674" y="80448"/>
                </a:lnTo>
                <a:lnTo>
                  <a:pt x="5650" y="81959"/>
                </a:lnTo>
                <a:lnTo>
                  <a:pt x="7253" y="82966"/>
                </a:lnTo>
                <a:lnTo>
                  <a:pt x="9275" y="83638"/>
                </a:lnTo>
                <a:lnTo>
                  <a:pt x="11575" y="84085"/>
                </a:lnTo>
                <a:lnTo>
                  <a:pt x="14061" y="84384"/>
                </a:lnTo>
                <a:lnTo>
                  <a:pt x="16671" y="84583"/>
                </a:lnTo>
                <a:lnTo>
                  <a:pt x="27190" y="84804"/>
                </a:lnTo>
                <a:lnTo>
                  <a:pt x="33996" y="84863"/>
                </a:lnTo>
                <a:lnTo>
                  <a:pt x="40438" y="83950"/>
                </a:lnTo>
                <a:lnTo>
                  <a:pt x="46638" y="82388"/>
                </a:lnTo>
                <a:lnTo>
                  <a:pt x="52676" y="80395"/>
                </a:lnTo>
                <a:lnTo>
                  <a:pt x="57654" y="78113"/>
                </a:lnTo>
                <a:lnTo>
                  <a:pt x="61925" y="75640"/>
                </a:lnTo>
                <a:lnTo>
                  <a:pt x="65726" y="73039"/>
                </a:lnTo>
                <a:lnTo>
                  <a:pt x="70163" y="69399"/>
                </a:lnTo>
                <a:lnTo>
                  <a:pt x="75028" y="65068"/>
                </a:lnTo>
                <a:lnTo>
                  <a:pt x="80175" y="60276"/>
                </a:lnTo>
                <a:lnTo>
                  <a:pt x="83606" y="56128"/>
                </a:lnTo>
                <a:lnTo>
                  <a:pt x="85894" y="52411"/>
                </a:lnTo>
                <a:lnTo>
                  <a:pt x="87420" y="48980"/>
                </a:lnTo>
                <a:lnTo>
                  <a:pt x="88437" y="45740"/>
                </a:lnTo>
                <a:lnTo>
                  <a:pt x="89114" y="42628"/>
                </a:lnTo>
                <a:lnTo>
                  <a:pt x="89566" y="39600"/>
                </a:lnTo>
                <a:lnTo>
                  <a:pt x="89868" y="36630"/>
                </a:lnTo>
                <a:lnTo>
                  <a:pt x="90068" y="33697"/>
                </a:lnTo>
                <a:lnTo>
                  <a:pt x="90202" y="30789"/>
                </a:lnTo>
                <a:lnTo>
                  <a:pt x="89339" y="27898"/>
                </a:lnTo>
                <a:lnTo>
                  <a:pt x="87811" y="25018"/>
                </a:lnTo>
                <a:lnTo>
                  <a:pt x="83066" y="18103"/>
                </a:lnTo>
                <a:lnTo>
                  <a:pt x="80771" y="17535"/>
                </a:lnTo>
                <a:lnTo>
                  <a:pt x="77337" y="17157"/>
                </a:lnTo>
                <a:lnTo>
                  <a:pt x="73142" y="16905"/>
                </a:lnTo>
                <a:lnTo>
                  <a:pt x="65941" y="16625"/>
                </a:lnTo>
                <a:lnTo>
                  <a:pt x="62687" y="16550"/>
                </a:lnTo>
                <a:lnTo>
                  <a:pt x="58614" y="17453"/>
                </a:lnTo>
                <a:lnTo>
                  <a:pt x="53992" y="19007"/>
                </a:lnTo>
                <a:lnTo>
                  <a:pt x="49007" y="20996"/>
                </a:lnTo>
                <a:lnTo>
                  <a:pt x="44730" y="22322"/>
                </a:lnTo>
                <a:lnTo>
                  <a:pt x="40927" y="23205"/>
                </a:lnTo>
                <a:lnTo>
                  <a:pt x="37438" y="23795"/>
                </a:lnTo>
                <a:lnTo>
                  <a:pt x="35114" y="25140"/>
                </a:lnTo>
                <a:lnTo>
                  <a:pt x="33563" y="26989"/>
                </a:lnTo>
                <a:lnTo>
                  <a:pt x="30644" y="33162"/>
                </a:lnTo>
                <a:lnTo>
                  <a:pt x="33084" y="33375"/>
                </a:lnTo>
                <a:lnTo>
                  <a:pt x="37272" y="33495"/>
                </a:lnTo>
                <a:lnTo>
                  <a:pt x="39035" y="249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906"/>
          <p:cNvSpPr/>
          <p:nvPr/>
        </p:nvSpPr>
        <p:spPr>
          <a:xfrm>
            <a:off x="6547657" y="4620577"/>
            <a:ext cx="133178" cy="282894"/>
          </a:xfrm>
          <a:custGeom>
            <a:avLst/>
            <a:gdLst/>
            <a:ahLst/>
            <a:cxnLst/>
            <a:rect l="0" t="0" r="0" b="0"/>
            <a:pathLst>
              <a:path w="133178" h="282894">
                <a:moveTo>
                  <a:pt x="133177" y="0"/>
                </a:moveTo>
                <a:lnTo>
                  <a:pt x="100256" y="0"/>
                </a:lnTo>
                <a:lnTo>
                  <a:pt x="96942" y="953"/>
                </a:lnTo>
                <a:lnTo>
                  <a:pt x="94734" y="2540"/>
                </a:lnTo>
                <a:lnTo>
                  <a:pt x="93260" y="4551"/>
                </a:lnTo>
                <a:lnTo>
                  <a:pt x="91326" y="5892"/>
                </a:lnTo>
                <a:lnTo>
                  <a:pt x="89085" y="6785"/>
                </a:lnTo>
                <a:lnTo>
                  <a:pt x="86638" y="7381"/>
                </a:lnTo>
                <a:lnTo>
                  <a:pt x="85006" y="8731"/>
                </a:lnTo>
                <a:lnTo>
                  <a:pt x="83918" y="10583"/>
                </a:lnTo>
                <a:lnTo>
                  <a:pt x="83193" y="12770"/>
                </a:lnTo>
                <a:lnTo>
                  <a:pt x="79846" y="17741"/>
                </a:lnTo>
                <a:lnTo>
                  <a:pt x="74489" y="24142"/>
                </a:lnTo>
                <a:lnTo>
                  <a:pt x="64459" y="34352"/>
                </a:lnTo>
                <a:lnTo>
                  <a:pt x="53974" y="44892"/>
                </a:lnTo>
                <a:lnTo>
                  <a:pt x="50847" y="48978"/>
                </a:lnTo>
                <a:lnTo>
                  <a:pt x="47811" y="53607"/>
                </a:lnTo>
                <a:lnTo>
                  <a:pt x="44834" y="58598"/>
                </a:lnTo>
                <a:lnTo>
                  <a:pt x="41526" y="66684"/>
                </a:lnTo>
                <a:lnTo>
                  <a:pt x="40644" y="70173"/>
                </a:lnTo>
                <a:lnTo>
                  <a:pt x="38151" y="76310"/>
                </a:lnTo>
                <a:lnTo>
                  <a:pt x="34584" y="84211"/>
                </a:lnTo>
                <a:lnTo>
                  <a:pt x="30301" y="93288"/>
                </a:lnTo>
                <a:lnTo>
                  <a:pt x="26493" y="100292"/>
                </a:lnTo>
                <a:lnTo>
                  <a:pt x="23002" y="105914"/>
                </a:lnTo>
                <a:lnTo>
                  <a:pt x="19723" y="110614"/>
                </a:lnTo>
                <a:lnTo>
                  <a:pt x="16584" y="116606"/>
                </a:lnTo>
                <a:lnTo>
                  <a:pt x="13538" y="123457"/>
                </a:lnTo>
                <a:lnTo>
                  <a:pt x="10556" y="130882"/>
                </a:lnTo>
                <a:lnTo>
                  <a:pt x="8567" y="136785"/>
                </a:lnTo>
                <a:lnTo>
                  <a:pt x="7242" y="141673"/>
                </a:lnTo>
                <a:lnTo>
                  <a:pt x="6357" y="145883"/>
                </a:lnTo>
                <a:lnTo>
                  <a:pt x="4816" y="151548"/>
                </a:lnTo>
                <a:lnTo>
                  <a:pt x="563" y="165462"/>
                </a:lnTo>
                <a:lnTo>
                  <a:pt x="0" y="173173"/>
                </a:lnTo>
                <a:lnTo>
                  <a:pt x="578" y="181172"/>
                </a:lnTo>
                <a:lnTo>
                  <a:pt x="1916" y="189361"/>
                </a:lnTo>
                <a:lnTo>
                  <a:pt x="3759" y="197678"/>
                </a:lnTo>
                <a:lnTo>
                  <a:pt x="5942" y="206081"/>
                </a:lnTo>
                <a:lnTo>
                  <a:pt x="8349" y="214540"/>
                </a:lnTo>
                <a:lnTo>
                  <a:pt x="10905" y="221131"/>
                </a:lnTo>
                <a:lnTo>
                  <a:pt x="13563" y="226479"/>
                </a:lnTo>
                <a:lnTo>
                  <a:pt x="16288" y="230996"/>
                </a:lnTo>
                <a:lnTo>
                  <a:pt x="19056" y="235912"/>
                </a:lnTo>
                <a:lnTo>
                  <a:pt x="24672" y="246455"/>
                </a:lnTo>
                <a:lnTo>
                  <a:pt x="27503" y="250981"/>
                </a:lnTo>
                <a:lnTo>
                  <a:pt x="30343" y="254950"/>
                </a:lnTo>
                <a:lnTo>
                  <a:pt x="33188" y="258549"/>
                </a:lnTo>
                <a:lnTo>
                  <a:pt x="36351" y="265088"/>
                </a:lnTo>
                <a:lnTo>
                  <a:pt x="38380" y="272497"/>
                </a:lnTo>
                <a:lnTo>
                  <a:pt x="41198" y="276050"/>
                </a:lnTo>
                <a:lnTo>
                  <a:pt x="43283" y="278330"/>
                </a:lnTo>
                <a:lnTo>
                  <a:pt x="45625" y="279852"/>
                </a:lnTo>
                <a:lnTo>
                  <a:pt x="48139" y="280865"/>
                </a:lnTo>
                <a:lnTo>
                  <a:pt x="50768" y="281541"/>
                </a:lnTo>
                <a:lnTo>
                  <a:pt x="53473" y="281991"/>
                </a:lnTo>
                <a:lnTo>
                  <a:pt x="56229" y="282292"/>
                </a:lnTo>
                <a:lnTo>
                  <a:pt x="64598" y="28289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907"/>
          <p:cNvSpPr/>
          <p:nvPr/>
        </p:nvSpPr>
        <p:spPr>
          <a:xfrm>
            <a:off x="6672318" y="4637722"/>
            <a:ext cx="169697" cy="197118"/>
          </a:xfrm>
          <a:custGeom>
            <a:avLst/>
            <a:gdLst/>
            <a:ahLst/>
            <a:cxnLst/>
            <a:rect l="0" t="0" r="0" b="0"/>
            <a:pathLst>
              <a:path w="169697" h="197118">
                <a:moveTo>
                  <a:pt x="119959" y="17145"/>
                </a:moveTo>
                <a:lnTo>
                  <a:pt x="100646" y="17145"/>
                </a:lnTo>
                <a:lnTo>
                  <a:pt x="97559" y="18098"/>
                </a:lnTo>
                <a:lnTo>
                  <a:pt x="94548" y="19685"/>
                </a:lnTo>
                <a:lnTo>
                  <a:pt x="91588" y="21696"/>
                </a:lnTo>
                <a:lnTo>
                  <a:pt x="88663" y="23036"/>
                </a:lnTo>
                <a:lnTo>
                  <a:pt x="85760" y="23930"/>
                </a:lnTo>
                <a:lnTo>
                  <a:pt x="82871" y="24526"/>
                </a:lnTo>
                <a:lnTo>
                  <a:pt x="79994" y="24924"/>
                </a:lnTo>
                <a:lnTo>
                  <a:pt x="77124" y="25188"/>
                </a:lnTo>
                <a:lnTo>
                  <a:pt x="74257" y="25365"/>
                </a:lnTo>
                <a:lnTo>
                  <a:pt x="70441" y="26435"/>
                </a:lnTo>
                <a:lnTo>
                  <a:pt x="65992" y="28101"/>
                </a:lnTo>
                <a:lnTo>
                  <a:pt x="61121" y="30164"/>
                </a:lnTo>
                <a:lnTo>
                  <a:pt x="56921" y="32492"/>
                </a:lnTo>
                <a:lnTo>
                  <a:pt x="53169" y="34997"/>
                </a:lnTo>
                <a:lnTo>
                  <a:pt x="49715" y="37618"/>
                </a:lnTo>
                <a:lnTo>
                  <a:pt x="45507" y="41271"/>
                </a:lnTo>
                <a:lnTo>
                  <a:pt x="40797" y="45612"/>
                </a:lnTo>
                <a:lnTo>
                  <a:pt x="35752" y="50411"/>
                </a:lnTo>
                <a:lnTo>
                  <a:pt x="30483" y="56467"/>
                </a:lnTo>
                <a:lnTo>
                  <a:pt x="25066" y="63362"/>
                </a:lnTo>
                <a:lnTo>
                  <a:pt x="19550" y="70816"/>
                </a:lnTo>
                <a:lnTo>
                  <a:pt x="14920" y="78644"/>
                </a:lnTo>
                <a:lnTo>
                  <a:pt x="10881" y="86719"/>
                </a:lnTo>
                <a:lnTo>
                  <a:pt x="7234" y="94960"/>
                </a:lnTo>
                <a:lnTo>
                  <a:pt x="4805" y="102359"/>
                </a:lnTo>
                <a:lnTo>
                  <a:pt x="3184" y="109197"/>
                </a:lnTo>
                <a:lnTo>
                  <a:pt x="2104" y="115661"/>
                </a:lnTo>
                <a:lnTo>
                  <a:pt x="1384" y="120922"/>
                </a:lnTo>
                <a:lnTo>
                  <a:pt x="904" y="125383"/>
                </a:lnTo>
                <a:lnTo>
                  <a:pt x="584" y="129308"/>
                </a:lnTo>
                <a:lnTo>
                  <a:pt x="371" y="134783"/>
                </a:lnTo>
                <a:lnTo>
                  <a:pt x="28" y="159022"/>
                </a:lnTo>
                <a:lnTo>
                  <a:pt x="0" y="163164"/>
                </a:lnTo>
                <a:lnTo>
                  <a:pt x="934" y="165927"/>
                </a:lnTo>
                <a:lnTo>
                  <a:pt x="2509" y="167768"/>
                </a:lnTo>
                <a:lnTo>
                  <a:pt x="4512" y="168995"/>
                </a:lnTo>
                <a:lnTo>
                  <a:pt x="6799" y="171718"/>
                </a:lnTo>
                <a:lnTo>
                  <a:pt x="9277" y="175439"/>
                </a:lnTo>
                <a:lnTo>
                  <a:pt x="11880" y="179824"/>
                </a:lnTo>
                <a:lnTo>
                  <a:pt x="14569" y="183700"/>
                </a:lnTo>
                <a:lnTo>
                  <a:pt x="17314" y="187237"/>
                </a:lnTo>
                <a:lnTo>
                  <a:pt x="20096" y="190547"/>
                </a:lnTo>
                <a:lnTo>
                  <a:pt x="22904" y="192754"/>
                </a:lnTo>
                <a:lnTo>
                  <a:pt x="25728" y="194226"/>
                </a:lnTo>
                <a:lnTo>
                  <a:pt x="28564" y="195206"/>
                </a:lnTo>
                <a:lnTo>
                  <a:pt x="31406" y="195860"/>
                </a:lnTo>
                <a:lnTo>
                  <a:pt x="34254" y="196296"/>
                </a:lnTo>
                <a:lnTo>
                  <a:pt x="37105" y="196587"/>
                </a:lnTo>
                <a:lnTo>
                  <a:pt x="40910" y="196780"/>
                </a:lnTo>
                <a:lnTo>
                  <a:pt x="50219" y="196996"/>
                </a:lnTo>
                <a:lnTo>
                  <a:pt x="70720" y="197117"/>
                </a:lnTo>
                <a:lnTo>
                  <a:pt x="78560" y="196181"/>
                </a:lnTo>
                <a:lnTo>
                  <a:pt x="86646" y="194605"/>
                </a:lnTo>
                <a:lnTo>
                  <a:pt x="94892" y="192602"/>
                </a:lnTo>
                <a:lnTo>
                  <a:pt x="102295" y="190314"/>
                </a:lnTo>
                <a:lnTo>
                  <a:pt x="109136" y="187836"/>
                </a:lnTo>
                <a:lnTo>
                  <a:pt x="115601" y="185231"/>
                </a:lnTo>
                <a:lnTo>
                  <a:pt x="120864" y="182543"/>
                </a:lnTo>
                <a:lnTo>
                  <a:pt x="125325" y="179798"/>
                </a:lnTo>
                <a:lnTo>
                  <a:pt x="129252" y="177015"/>
                </a:lnTo>
                <a:lnTo>
                  <a:pt x="132821" y="174207"/>
                </a:lnTo>
                <a:lnTo>
                  <a:pt x="136154" y="171384"/>
                </a:lnTo>
                <a:lnTo>
                  <a:pt x="139329" y="168548"/>
                </a:lnTo>
                <a:lnTo>
                  <a:pt x="142397" y="164753"/>
                </a:lnTo>
                <a:lnTo>
                  <a:pt x="145395" y="160318"/>
                </a:lnTo>
                <a:lnTo>
                  <a:pt x="148347" y="155456"/>
                </a:lnTo>
                <a:lnTo>
                  <a:pt x="151267" y="151263"/>
                </a:lnTo>
                <a:lnTo>
                  <a:pt x="154166" y="147514"/>
                </a:lnTo>
                <a:lnTo>
                  <a:pt x="157051" y="144063"/>
                </a:lnTo>
                <a:lnTo>
                  <a:pt x="159927" y="138905"/>
                </a:lnTo>
                <a:lnTo>
                  <a:pt x="162797" y="132608"/>
                </a:lnTo>
                <a:lnTo>
                  <a:pt x="165663" y="125553"/>
                </a:lnTo>
                <a:lnTo>
                  <a:pt x="167573" y="118945"/>
                </a:lnTo>
                <a:lnTo>
                  <a:pt x="168847" y="112634"/>
                </a:lnTo>
                <a:lnTo>
                  <a:pt x="169696" y="106522"/>
                </a:lnTo>
                <a:lnTo>
                  <a:pt x="169310" y="98637"/>
                </a:lnTo>
                <a:lnTo>
                  <a:pt x="168100" y="89571"/>
                </a:lnTo>
                <a:lnTo>
                  <a:pt x="166340" y="79716"/>
                </a:lnTo>
                <a:lnTo>
                  <a:pt x="165167" y="71242"/>
                </a:lnTo>
                <a:lnTo>
                  <a:pt x="164385" y="63687"/>
                </a:lnTo>
                <a:lnTo>
                  <a:pt x="163863" y="56745"/>
                </a:lnTo>
                <a:lnTo>
                  <a:pt x="162564" y="51166"/>
                </a:lnTo>
                <a:lnTo>
                  <a:pt x="160745" y="46493"/>
                </a:lnTo>
                <a:lnTo>
                  <a:pt x="158580" y="42425"/>
                </a:lnTo>
                <a:lnTo>
                  <a:pt x="156183" y="38761"/>
                </a:lnTo>
                <a:lnTo>
                  <a:pt x="153634" y="35366"/>
                </a:lnTo>
                <a:lnTo>
                  <a:pt x="147248" y="27624"/>
                </a:lnTo>
                <a:lnTo>
                  <a:pt x="143835" y="24025"/>
                </a:lnTo>
                <a:lnTo>
                  <a:pt x="133883" y="13953"/>
                </a:lnTo>
                <a:lnTo>
                  <a:pt x="131147" y="12160"/>
                </a:lnTo>
                <a:lnTo>
                  <a:pt x="128369" y="10964"/>
                </a:lnTo>
                <a:lnTo>
                  <a:pt x="125567" y="10167"/>
                </a:lnTo>
                <a:lnTo>
                  <a:pt x="122745" y="9635"/>
                </a:lnTo>
                <a:lnTo>
                  <a:pt x="119911" y="9281"/>
                </a:lnTo>
                <a:lnTo>
                  <a:pt x="117069" y="9045"/>
                </a:lnTo>
                <a:lnTo>
                  <a:pt x="111365" y="7935"/>
                </a:lnTo>
                <a:lnTo>
                  <a:pt x="84995" y="1850"/>
                </a:lnTo>
                <a:lnTo>
                  <a:pt x="8566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908"/>
          <p:cNvSpPr/>
          <p:nvPr/>
        </p:nvSpPr>
        <p:spPr>
          <a:xfrm>
            <a:off x="6886575" y="4783454"/>
            <a:ext cx="90665" cy="162879"/>
          </a:xfrm>
          <a:custGeom>
            <a:avLst/>
            <a:gdLst/>
            <a:ahLst/>
            <a:cxnLst/>
            <a:rect l="0" t="0" r="0" b="0"/>
            <a:pathLst>
              <a:path w="90665" h="162879">
                <a:moveTo>
                  <a:pt x="85725" y="0"/>
                </a:moveTo>
                <a:lnTo>
                  <a:pt x="90275" y="13653"/>
                </a:lnTo>
                <a:lnTo>
                  <a:pt x="90664" y="26247"/>
                </a:lnTo>
                <a:lnTo>
                  <a:pt x="89970" y="43216"/>
                </a:lnTo>
                <a:lnTo>
                  <a:pt x="88555" y="63101"/>
                </a:lnTo>
                <a:lnTo>
                  <a:pt x="80944" y="81120"/>
                </a:lnTo>
                <a:lnTo>
                  <a:pt x="69203" y="97895"/>
                </a:lnTo>
                <a:lnTo>
                  <a:pt x="54708" y="113841"/>
                </a:lnTo>
                <a:lnTo>
                  <a:pt x="42187" y="126377"/>
                </a:lnTo>
                <a:lnTo>
                  <a:pt x="30981" y="136639"/>
                </a:lnTo>
                <a:lnTo>
                  <a:pt x="0" y="16287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909"/>
          <p:cNvSpPr/>
          <p:nvPr/>
        </p:nvSpPr>
        <p:spPr>
          <a:xfrm>
            <a:off x="7036328" y="4714875"/>
            <a:ext cx="201720" cy="8573"/>
          </a:xfrm>
          <a:custGeom>
            <a:avLst/>
            <a:gdLst/>
            <a:ahLst/>
            <a:cxnLst/>
            <a:rect l="0" t="0" r="0" b="0"/>
            <a:pathLst>
              <a:path w="201720" h="8573">
                <a:moveTo>
                  <a:pt x="4552" y="8572"/>
                </a:moveTo>
                <a:lnTo>
                  <a:pt x="0" y="8572"/>
                </a:lnTo>
                <a:lnTo>
                  <a:pt x="132972" y="8572"/>
                </a:lnTo>
                <a:lnTo>
                  <a:pt x="139695" y="7620"/>
                </a:lnTo>
                <a:lnTo>
                  <a:pt x="147987" y="6032"/>
                </a:lnTo>
                <a:lnTo>
                  <a:pt x="157325" y="4022"/>
                </a:lnTo>
                <a:lnTo>
                  <a:pt x="164503" y="2681"/>
                </a:lnTo>
                <a:lnTo>
                  <a:pt x="170242" y="1787"/>
                </a:lnTo>
                <a:lnTo>
                  <a:pt x="175019" y="1191"/>
                </a:lnTo>
                <a:lnTo>
                  <a:pt x="180109" y="794"/>
                </a:lnTo>
                <a:lnTo>
                  <a:pt x="185407" y="529"/>
                </a:lnTo>
                <a:lnTo>
                  <a:pt x="20171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910"/>
          <p:cNvSpPr/>
          <p:nvPr/>
        </p:nvSpPr>
        <p:spPr>
          <a:xfrm>
            <a:off x="7272337" y="4620577"/>
            <a:ext cx="17039" cy="231459"/>
          </a:xfrm>
          <a:custGeom>
            <a:avLst/>
            <a:gdLst/>
            <a:ahLst/>
            <a:cxnLst/>
            <a:rect l="0" t="0" r="0" b="0"/>
            <a:pathLst>
              <a:path w="17039" h="231459">
                <a:moveTo>
                  <a:pt x="0" y="0"/>
                </a:moveTo>
                <a:lnTo>
                  <a:pt x="0" y="21034"/>
                </a:lnTo>
                <a:lnTo>
                  <a:pt x="953" y="29262"/>
                </a:lnTo>
                <a:lnTo>
                  <a:pt x="2540" y="38559"/>
                </a:lnTo>
                <a:lnTo>
                  <a:pt x="4551" y="48566"/>
                </a:lnTo>
                <a:lnTo>
                  <a:pt x="5892" y="56190"/>
                </a:lnTo>
                <a:lnTo>
                  <a:pt x="6785" y="62225"/>
                </a:lnTo>
                <a:lnTo>
                  <a:pt x="7381" y="67201"/>
                </a:lnTo>
                <a:lnTo>
                  <a:pt x="7779" y="76233"/>
                </a:lnTo>
                <a:lnTo>
                  <a:pt x="8220" y="101509"/>
                </a:lnTo>
                <a:lnTo>
                  <a:pt x="9290" y="115298"/>
                </a:lnTo>
                <a:lnTo>
                  <a:pt x="10956" y="129253"/>
                </a:lnTo>
                <a:lnTo>
                  <a:pt x="14394" y="153649"/>
                </a:lnTo>
                <a:lnTo>
                  <a:pt x="15311" y="161487"/>
                </a:lnTo>
                <a:lnTo>
                  <a:pt x="15923" y="167666"/>
                </a:lnTo>
                <a:lnTo>
                  <a:pt x="16330" y="173690"/>
                </a:lnTo>
                <a:lnTo>
                  <a:pt x="16602" y="179611"/>
                </a:lnTo>
                <a:lnTo>
                  <a:pt x="16984" y="194505"/>
                </a:lnTo>
                <a:lnTo>
                  <a:pt x="17038" y="198250"/>
                </a:lnTo>
                <a:lnTo>
                  <a:pt x="16121" y="203604"/>
                </a:lnTo>
                <a:lnTo>
                  <a:pt x="14558" y="210032"/>
                </a:lnTo>
                <a:lnTo>
                  <a:pt x="12563" y="217174"/>
                </a:lnTo>
                <a:lnTo>
                  <a:pt x="10280" y="221935"/>
                </a:lnTo>
                <a:lnTo>
                  <a:pt x="7806" y="225109"/>
                </a:lnTo>
                <a:lnTo>
                  <a:pt x="0" y="23145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911"/>
          <p:cNvSpPr/>
          <p:nvPr/>
        </p:nvSpPr>
        <p:spPr>
          <a:xfrm>
            <a:off x="7349490" y="4594860"/>
            <a:ext cx="166637" cy="274320"/>
          </a:xfrm>
          <a:custGeom>
            <a:avLst/>
            <a:gdLst/>
            <a:ahLst/>
            <a:cxnLst/>
            <a:rect l="0" t="0" r="0" b="0"/>
            <a:pathLst>
              <a:path w="166637" h="274320">
                <a:moveTo>
                  <a:pt x="0" y="0"/>
                </a:moveTo>
                <a:lnTo>
                  <a:pt x="34074" y="0"/>
                </a:lnTo>
                <a:lnTo>
                  <a:pt x="37956" y="952"/>
                </a:lnTo>
                <a:lnTo>
                  <a:pt x="41496" y="2540"/>
                </a:lnTo>
                <a:lnTo>
                  <a:pt x="44809" y="4551"/>
                </a:lnTo>
                <a:lnTo>
                  <a:pt x="47970" y="5891"/>
                </a:lnTo>
                <a:lnTo>
                  <a:pt x="51030" y="6785"/>
                </a:lnTo>
                <a:lnTo>
                  <a:pt x="54023" y="7381"/>
                </a:lnTo>
                <a:lnTo>
                  <a:pt x="56970" y="8730"/>
                </a:lnTo>
                <a:lnTo>
                  <a:pt x="59887" y="10583"/>
                </a:lnTo>
                <a:lnTo>
                  <a:pt x="62785" y="12770"/>
                </a:lnTo>
                <a:lnTo>
                  <a:pt x="70431" y="17086"/>
                </a:lnTo>
                <a:lnTo>
                  <a:pt x="94168" y="29501"/>
                </a:lnTo>
                <a:lnTo>
                  <a:pt x="104689" y="36812"/>
                </a:lnTo>
                <a:lnTo>
                  <a:pt x="113607" y="44544"/>
                </a:lnTo>
                <a:lnTo>
                  <a:pt x="137058" y="68383"/>
                </a:lnTo>
                <a:lnTo>
                  <a:pt x="140902" y="73211"/>
                </a:lnTo>
                <a:lnTo>
                  <a:pt x="144417" y="78334"/>
                </a:lnTo>
                <a:lnTo>
                  <a:pt x="147713" y="83656"/>
                </a:lnTo>
                <a:lnTo>
                  <a:pt x="150863" y="91013"/>
                </a:lnTo>
                <a:lnTo>
                  <a:pt x="153915" y="99728"/>
                </a:lnTo>
                <a:lnTo>
                  <a:pt x="156902" y="109348"/>
                </a:lnTo>
                <a:lnTo>
                  <a:pt x="159846" y="117666"/>
                </a:lnTo>
                <a:lnTo>
                  <a:pt x="162762" y="125116"/>
                </a:lnTo>
                <a:lnTo>
                  <a:pt x="165658" y="131988"/>
                </a:lnTo>
                <a:lnTo>
                  <a:pt x="166636" y="139427"/>
                </a:lnTo>
                <a:lnTo>
                  <a:pt x="166335" y="147244"/>
                </a:lnTo>
                <a:lnTo>
                  <a:pt x="165183" y="155312"/>
                </a:lnTo>
                <a:lnTo>
                  <a:pt x="164414" y="162597"/>
                </a:lnTo>
                <a:lnTo>
                  <a:pt x="163902" y="169358"/>
                </a:lnTo>
                <a:lnTo>
                  <a:pt x="163560" y="175770"/>
                </a:lnTo>
                <a:lnTo>
                  <a:pt x="162380" y="180997"/>
                </a:lnTo>
                <a:lnTo>
                  <a:pt x="158529" y="189346"/>
                </a:lnTo>
                <a:lnTo>
                  <a:pt x="156168" y="195763"/>
                </a:lnTo>
                <a:lnTo>
                  <a:pt x="153642" y="203851"/>
                </a:lnTo>
                <a:lnTo>
                  <a:pt x="151006" y="213053"/>
                </a:lnTo>
                <a:lnTo>
                  <a:pt x="147343" y="222045"/>
                </a:lnTo>
                <a:lnTo>
                  <a:pt x="142996" y="230898"/>
                </a:lnTo>
                <a:lnTo>
                  <a:pt x="138193" y="239656"/>
                </a:lnTo>
                <a:lnTo>
                  <a:pt x="134039" y="246449"/>
                </a:lnTo>
                <a:lnTo>
                  <a:pt x="130317" y="251929"/>
                </a:lnTo>
                <a:lnTo>
                  <a:pt x="126883" y="256535"/>
                </a:lnTo>
                <a:lnTo>
                  <a:pt x="123640" y="260558"/>
                </a:lnTo>
                <a:lnTo>
                  <a:pt x="120526" y="264193"/>
                </a:lnTo>
                <a:lnTo>
                  <a:pt x="117499" y="267568"/>
                </a:lnTo>
                <a:lnTo>
                  <a:pt x="113575" y="269819"/>
                </a:lnTo>
                <a:lnTo>
                  <a:pt x="109054" y="271319"/>
                </a:lnTo>
                <a:lnTo>
                  <a:pt x="98670" y="273431"/>
                </a:lnTo>
                <a:lnTo>
                  <a:pt x="85725" y="27431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912"/>
          <p:cNvSpPr/>
          <p:nvPr/>
        </p:nvSpPr>
        <p:spPr>
          <a:xfrm>
            <a:off x="7626991" y="3634740"/>
            <a:ext cx="151125" cy="308611"/>
          </a:xfrm>
          <a:custGeom>
            <a:avLst/>
            <a:gdLst/>
            <a:ahLst/>
            <a:cxnLst/>
            <a:rect l="0" t="0" r="0" b="0"/>
            <a:pathLst>
              <a:path w="151125" h="308611">
                <a:moveTo>
                  <a:pt x="99689" y="0"/>
                </a:moveTo>
                <a:lnTo>
                  <a:pt x="95137" y="0"/>
                </a:lnTo>
                <a:lnTo>
                  <a:pt x="93797" y="952"/>
                </a:lnTo>
                <a:lnTo>
                  <a:pt x="92903" y="2539"/>
                </a:lnTo>
                <a:lnTo>
                  <a:pt x="92308" y="4551"/>
                </a:lnTo>
                <a:lnTo>
                  <a:pt x="89106" y="9325"/>
                </a:lnTo>
                <a:lnTo>
                  <a:pt x="83839" y="15600"/>
                </a:lnTo>
                <a:lnTo>
                  <a:pt x="80580" y="21538"/>
                </a:lnTo>
                <a:lnTo>
                  <a:pt x="76908" y="29575"/>
                </a:lnTo>
                <a:lnTo>
                  <a:pt x="75276" y="36321"/>
                </a:lnTo>
                <a:lnTo>
                  <a:pt x="72011" y="45035"/>
                </a:lnTo>
                <a:lnTo>
                  <a:pt x="67385" y="54306"/>
                </a:lnTo>
                <a:lnTo>
                  <a:pt x="64818" y="58111"/>
                </a:lnTo>
                <a:lnTo>
                  <a:pt x="62154" y="61601"/>
                </a:lnTo>
                <a:lnTo>
                  <a:pt x="59425" y="64879"/>
                </a:lnTo>
                <a:lnTo>
                  <a:pt x="56654" y="68018"/>
                </a:lnTo>
                <a:lnTo>
                  <a:pt x="53854" y="71062"/>
                </a:lnTo>
                <a:lnTo>
                  <a:pt x="50083" y="76902"/>
                </a:lnTo>
                <a:lnTo>
                  <a:pt x="45663" y="84606"/>
                </a:lnTo>
                <a:lnTo>
                  <a:pt x="40812" y="93551"/>
                </a:lnTo>
                <a:lnTo>
                  <a:pt x="35672" y="102372"/>
                </a:lnTo>
                <a:lnTo>
                  <a:pt x="24883" y="119794"/>
                </a:lnTo>
                <a:lnTo>
                  <a:pt x="19338" y="131297"/>
                </a:lnTo>
                <a:lnTo>
                  <a:pt x="13737" y="144682"/>
                </a:lnTo>
                <a:lnTo>
                  <a:pt x="8098" y="159319"/>
                </a:lnTo>
                <a:lnTo>
                  <a:pt x="4338" y="170030"/>
                </a:lnTo>
                <a:lnTo>
                  <a:pt x="1831" y="178123"/>
                </a:lnTo>
                <a:lnTo>
                  <a:pt x="160" y="184471"/>
                </a:lnTo>
                <a:lnTo>
                  <a:pt x="0" y="192513"/>
                </a:lnTo>
                <a:lnTo>
                  <a:pt x="844" y="201685"/>
                </a:lnTo>
                <a:lnTo>
                  <a:pt x="2359" y="211608"/>
                </a:lnTo>
                <a:lnTo>
                  <a:pt x="3370" y="220130"/>
                </a:lnTo>
                <a:lnTo>
                  <a:pt x="4043" y="227716"/>
                </a:lnTo>
                <a:lnTo>
                  <a:pt x="4492" y="234678"/>
                </a:lnTo>
                <a:lnTo>
                  <a:pt x="6697" y="241224"/>
                </a:lnTo>
                <a:lnTo>
                  <a:pt x="10072" y="247493"/>
                </a:lnTo>
                <a:lnTo>
                  <a:pt x="14227" y="253578"/>
                </a:lnTo>
                <a:lnTo>
                  <a:pt x="17949" y="258587"/>
                </a:lnTo>
                <a:lnTo>
                  <a:pt x="21383" y="262879"/>
                </a:lnTo>
                <a:lnTo>
                  <a:pt x="24624" y="266692"/>
                </a:lnTo>
                <a:lnTo>
                  <a:pt x="29643" y="271140"/>
                </a:lnTo>
                <a:lnTo>
                  <a:pt x="35847" y="276010"/>
                </a:lnTo>
                <a:lnTo>
                  <a:pt x="42840" y="281161"/>
                </a:lnTo>
                <a:lnTo>
                  <a:pt x="51312" y="285548"/>
                </a:lnTo>
                <a:lnTo>
                  <a:pt x="60770" y="289425"/>
                </a:lnTo>
                <a:lnTo>
                  <a:pt x="70886" y="292962"/>
                </a:lnTo>
                <a:lnTo>
                  <a:pt x="78582" y="296273"/>
                </a:lnTo>
                <a:lnTo>
                  <a:pt x="84665" y="299433"/>
                </a:lnTo>
                <a:lnTo>
                  <a:pt x="89672" y="302492"/>
                </a:lnTo>
                <a:lnTo>
                  <a:pt x="95868" y="304531"/>
                </a:lnTo>
                <a:lnTo>
                  <a:pt x="102857" y="305891"/>
                </a:lnTo>
                <a:lnTo>
                  <a:pt x="151124" y="3086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913"/>
          <p:cNvSpPr/>
          <p:nvPr/>
        </p:nvSpPr>
        <p:spPr>
          <a:xfrm>
            <a:off x="7769542" y="3660603"/>
            <a:ext cx="212957" cy="248458"/>
          </a:xfrm>
          <a:custGeom>
            <a:avLst/>
            <a:gdLst/>
            <a:ahLst/>
            <a:cxnLst/>
            <a:rect l="0" t="0" r="0" b="0"/>
            <a:pathLst>
              <a:path w="212957" h="248458">
                <a:moveTo>
                  <a:pt x="0" y="42717"/>
                </a:moveTo>
                <a:lnTo>
                  <a:pt x="0" y="30785"/>
                </a:lnTo>
                <a:lnTo>
                  <a:pt x="953" y="29047"/>
                </a:lnTo>
                <a:lnTo>
                  <a:pt x="2540" y="27889"/>
                </a:lnTo>
                <a:lnTo>
                  <a:pt x="4551" y="27116"/>
                </a:lnTo>
                <a:lnTo>
                  <a:pt x="9325" y="23718"/>
                </a:lnTo>
                <a:lnTo>
                  <a:pt x="11931" y="21478"/>
                </a:lnTo>
                <a:lnTo>
                  <a:pt x="17479" y="19033"/>
                </a:lnTo>
                <a:lnTo>
                  <a:pt x="24988" y="16450"/>
                </a:lnTo>
                <a:lnTo>
                  <a:pt x="42539" y="11040"/>
                </a:lnTo>
                <a:lnTo>
                  <a:pt x="59863" y="5461"/>
                </a:lnTo>
                <a:lnTo>
                  <a:pt x="67532" y="3592"/>
                </a:lnTo>
                <a:lnTo>
                  <a:pt x="74549" y="2346"/>
                </a:lnTo>
                <a:lnTo>
                  <a:pt x="81132" y="1515"/>
                </a:lnTo>
                <a:lnTo>
                  <a:pt x="87425" y="962"/>
                </a:lnTo>
                <a:lnTo>
                  <a:pt x="93526" y="592"/>
                </a:lnTo>
                <a:lnTo>
                  <a:pt x="99498" y="346"/>
                </a:lnTo>
                <a:lnTo>
                  <a:pt x="113754" y="73"/>
                </a:lnTo>
                <a:lnTo>
                  <a:pt x="121556" y="0"/>
                </a:lnTo>
                <a:lnTo>
                  <a:pt x="128663" y="904"/>
                </a:lnTo>
                <a:lnTo>
                  <a:pt x="135304" y="2459"/>
                </a:lnTo>
                <a:lnTo>
                  <a:pt x="141639" y="4448"/>
                </a:lnTo>
                <a:lnTo>
                  <a:pt x="146814" y="5774"/>
                </a:lnTo>
                <a:lnTo>
                  <a:pt x="151216" y="6658"/>
                </a:lnTo>
                <a:lnTo>
                  <a:pt x="155103" y="7248"/>
                </a:lnTo>
                <a:lnTo>
                  <a:pt x="158646" y="8593"/>
                </a:lnTo>
                <a:lnTo>
                  <a:pt x="165125" y="12628"/>
                </a:lnTo>
                <a:lnTo>
                  <a:pt x="167233" y="15038"/>
                </a:lnTo>
                <a:lnTo>
                  <a:pt x="168640" y="17596"/>
                </a:lnTo>
                <a:lnTo>
                  <a:pt x="170201" y="22979"/>
                </a:lnTo>
                <a:lnTo>
                  <a:pt x="170895" y="28547"/>
                </a:lnTo>
                <a:lnTo>
                  <a:pt x="170127" y="31365"/>
                </a:lnTo>
                <a:lnTo>
                  <a:pt x="166735" y="37037"/>
                </a:lnTo>
                <a:lnTo>
                  <a:pt x="163544" y="40835"/>
                </a:lnTo>
                <a:lnTo>
                  <a:pt x="159512" y="45272"/>
                </a:lnTo>
                <a:lnTo>
                  <a:pt x="147275" y="58079"/>
                </a:lnTo>
                <a:lnTo>
                  <a:pt x="143905" y="61531"/>
                </a:lnTo>
                <a:lnTo>
                  <a:pt x="137845" y="66690"/>
                </a:lnTo>
                <a:lnTo>
                  <a:pt x="120955" y="80041"/>
                </a:lnTo>
                <a:lnTo>
                  <a:pt x="112069" y="85697"/>
                </a:lnTo>
                <a:lnTo>
                  <a:pt x="103288" y="90420"/>
                </a:lnTo>
                <a:lnTo>
                  <a:pt x="94576" y="94522"/>
                </a:lnTo>
                <a:lnTo>
                  <a:pt x="85911" y="98208"/>
                </a:lnTo>
                <a:lnTo>
                  <a:pt x="77276" y="101618"/>
                </a:lnTo>
                <a:lnTo>
                  <a:pt x="68663" y="104845"/>
                </a:lnTo>
                <a:lnTo>
                  <a:pt x="63872" y="106995"/>
                </a:lnTo>
                <a:lnTo>
                  <a:pt x="61631" y="108429"/>
                </a:lnTo>
                <a:lnTo>
                  <a:pt x="61090" y="109385"/>
                </a:lnTo>
                <a:lnTo>
                  <a:pt x="61682" y="109070"/>
                </a:lnTo>
                <a:lnTo>
                  <a:pt x="67065" y="104075"/>
                </a:lnTo>
                <a:lnTo>
                  <a:pt x="72035" y="99197"/>
                </a:lnTo>
                <a:lnTo>
                  <a:pt x="75645" y="97515"/>
                </a:lnTo>
                <a:lnTo>
                  <a:pt x="79958" y="96394"/>
                </a:lnTo>
                <a:lnTo>
                  <a:pt x="84738" y="95646"/>
                </a:lnTo>
                <a:lnTo>
                  <a:pt x="88877" y="95148"/>
                </a:lnTo>
                <a:lnTo>
                  <a:pt x="92588" y="94816"/>
                </a:lnTo>
                <a:lnTo>
                  <a:pt x="96016" y="94594"/>
                </a:lnTo>
                <a:lnTo>
                  <a:pt x="101158" y="93494"/>
                </a:lnTo>
                <a:lnTo>
                  <a:pt x="107444" y="91809"/>
                </a:lnTo>
                <a:lnTo>
                  <a:pt x="114492" y="89732"/>
                </a:lnTo>
                <a:lnTo>
                  <a:pt x="121095" y="88348"/>
                </a:lnTo>
                <a:lnTo>
                  <a:pt x="127403" y="87425"/>
                </a:lnTo>
                <a:lnTo>
                  <a:pt x="133512" y="86810"/>
                </a:lnTo>
                <a:lnTo>
                  <a:pt x="140444" y="87352"/>
                </a:lnTo>
                <a:lnTo>
                  <a:pt x="147922" y="88666"/>
                </a:lnTo>
                <a:lnTo>
                  <a:pt x="155764" y="90495"/>
                </a:lnTo>
                <a:lnTo>
                  <a:pt x="162897" y="91714"/>
                </a:lnTo>
                <a:lnTo>
                  <a:pt x="169559" y="92526"/>
                </a:lnTo>
                <a:lnTo>
                  <a:pt x="175905" y="93068"/>
                </a:lnTo>
                <a:lnTo>
                  <a:pt x="181087" y="94382"/>
                </a:lnTo>
                <a:lnTo>
                  <a:pt x="185494" y="96210"/>
                </a:lnTo>
                <a:lnTo>
                  <a:pt x="189386" y="98381"/>
                </a:lnTo>
                <a:lnTo>
                  <a:pt x="192933" y="100782"/>
                </a:lnTo>
                <a:lnTo>
                  <a:pt x="199413" y="105988"/>
                </a:lnTo>
                <a:lnTo>
                  <a:pt x="203866" y="109724"/>
                </a:lnTo>
                <a:lnTo>
                  <a:pt x="205443" y="113106"/>
                </a:lnTo>
                <a:lnTo>
                  <a:pt x="207447" y="118217"/>
                </a:lnTo>
                <a:lnTo>
                  <a:pt x="209736" y="124483"/>
                </a:lnTo>
                <a:lnTo>
                  <a:pt x="211261" y="129612"/>
                </a:lnTo>
                <a:lnTo>
                  <a:pt x="212278" y="133985"/>
                </a:lnTo>
                <a:lnTo>
                  <a:pt x="212956" y="137852"/>
                </a:lnTo>
                <a:lnTo>
                  <a:pt x="212456" y="142335"/>
                </a:lnTo>
                <a:lnTo>
                  <a:pt x="211170" y="147229"/>
                </a:lnTo>
                <a:lnTo>
                  <a:pt x="209360" y="152397"/>
                </a:lnTo>
                <a:lnTo>
                  <a:pt x="206249" y="157746"/>
                </a:lnTo>
                <a:lnTo>
                  <a:pt x="202269" y="163218"/>
                </a:lnTo>
                <a:lnTo>
                  <a:pt x="197711" y="168771"/>
                </a:lnTo>
                <a:lnTo>
                  <a:pt x="193719" y="174378"/>
                </a:lnTo>
                <a:lnTo>
                  <a:pt x="190106" y="180021"/>
                </a:lnTo>
                <a:lnTo>
                  <a:pt x="186745" y="185688"/>
                </a:lnTo>
                <a:lnTo>
                  <a:pt x="182599" y="190418"/>
                </a:lnTo>
                <a:lnTo>
                  <a:pt x="177931" y="194524"/>
                </a:lnTo>
                <a:lnTo>
                  <a:pt x="172913" y="198214"/>
                </a:lnTo>
                <a:lnTo>
                  <a:pt x="167663" y="201627"/>
                </a:lnTo>
                <a:lnTo>
                  <a:pt x="162258" y="204854"/>
                </a:lnTo>
                <a:lnTo>
                  <a:pt x="156750" y="207958"/>
                </a:lnTo>
                <a:lnTo>
                  <a:pt x="140469" y="216487"/>
                </a:lnTo>
                <a:lnTo>
                  <a:pt x="130793" y="221429"/>
                </a:lnTo>
                <a:lnTo>
                  <a:pt x="120533" y="225676"/>
                </a:lnTo>
                <a:lnTo>
                  <a:pt x="109884" y="229459"/>
                </a:lnTo>
                <a:lnTo>
                  <a:pt x="98973" y="232934"/>
                </a:lnTo>
                <a:lnTo>
                  <a:pt x="89794" y="236203"/>
                </a:lnTo>
                <a:lnTo>
                  <a:pt x="81771" y="239335"/>
                </a:lnTo>
                <a:lnTo>
                  <a:pt x="34290" y="24845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914"/>
          <p:cNvSpPr/>
          <p:nvPr/>
        </p:nvSpPr>
        <p:spPr>
          <a:xfrm>
            <a:off x="8018144" y="3840479"/>
            <a:ext cx="25688" cy="128589"/>
          </a:xfrm>
          <a:custGeom>
            <a:avLst/>
            <a:gdLst/>
            <a:ahLst/>
            <a:cxnLst/>
            <a:rect l="0" t="0" r="0" b="0"/>
            <a:pathLst>
              <a:path w="25688" h="128589">
                <a:moveTo>
                  <a:pt x="17146" y="0"/>
                </a:moveTo>
                <a:lnTo>
                  <a:pt x="21697" y="9102"/>
                </a:lnTo>
                <a:lnTo>
                  <a:pt x="23037" y="12736"/>
                </a:lnTo>
                <a:lnTo>
                  <a:pt x="23931" y="16111"/>
                </a:lnTo>
                <a:lnTo>
                  <a:pt x="24527" y="19313"/>
                </a:lnTo>
                <a:lnTo>
                  <a:pt x="24923" y="24306"/>
                </a:lnTo>
                <a:lnTo>
                  <a:pt x="25189" y="30492"/>
                </a:lnTo>
                <a:lnTo>
                  <a:pt x="25613" y="51850"/>
                </a:lnTo>
                <a:lnTo>
                  <a:pt x="25687" y="66692"/>
                </a:lnTo>
                <a:lnTo>
                  <a:pt x="23793" y="73037"/>
                </a:lnTo>
                <a:lnTo>
                  <a:pt x="20624" y="80124"/>
                </a:lnTo>
                <a:lnTo>
                  <a:pt x="16608" y="87706"/>
                </a:lnTo>
                <a:lnTo>
                  <a:pt x="13929" y="93714"/>
                </a:lnTo>
                <a:lnTo>
                  <a:pt x="12144" y="98671"/>
                </a:lnTo>
                <a:lnTo>
                  <a:pt x="10954" y="102928"/>
                </a:lnTo>
                <a:lnTo>
                  <a:pt x="9207" y="107672"/>
                </a:lnTo>
                <a:lnTo>
                  <a:pt x="7091" y="112739"/>
                </a:lnTo>
                <a:lnTo>
                  <a:pt x="0" y="12858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915"/>
          <p:cNvSpPr/>
          <p:nvPr/>
        </p:nvSpPr>
        <p:spPr>
          <a:xfrm>
            <a:off x="8143229" y="3634740"/>
            <a:ext cx="162155" cy="205691"/>
          </a:xfrm>
          <a:custGeom>
            <a:avLst/>
            <a:gdLst/>
            <a:ahLst/>
            <a:cxnLst/>
            <a:rect l="0" t="0" r="0" b="0"/>
            <a:pathLst>
              <a:path w="162155" h="205691">
                <a:moveTo>
                  <a:pt x="97801" y="17145"/>
                </a:moveTo>
                <a:lnTo>
                  <a:pt x="84149" y="26246"/>
                </a:lnTo>
                <a:lnTo>
                  <a:pt x="79174" y="28927"/>
                </a:lnTo>
                <a:lnTo>
                  <a:pt x="74905" y="30715"/>
                </a:lnTo>
                <a:lnTo>
                  <a:pt x="71106" y="31906"/>
                </a:lnTo>
                <a:lnTo>
                  <a:pt x="67622" y="34606"/>
                </a:lnTo>
                <a:lnTo>
                  <a:pt x="64346" y="38310"/>
                </a:lnTo>
                <a:lnTo>
                  <a:pt x="61211" y="42685"/>
                </a:lnTo>
                <a:lnTo>
                  <a:pt x="58168" y="46554"/>
                </a:lnTo>
                <a:lnTo>
                  <a:pt x="55186" y="50086"/>
                </a:lnTo>
                <a:lnTo>
                  <a:pt x="52245" y="53393"/>
                </a:lnTo>
                <a:lnTo>
                  <a:pt x="48381" y="58455"/>
                </a:lnTo>
                <a:lnTo>
                  <a:pt x="43899" y="64688"/>
                </a:lnTo>
                <a:lnTo>
                  <a:pt x="28490" y="87111"/>
                </a:lnTo>
                <a:lnTo>
                  <a:pt x="23019" y="95222"/>
                </a:lnTo>
                <a:lnTo>
                  <a:pt x="18418" y="103486"/>
                </a:lnTo>
                <a:lnTo>
                  <a:pt x="14399" y="111853"/>
                </a:lnTo>
                <a:lnTo>
                  <a:pt x="10767" y="120288"/>
                </a:lnTo>
                <a:lnTo>
                  <a:pt x="7394" y="129722"/>
                </a:lnTo>
                <a:lnTo>
                  <a:pt x="4192" y="139821"/>
                </a:lnTo>
                <a:lnTo>
                  <a:pt x="1104" y="150364"/>
                </a:lnTo>
                <a:lnTo>
                  <a:pt x="0" y="159298"/>
                </a:lnTo>
                <a:lnTo>
                  <a:pt x="215" y="167158"/>
                </a:lnTo>
                <a:lnTo>
                  <a:pt x="1311" y="174304"/>
                </a:lnTo>
                <a:lnTo>
                  <a:pt x="2042" y="180020"/>
                </a:lnTo>
                <a:lnTo>
                  <a:pt x="2529" y="184783"/>
                </a:lnTo>
                <a:lnTo>
                  <a:pt x="2854" y="188911"/>
                </a:lnTo>
                <a:lnTo>
                  <a:pt x="4023" y="192615"/>
                </a:lnTo>
                <a:lnTo>
                  <a:pt x="5755" y="196038"/>
                </a:lnTo>
                <a:lnTo>
                  <a:pt x="7861" y="199272"/>
                </a:lnTo>
                <a:lnTo>
                  <a:pt x="11171" y="201428"/>
                </a:lnTo>
                <a:lnTo>
                  <a:pt x="15283" y="202865"/>
                </a:lnTo>
                <a:lnTo>
                  <a:pt x="19929" y="203823"/>
                </a:lnTo>
                <a:lnTo>
                  <a:pt x="24931" y="204462"/>
                </a:lnTo>
                <a:lnTo>
                  <a:pt x="30171" y="204888"/>
                </a:lnTo>
                <a:lnTo>
                  <a:pt x="35569" y="205172"/>
                </a:lnTo>
                <a:lnTo>
                  <a:pt x="46647" y="205487"/>
                </a:lnTo>
                <a:lnTo>
                  <a:pt x="64731" y="205690"/>
                </a:lnTo>
                <a:lnTo>
                  <a:pt x="69086" y="204754"/>
                </a:lnTo>
                <a:lnTo>
                  <a:pt x="73895" y="203178"/>
                </a:lnTo>
                <a:lnTo>
                  <a:pt x="79007" y="201174"/>
                </a:lnTo>
                <a:lnTo>
                  <a:pt x="84318" y="197933"/>
                </a:lnTo>
                <a:lnTo>
                  <a:pt x="89765" y="193868"/>
                </a:lnTo>
                <a:lnTo>
                  <a:pt x="95300" y="189253"/>
                </a:lnTo>
                <a:lnTo>
                  <a:pt x="99943" y="185224"/>
                </a:lnTo>
                <a:lnTo>
                  <a:pt x="103993" y="181585"/>
                </a:lnTo>
                <a:lnTo>
                  <a:pt x="107644" y="178206"/>
                </a:lnTo>
                <a:lnTo>
                  <a:pt x="111982" y="175001"/>
                </a:lnTo>
                <a:lnTo>
                  <a:pt x="116780" y="171913"/>
                </a:lnTo>
                <a:lnTo>
                  <a:pt x="121884" y="168901"/>
                </a:lnTo>
                <a:lnTo>
                  <a:pt x="126239" y="164988"/>
                </a:lnTo>
                <a:lnTo>
                  <a:pt x="130094" y="160474"/>
                </a:lnTo>
                <a:lnTo>
                  <a:pt x="133617" y="155560"/>
                </a:lnTo>
                <a:lnTo>
                  <a:pt x="137871" y="150379"/>
                </a:lnTo>
                <a:lnTo>
                  <a:pt x="142611" y="145020"/>
                </a:lnTo>
                <a:lnTo>
                  <a:pt x="147678" y="139542"/>
                </a:lnTo>
                <a:lnTo>
                  <a:pt x="151054" y="133986"/>
                </a:lnTo>
                <a:lnTo>
                  <a:pt x="153305" y="128376"/>
                </a:lnTo>
                <a:lnTo>
                  <a:pt x="161470" y="96584"/>
                </a:lnTo>
                <a:lnTo>
                  <a:pt x="162154" y="90107"/>
                </a:lnTo>
                <a:lnTo>
                  <a:pt x="161658" y="85788"/>
                </a:lnTo>
                <a:lnTo>
                  <a:pt x="160375" y="82910"/>
                </a:lnTo>
                <a:lnTo>
                  <a:pt x="159519" y="79086"/>
                </a:lnTo>
                <a:lnTo>
                  <a:pt x="158949" y="74631"/>
                </a:lnTo>
                <a:lnTo>
                  <a:pt x="158568" y="69756"/>
                </a:lnTo>
                <a:lnTo>
                  <a:pt x="158314" y="65554"/>
                </a:lnTo>
                <a:lnTo>
                  <a:pt x="158033" y="58345"/>
                </a:lnTo>
                <a:lnTo>
                  <a:pt x="157875" y="48932"/>
                </a:lnTo>
                <a:lnTo>
                  <a:pt x="155948" y="45003"/>
                </a:lnTo>
                <a:lnTo>
                  <a:pt x="152758" y="40480"/>
                </a:lnTo>
                <a:lnTo>
                  <a:pt x="148727" y="35559"/>
                </a:lnTo>
                <a:lnTo>
                  <a:pt x="144134" y="31326"/>
                </a:lnTo>
                <a:lnTo>
                  <a:pt x="139167" y="27551"/>
                </a:lnTo>
                <a:lnTo>
                  <a:pt x="133950" y="24082"/>
                </a:lnTo>
                <a:lnTo>
                  <a:pt x="128568" y="20817"/>
                </a:lnTo>
                <a:lnTo>
                  <a:pt x="123074" y="17688"/>
                </a:lnTo>
                <a:lnTo>
                  <a:pt x="117507" y="14649"/>
                </a:lnTo>
                <a:lnTo>
                  <a:pt x="112843" y="12624"/>
                </a:lnTo>
                <a:lnTo>
                  <a:pt x="108782" y="11273"/>
                </a:lnTo>
                <a:lnTo>
                  <a:pt x="105121" y="10373"/>
                </a:lnTo>
                <a:lnTo>
                  <a:pt x="100776" y="8820"/>
                </a:lnTo>
                <a:lnTo>
                  <a:pt x="95975" y="6832"/>
                </a:lnTo>
                <a:lnTo>
                  <a:pt x="7208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916"/>
          <p:cNvSpPr/>
          <p:nvPr/>
        </p:nvSpPr>
        <p:spPr>
          <a:xfrm>
            <a:off x="8335327" y="3557587"/>
            <a:ext cx="144345" cy="308611"/>
          </a:xfrm>
          <a:custGeom>
            <a:avLst/>
            <a:gdLst/>
            <a:ahLst/>
            <a:cxnLst/>
            <a:rect l="0" t="0" r="0" b="0"/>
            <a:pathLst>
              <a:path w="144345" h="308611">
                <a:moveTo>
                  <a:pt x="0" y="0"/>
                </a:moveTo>
                <a:lnTo>
                  <a:pt x="4551" y="4551"/>
                </a:lnTo>
                <a:lnTo>
                  <a:pt x="8749" y="6844"/>
                </a:lnTo>
                <a:lnTo>
                  <a:pt x="14405" y="9325"/>
                </a:lnTo>
                <a:lnTo>
                  <a:pt x="21034" y="11932"/>
                </a:lnTo>
                <a:lnTo>
                  <a:pt x="27357" y="14622"/>
                </a:lnTo>
                <a:lnTo>
                  <a:pt x="39464" y="20151"/>
                </a:lnTo>
                <a:lnTo>
                  <a:pt x="44407" y="22959"/>
                </a:lnTo>
                <a:lnTo>
                  <a:pt x="48655" y="25784"/>
                </a:lnTo>
                <a:lnTo>
                  <a:pt x="75968" y="46262"/>
                </a:lnTo>
                <a:lnTo>
                  <a:pt x="83983" y="52749"/>
                </a:lnTo>
                <a:lnTo>
                  <a:pt x="91232" y="58979"/>
                </a:lnTo>
                <a:lnTo>
                  <a:pt x="97969" y="65036"/>
                </a:lnTo>
                <a:lnTo>
                  <a:pt x="104364" y="70028"/>
                </a:lnTo>
                <a:lnTo>
                  <a:pt x="110534" y="74308"/>
                </a:lnTo>
                <a:lnTo>
                  <a:pt x="116551" y="78113"/>
                </a:lnTo>
                <a:lnTo>
                  <a:pt x="121517" y="82556"/>
                </a:lnTo>
                <a:lnTo>
                  <a:pt x="125779" y="87422"/>
                </a:lnTo>
                <a:lnTo>
                  <a:pt x="129572" y="92571"/>
                </a:lnTo>
                <a:lnTo>
                  <a:pt x="132101" y="97910"/>
                </a:lnTo>
                <a:lnTo>
                  <a:pt x="133787" y="103373"/>
                </a:lnTo>
                <a:lnTo>
                  <a:pt x="134912" y="108920"/>
                </a:lnTo>
                <a:lnTo>
                  <a:pt x="136614" y="114524"/>
                </a:lnTo>
                <a:lnTo>
                  <a:pt x="138702" y="120164"/>
                </a:lnTo>
                <a:lnTo>
                  <a:pt x="141046" y="125830"/>
                </a:lnTo>
                <a:lnTo>
                  <a:pt x="142608" y="131511"/>
                </a:lnTo>
                <a:lnTo>
                  <a:pt x="143649" y="137204"/>
                </a:lnTo>
                <a:lnTo>
                  <a:pt x="144344" y="142904"/>
                </a:lnTo>
                <a:lnTo>
                  <a:pt x="143854" y="148610"/>
                </a:lnTo>
                <a:lnTo>
                  <a:pt x="142575" y="154318"/>
                </a:lnTo>
                <a:lnTo>
                  <a:pt x="140771" y="160029"/>
                </a:lnTo>
                <a:lnTo>
                  <a:pt x="139567" y="166693"/>
                </a:lnTo>
                <a:lnTo>
                  <a:pt x="138765" y="173994"/>
                </a:lnTo>
                <a:lnTo>
                  <a:pt x="138230" y="181718"/>
                </a:lnTo>
                <a:lnTo>
                  <a:pt x="135016" y="190678"/>
                </a:lnTo>
                <a:lnTo>
                  <a:pt x="130016" y="200461"/>
                </a:lnTo>
                <a:lnTo>
                  <a:pt x="123824" y="210793"/>
                </a:lnTo>
                <a:lnTo>
                  <a:pt x="115887" y="221492"/>
                </a:lnTo>
                <a:lnTo>
                  <a:pt x="106786" y="232433"/>
                </a:lnTo>
                <a:lnTo>
                  <a:pt x="88417" y="252847"/>
                </a:lnTo>
                <a:lnTo>
                  <a:pt x="68319" y="274096"/>
                </a:lnTo>
                <a:lnTo>
                  <a:pt x="59574" y="283111"/>
                </a:lnTo>
                <a:lnTo>
                  <a:pt x="54956" y="285895"/>
                </a:lnTo>
                <a:lnTo>
                  <a:pt x="49972" y="287752"/>
                </a:lnTo>
                <a:lnTo>
                  <a:pt x="44745" y="288990"/>
                </a:lnTo>
                <a:lnTo>
                  <a:pt x="40309" y="290768"/>
                </a:lnTo>
                <a:lnTo>
                  <a:pt x="36396" y="292905"/>
                </a:lnTo>
                <a:lnTo>
                  <a:pt x="32838" y="295282"/>
                </a:lnTo>
                <a:lnTo>
                  <a:pt x="29512" y="296868"/>
                </a:lnTo>
                <a:lnTo>
                  <a:pt x="26342" y="297924"/>
                </a:lnTo>
                <a:lnTo>
                  <a:pt x="23276" y="298629"/>
                </a:lnTo>
                <a:lnTo>
                  <a:pt x="20280" y="300051"/>
                </a:lnTo>
                <a:lnTo>
                  <a:pt x="17330" y="301951"/>
                </a:lnTo>
                <a:lnTo>
                  <a:pt x="8573" y="3086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917"/>
          <p:cNvSpPr/>
          <p:nvPr/>
        </p:nvSpPr>
        <p:spPr>
          <a:xfrm>
            <a:off x="7015162" y="4140517"/>
            <a:ext cx="25719" cy="222886"/>
          </a:xfrm>
          <a:custGeom>
            <a:avLst/>
            <a:gdLst/>
            <a:ahLst/>
            <a:cxnLst/>
            <a:rect l="0" t="0" r="0" b="0"/>
            <a:pathLst>
              <a:path w="25719" h="222886">
                <a:moveTo>
                  <a:pt x="0" y="222885"/>
                </a:moveTo>
                <a:lnTo>
                  <a:pt x="4551" y="222885"/>
                </a:lnTo>
                <a:lnTo>
                  <a:pt x="5892" y="221933"/>
                </a:lnTo>
                <a:lnTo>
                  <a:pt x="6785" y="220345"/>
                </a:lnTo>
                <a:lnTo>
                  <a:pt x="7381" y="218334"/>
                </a:lnTo>
                <a:lnTo>
                  <a:pt x="7779" y="211278"/>
                </a:lnTo>
                <a:lnTo>
                  <a:pt x="8220" y="188199"/>
                </a:lnTo>
                <a:lnTo>
                  <a:pt x="9290" y="175949"/>
                </a:lnTo>
                <a:lnTo>
                  <a:pt x="10956" y="163972"/>
                </a:lnTo>
                <a:lnTo>
                  <a:pt x="13019" y="152177"/>
                </a:lnTo>
                <a:lnTo>
                  <a:pt x="14394" y="143361"/>
                </a:lnTo>
                <a:lnTo>
                  <a:pt x="15311" y="136532"/>
                </a:lnTo>
                <a:lnTo>
                  <a:pt x="15923" y="131026"/>
                </a:lnTo>
                <a:lnTo>
                  <a:pt x="15377" y="126403"/>
                </a:lnTo>
                <a:lnTo>
                  <a:pt x="14062" y="122369"/>
                </a:lnTo>
                <a:lnTo>
                  <a:pt x="12232" y="118727"/>
                </a:lnTo>
                <a:lnTo>
                  <a:pt x="11964" y="115346"/>
                </a:lnTo>
                <a:lnTo>
                  <a:pt x="12739" y="112140"/>
                </a:lnTo>
                <a:lnTo>
                  <a:pt x="14208" y="109050"/>
                </a:lnTo>
                <a:lnTo>
                  <a:pt x="14234" y="106038"/>
                </a:lnTo>
                <a:lnTo>
                  <a:pt x="13299" y="103077"/>
                </a:lnTo>
                <a:lnTo>
                  <a:pt x="11724" y="100151"/>
                </a:lnTo>
                <a:lnTo>
                  <a:pt x="11626" y="96295"/>
                </a:lnTo>
                <a:lnTo>
                  <a:pt x="12513" y="91819"/>
                </a:lnTo>
                <a:lnTo>
                  <a:pt x="20781" y="66397"/>
                </a:lnTo>
                <a:lnTo>
                  <a:pt x="22427" y="59505"/>
                </a:lnTo>
                <a:lnTo>
                  <a:pt x="23523" y="53005"/>
                </a:lnTo>
                <a:lnTo>
                  <a:pt x="24254" y="46766"/>
                </a:lnTo>
                <a:lnTo>
                  <a:pt x="24742" y="41655"/>
                </a:lnTo>
                <a:lnTo>
                  <a:pt x="25067" y="37295"/>
                </a:lnTo>
                <a:lnTo>
                  <a:pt x="25285" y="33436"/>
                </a:lnTo>
                <a:lnTo>
                  <a:pt x="25525" y="21528"/>
                </a:lnTo>
                <a:lnTo>
                  <a:pt x="2571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918"/>
          <p:cNvSpPr/>
          <p:nvPr/>
        </p:nvSpPr>
        <p:spPr>
          <a:xfrm>
            <a:off x="6775132" y="4217670"/>
            <a:ext cx="25719" cy="124594"/>
          </a:xfrm>
          <a:custGeom>
            <a:avLst/>
            <a:gdLst/>
            <a:ahLst/>
            <a:cxnLst/>
            <a:rect l="0" t="0" r="0" b="0"/>
            <a:pathLst>
              <a:path w="25719" h="124594">
                <a:moveTo>
                  <a:pt x="0" y="0"/>
                </a:moveTo>
                <a:lnTo>
                  <a:pt x="0" y="4550"/>
                </a:lnTo>
                <a:lnTo>
                  <a:pt x="953" y="6843"/>
                </a:lnTo>
                <a:lnTo>
                  <a:pt x="2541" y="9325"/>
                </a:lnTo>
                <a:lnTo>
                  <a:pt x="4551" y="11931"/>
                </a:lnTo>
                <a:lnTo>
                  <a:pt x="6843" y="13669"/>
                </a:lnTo>
                <a:lnTo>
                  <a:pt x="9325" y="14827"/>
                </a:lnTo>
                <a:lnTo>
                  <a:pt x="11932" y="15600"/>
                </a:lnTo>
                <a:lnTo>
                  <a:pt x="13669" y="17068"/>
                </a:lnTo>
                <a:lnTo>
                  <a:pt x="14828" y="18998"/>
                </a:lnTo>
                <a:lnTo>
                  <a:pt x="15600" y="21238"/>
                </a:lnTo>
                <a:lnTo>
                  <a:pt x="16115" y="23683"/>
                </a:lnTo>
                <a:lnTo>
                  <a:pt x="16458" y="26266"/>
                </a:lnTo>
                <a:lnTo>
                  <a:pt x="16687" y="28941"/>
                </a:lnTo>
                <a:lnTo>
                  <a:pt x="17792" y="33581"/>
                </a:lnTo>
                <a:lnTo>
                  <a:pt x="19481" y="39532"/>
                </a:lnTo>
                <a:lnTo>
                  <a:pt x="21560" y="46358"/>
                </a:lnTo>
                <a:lnTo>
                  <a:pt x="22946" y="51860"/>
                </a:lnTo>
                <a:lnTo>
                  <a:pt x="23870" y="56481"/>
                </a:lnTo>
                <a:lnTo>
                  <a:pt x="24486" y="60514"/>
                </a:lnTo>
                <a:lnTo>
                  <a:pt x="24897" y="64155"/>
                </a:lnTo>
                <a:lnTo>
                  <a:pt x="25170" y="67535"/>
                </a:lnTo>
                <a:lnTo>
                  <a:pt x="25353" y="70741"/>
                </a:lnTo>
                <a:lnTo>
                  <a:pt x="25645" y="107248"/>
                </a:lnTo>
                <a:lnTo>
                  <a:pt x="25696" y="124593"/>
                </a:lnTo>
                <a:lnTo>
                  <a:pt x="25708" y="119192"/>
                </a:lnTo>
                <a:lnTo>
                  <a:pt x="24759" y="116608"/>
                </a:lnTo>
                <a:lnTo>
                  <a:pt x="23173" y="114886"/>
                </a:lnTo>
                <a:lnTo>
                  <a:pt x="21164" y="113738"/>
                </a:lnTo>
                <a:lnTo>
                  <a:pt x="19824" y="111068"/>
                </a:lnTo>
                <a:lnTo>
                  <a:pt x="18931" y="107383"/>
                </a:lnTo>
                <a:lnTo>
                  <a:pt x="18336" y="103021"/>
                </a:lnTo>
                <a:lnTo>
                  <a:pt x="17939" y="98208"/>
                </a:lnTo>
                <a:lnTo>
                  <a:pt x="17675" y="93094"/>
                </a:lnTo>
                <a:lnTo>
                  <a:pt x="17498" y="87780"/>
                </a:lnTo>
                <a:lnTo>
                  <a:pt x="16427" y="83285"/>
                </a:lnTo>
                <a:lnTo>
                  <a:pt x="14762" y="79336"/>
                </a:lnTo>
                <a:lnTo>
                  <a:pt x="12699" y="75750"/>
                </a:lnTo>
                <a:lnTo>
                  <a:pt x="10371" y="69550"/>
                </a:lnTo>
                <a:lnTo>
                  <a:pt x="7867" y="61607"/>
                </a:lnTo>
                <a:lnTo>
                  <a:pt x="5244" y="52501"/>
                </a:lnTo>
                <a:lnTo>
                  <a:pt x="3496" y="43573"/>
                </a:lnTo>
                <a:lnTo>
                  <a:pt x="2331" y="34764"/>
                </a:lnTo>
                <a:lnTo>
                  <a:pt x="1554" y="26033"/>
                </a:lnTo>
                <a:lnTo>
                  <a:pt x="1036" y="21165"/>
                </a:lnTo>
                <a:lnTo>
                  <a:pt x="690" y="18872"/>
                </a:lnTo>
                <a:lnTo>
                  <a:pt x="460" y="18297"/>
                </a:lnTo>
                <a:lnTo>
                  <a:pt x="1259" y="18865"/>
                </a:lnTo>
                <a:lnTo>
                  <a:pt x="2744" y="20196"/>
                </a:lnTo>
                <a:lnTo>
                  <a:pt x="4687" y="22037"/>
                </a:lnTo>
                <a:lnTo>
                  <a:pt x="7887" y="28026"/>
                </a:lnTo>
                <a:lnTo>
                  <a:pt x="11926" y="36781"/>
                </a:lnTo>
                <a:lnTo>
                  <a:pt x="16523" y="47381"/>
                </a:lnTo>
                <a:lnTo>
                  <a:pt x="19588" y="55400"/>
                </a:lnTo>
                <a:lnTo>
                  <a:pt x="21631" y="61698"/>
                </a:lnTo>
                <a:lnTo>
                  <a:pt x="22994" y="66849"/>
                </a:lnTo>
                <a:lnTo>
                  <a:pt x="23901" y="72189"/>
                </a:lnTo>
                <a:lnTo>
                  <a:pt x="24507" y="77653"/>
                </a:lnTo>
                <a:lnTo>
                  <a:pt x="25718" y="9429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919"/>
          <p:cNvSpPr/>
          <p:nvPr/>
        </p:nvSpPr>
        <p:spPr>
          <a:xfrm>
            <a:off x="7006590" y="4140517"/>
            <a:ext cx="728663" cy="24528"/>
          </a:xfrm>
          <a:custGeom>
            <a:avLst/>
            <a:gdLst/>
            <a:ahLst/>
            <a:cxnLst/>
            <a:rect l="0" t="0" r="0" b="0"/>
            <a:pathLst>
              <a:path w="728663" h="24528">
                <a:moveTo>
                  <a:pt x="0" y="17145"/>
                </a:moveTo>
                <a:lnTo>
                  <a:pt x="9101" y="12595"/>
                </a:lnTo>
                <a:lnTo>
                  <a:pt x="13687" y="12207"/>
                </a:lnTo>
                <a:lnTo>
                  <a:pt x="18650" y="12900"/>
                </a:lnTo>
                <a:lnTo>
                  <a:pt x="23863" y="14315"/>
                </a:lnTo>
                <a:lnTo>
                  <a:pt x="29244" y="15259"/>
                </a:lnTo>
                <a:lnTo>
                  <a:pt x="34736" y="15887"/>
                </a:lnTo>
                <a:lnTo>
                  <a:pt x="50680" y="16586"/>
                </a:lnTo>
                <a:lnTo>
                  <a:pt x="120613" y="17123"/>
                </a:lnTo>
                <a:lnTo>
                  <a:pt x="124223" y="18083"/>
                </a:lnTo>
                <a:lnTo>
                  <a:pt x="127583" y="19675"/>
                </a:lnTo>
                <a:lnTo>
                  <a:pt x="130775" y="21690"/>
                </a:lnTo>
                <a:lnTo>
                  <a:pt x="133856" y="22080"/>
                </a:lnTo>
                <a:lnTo>
                  <a:pt x="136863" y="21387"/>
                </a:lnTo>
                <a:lnTo>
                  <a:pt x="139818" y="19974"/>
                </a:lnTo>
                <a:lnTo>
                  <a:pt x="143695" y="19031"/>
                </a:lnTo>
                <a:lnTo>
                  <a:pt x="148184" y="18402"/>
                </a:lnTo>
                <a:lnTo>
                  <a:pt x="158252" y="17704"/>
                </a:lnTo>
                <a:lnTo>
                  <a:pt x="177697" y="17255"/>
                </a:lnTo>
                <a:lnTo>
                  <a:pt x="204439" y="17152"/>
                </a:lnTo>
                <a:lnTo>
                  <a:pt x="208682" y="18102"/>
                </a:lnTo>
                <a:lnTo>
                  <a:pt x="212464" y="19688"/>
                </a:lnTo>
                <a:lnTo>
                  <a:pt x="215937" y="21698"/>
                </a:lnTo>
                <a:lnTo>
                  <a:pt x="219206" y="23038"/>
                </a:lnTo>
                <a:lnTo>
                  <a:pt x="222337" y="23931"/>
                </a:lnTo>
                <a:lnTo>
                  <a:pt x="225377" y="24527"/>
                </a:lnTo>
                <a:lnTo>
                  <a:pt x="228355" y="23971"/>
                </a:lnTo>
                <a:lnTo>
                  <a:pt x="231295" y="22648"/>
                </a:lnTo>
                <a:lnTo>
                  <a:pt x="234206" y="20814"/>
                </a:lnTo>
                <a:lnTo>
                  <a:pt x="238053" y="19591"/>
                </a:lnTo>
                <a:lnTo>
                  <a:pt x="242521" y="18776"/>
                </a:lnTo>
                <a:lnTo>
                  <a:pt x="247406" y="18232"/>
                </a:lnTo>
                <a:lnTo>
                  <a:pt x="258831" y="17467"/>
                </a:lnTo>
                <a:lnTo>
                  <a:pt x="272799" y="17241"/>
                </a:lnTo>
                <a:lnTo>
                  <a:pt x="531708" y="17145"/>
                </a:lnTo>
                <a:lnTo>
                  <a:pt x="542114" y="16193"/>
                </a:lnTo>
                <a:lnTo>
                  <a:pt x="553814" y="14605"/>
                </a:lnTo>
                <a:lnTo>
                  <a:pt x="566377" y="12595"/>
                </a:lnTo>
                <a:lnTo>
                  <a:pt x="575704" y="11254"/>
                </a:lnTo>
                <a:lnTo>
                  <a:pt x="582875" y="10360"/>
                </a:lnTo>
                <a:lnTo>
                  <a:pt x="588609" y="9764"/>
                </a:lnTo>
                <a:lnTo>
                  <a:pt x="600059" y="9102"/>
                </a:lnTo>
                <a:lnTo>
                  <a:pt x="618381" y="8677"/>
                </a:lnTo>
                <a:lnTo>
                  <a:pt x="693902" y="8582"/>
                </a:lnTo>
                <a:lnTo>
                  <a:pt x="706441" y="7626"/>
                </a:lnTo>
                <a:lnTo>
                  <a:pt x="715753" y="6037"/>
                </a:lnTo>
                <a:lnTo>
                  <a:pt x="722914" y="4025"/>
                </a:lnTo>
                <a:lnTo>
                  <a:pt x="726735" y="2683"/>
                </a:lnTo>
                <a:lnTo>
                  <a:pt x="728330" y="1789"/>
                </a:lnTo>
                <a:lnTo>
                  <a:pt x="72866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920"/>
          <p:cNvSpPr/>
          <p:nvPr/>
        </p:nvSpPr>
        <p:spPr>
          <a:xfrm>
            <a:off x="7195184" y="3900876"/>
            <a:ext cx="205570" cy="171017"/>
          </a:xfrm>
          <a:custGeom>
            <a:avLst/>
            <a:gdLst/>
            <a:ahLst/>
            <a:cxnLst/>
            <a:rect l="0" t="0" r="0" b="0"/>
            <a:pathLst>
              <a:path w="205570" h="171017">
                <a:moveTo>
                  <a:pt x="8573" y="42474"/>
                </a:moveTo>
                <a:lnTo>
                  <a:pt x="22225" y="33372"/>
                </a:lnTo>
                <a:lnTo>
                  <a:pt x="27199" y="29738"/>
                </a:lnTo>
                <a:lnTo>
                  <a:pt x="31468" y="26364"/>
                </a:lnTo>
                <a:lnTo>
                  <a:pt x="35267" y="23161"/>
                </a:lnTo>
                <a:lnTo>
                  <a:pt x="38751" y="21026"/>
                </a:lnTo>
                <a:lnTo>
                  <a:pt x="45163" y="18654"/>
                </a:lnTo>
                <a:lnTo>
                  <a:pt x="49159" y="17069"/>
                </a:lnTo>
                <a:lnTo>
                  <a:pt x="53728" y="15060"/>
                </a:lnTo>
                <a:lnTo>
                  <a:pt x="58678" y="12768"/>
                </a:lnTo>
                <a:lnTo>
                  <a:pt x="63884" y="11239"/>
                </a:lnTo>
                <a:lnTo>
                  <a:pt x="69260" y="10221"/>
                </a:lnTo>
                <a:lnTo>
                  <a:pt x="74748" y="9542"/>
                </a:lnTo>
                <a:lnTo>
                  <a:pt x="80312" y="8137"/>
                </a:lnTo>
                <a:lnTo>
                  <a:pt x="85927" y="6247"/>
                </a:lnTo>
                <a:lnTo>
                  <a:pt x="91575" y="4036"/>
                </a:lnTo>
                <a:lnTo>
                  <a:pt x="99150" y="2560"/>
                </a:lnTo>
                <a:lnTo>
                  <a:pt x="108010" y="1577"/>
                </a:lnTo>
                <a:lnTo>
                  <a:pt x="117727" y="922"/>
                </a:lnTo>
                <a:lnTo>
                  <a:pt x="127062" y="485"/>
                </a:lnTo>
                <a:lnTo>
                  <a:pt x="145055" y="0"/>
                </a:lnTo>
                <a:lnTo>
                  <a:pt x="151948" y="823"/>
                </a:lnTo>
                <a:lnTo>
                  <a:pt x="157497" y="2324"/>
                </a:lnTo>
                <a:lnTo>
                  <a:pt x="162148" y="4277"/>
                </a:lnTo>
                <a:lnTo>
                  <a:pt x="166202" y="6532"/>
                </a:lnTo>
                <a:lnTo>
                  <a:pt x="169857" y="8988"/>
                </a:lnTo>
                <a:lnTo>
                  <a:pt x="173245" y="11577"/>
                </a:lnTo>
                <a:lnTo>
                  <a:pt x="175504" y="14256"/>
                </a:lnTo>
                <a:lnTo>
                  <a:pt x="177010" y="16994"/>
                </a:lnTo>
                <a:lnTo>
                  <a:pt x="178015" y="19773"/>
                </a:lnTo>
                <a:lnTo>
                  <a:pt x="178685" y="22577"/>
                </a:lnTo>
                <a:lnTo>
                  <a:pt x="179131" y="25399"/>
                </a:lnTo>
                <a:lnTo>
                  <a:pt x="179429" y="28233"/>
                </a:lnTo>
                <a:lnTo>
                  <a:pt x="178674" y="31075"/>
                </a:lnTo>
                <a:lnTo>
                  <a:pt x="177219" y="33922"/>
                </a:lnTo>
                <a:lnTo>
                  <a:pt x="175296" y="36773"/>
                </a:lnTo>
                <a:lnTo>
                  <a:pt x="173062" y="39625"/>
                </a:lnTo>
                <a:lnTo>
                  <a:pt x="170619" y="42480"/>
                </a:lnTo>
                <a:lnTo>
                  <a:pt x="168039" y="45335"/>
                </a:lnTo>
                <a:lnTo>
                  <a:pt x="162632" y="51048"/>
                </a:lnTo>
                <a:lnTo>
                  <a:pt x="159856" y="53905"/>
                </a:lnTo>
                <a:lnTo>
                  <a:pt x="155148" y="57714"/>
                </a:lnTo>
                <a:lnTo>
                  <a:pt x="149152" y="62159"/>
                </a:lnTo>
                <a:lnTo>
                  <a:pt x="142298" y="67027"/>
                </a:lnTo>
                <a:lnTo>
                  <a:pt x="135822" y="71225"/>
                </a:lnTo>
                <a:lnTo>
                  <a:pt x="129602" y="74977"/>
                </a:lnTo>
                <a:lnTo>
                  <a:pt x="123549" y="78429"/>
                </a:lnTo>
                <a:lnTo>
                  <a:pt x="118561" y="81684"/>
                </a:lnTo>
                <a:lnTo>
                  <a:pt x="114283" y="84807"/>
                </a:lnTo>
                <a:lnTo>
                  <a:pt x="110479" y="87840"/>
                </a:lnTo>
                <a:lnTo>
                  <a:pt x="105085" y="90816"/>
                </a:lnTo>
                <a:lnTo>
                  <a:pt x="98632" y="93752"/>
                </a:lnTo>
                <a:lnTo>
                  <a:pt x="91472" y="96662"/>
                </a:lnTo>
                <a:lnTo>
                  <a:pt x="85746" y="99554"/>
                </a:lnTo>
                <a:lnTo>
                  <a:pt x="80978" y="102435"/>
                </a:lnTo>
                <a:lnTo>
                  <a:pt x="76844" y="105308"/>
                </a:lnTo>
                <a:lnTo>
                  <a:pt x="73138" y="107223"/>
                </a:lnTo>
                <a:lnTo>
                  <a:pt x="69714" y="108500"/>
                </a:lnTo>
                <a:lnTo>
                  <a:pt x="66478" y="109351"/>
                </a:lnTo>
                <a:lnTo>
                  <a:pt x="66227" y="108966"/>
                </a:lnTo>
                <a:lnTo>
                  <a:pt x="71027" y="105998"/>
                </a:lnTo>
                <a:lnTo>
                  <a:pt x="76970" y="104045"/>
                </a:lnTo>
                <a:lnTo>
                  <a:pt x="79889" y="103523"/>
                </a:lnTo>
                <a:lnTo>
                  <a:pt x="86597" y="103176"/>
                </a:lnTo>
                <a:lnTo>
                  <a:pt x="106750" y="102790"/>
                </a:lnTo>
                <a:lnTo>
                  <a:pt x="172677" y="102508"/>
                </a:lnTo>
                <a:lnTo>
                  <a:pt x="178936" y="103452"/>
                </a:lnTo>
                <a:lnTo>
                  <a:pt x="184060" y="105033"/>
                </a:lnTo>
                <a:lnTo>
                  <a:pt x="188430" y="107040"/>
                </a:lnTo>
                <a:lnTo>
                  <a:pt x="192296" y="109330"/>
                </a:lnTo>
                <a:lnTo>
                  <a:pt x="195824" y="111810"/>
                </a:lnTo>
                <a:lnTo>
                  <a:pt x="199130" y="114415"/>
                </a:lnTo>
                <a:lnTo>
                  <a:pt x="201334" y="117105"/>
                </a:lnTo>
                <a:lnTo>
                  <a:pt x="202803" y="119850"/>
                </a:lnTo>
                <a:lnTo>
                  <a:pt x="203782" y="122633"/>
                </a:lnTo>
                <a:lnTo>
                  <a:pt x="204435" y="126393"/>
                </a:lnTo>
                <a:lnTo>
                  <a:pt x="204871" y="130805"/>
                </a:lnTo>
                <a:lnTo>
                  <a:pt x="205354" y="139835"/>
                </a:lnTo>
                <a:lnTo>
                  <a:pt x="205569" y="147023"/>
                </a:lnTo>
                <a:lnTo>
                  <a:pt x="203721" y="150273"/>
                </a:lnTo>
                <a:lnTo>
                  <a:pt x="200584" y="153392"/>
                </a:lnTo>
                <a:lnTo>
                  <a:pt x="196588" y="156424"/>
                </a:lnTo>
                <a:lnTo>
                  <a:pt x="192019" y="159399"/>
                </a:lnTo>
                <a:lnTo>
                  <a:pt x="187068" y="162334"/>
                </a:lnTo>
                <a:lnTo>
                  <a:pt x="181862" y="165243"/>
                </a:lnTo>
                <a:lnTo>
                  <a:pt x="174582" y="167182"/>
                </a:lnTo>
                <a:lnTo>
                  <a:pt x="165918" y="168475"/>
                </a:lnTo>
                <a:lnTo>
                  <a:pt x="156332" y="169337"/>
                </a:lnTo>
                <a:lnTo>
                  <a:pt x="147084" y="169912"/>
                </a:lnTo>
                <a:lnTo>
                  <a:pt x="129188" y="170551"/>
                </a:lnTo>
                <a:lnTo>
                  <a:pt x="50512" y="171016"/>
                </a:lnTo>
                <a:lnTo>
                  <a:pt x="39390" y="170079"/>
                </a:lnTo>
                <a:lnTo>
                  <a:pt x="29118" y="168501"/>
                </a:lnTo>
                <a:lnTo>
                  <a:pt x="0" y="16248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921"/>
          <p:cNvSpPr/>
          <p:nvPr/>
        </p:nvSpPr>
        <p:spPr>
          <a:xfrm>
            <a:off x="7220902" y="5139168"/>
            <a:ext cx="351420" cy="344173"/>
          </a:xfrm>
          <a:custGeom>
            <a:avLst/>
            <a:gdLst/>
            <a:ahLst/>
            <a:cxnLst/>
            <a:rect l="0" t="0" r="0" b="0"/>
            <a:pathLst>
              <a:path w="351420" h="344173">
                <a:moveTo>
                  <a:pt x="0" y="55767"/>
                </a:moveTo>
                <a:lnTo>
                  <a:pt x="9101" y="60318"/>
                </a:lnTo>
                <a:lnTo>
                  <a:pt x="11782" y="62611"/>
                </a:lnTo>
                <a:lnTo>
                  <a:pt x="13571" y="65091"/>
                </a:lnTo>
                <a:lnTo>
                  <a:pt x="16508" y="70389"/>
                </a:lnTo>
                <a:lnTo>
                  <a:pt x="23518" y="79678"/>
                </a:lnTo>
                <a:lnTo>
                  <a:pt x="28868" y="88936"/>
                </a:lnTo>
                <a:lnTo>
                  <a:pt x="31628" y="95977"/>
                </a:lnTo>
                <a:lnTo>
                  <a:pt x="34421" y="104481"/>
                </a:lnTo>
                <a:lnTo>
                  <a:pt x="37234" y="113960"/>
                </a:lnTo>
                <a:lnTo>
                  <a:pt x="40063" y="127900"/>
                </a:lnTo>
                <a:lnTo>
                  <a:pt x="42901" y="144813"/>
                </a:lnTo>
                <a:lnTo>
                  <a:pt x="45746" y="163709"/>
                </a:lnTo>
                <a:lnTo>
                  <a:pt x="51447" y="212643"/>
                </a:lnTo>
                <a:lnTo>
                  <a:pt x="56203" y="260745"/>
                </a:lnTo>
                <a:lnTo>
                  <a:pt x="58317" y="288473"/>
                </a:lnTo>
                <a:lnTo>
                  <a:pt x="57928" y="295677"/>
                </a:lnTo>
                <a:lnTo>
                  <a:pt x="56716" y="299527"/>
                </a:lnTo>
                <a:lnTo>
                  <a:pt x="54955" y="301141"/>
                </a:lnTo>
                <a:lnTo>
                  <a:pt x="52829" y="301264"/>
                </a:lnTo>
                <a:lnTo>
                  <a:pt x="50460" y="300394"/>
                </a:lnTo>
                <a:lnTo>
                  <a:pt x="47927" y="298862"/>
                </a:lnTo>
                <a:lnTo>
                  <a:pt x="46239" y="295935"/>
                </a:lnTo>
                <a:lnTo>
                  <a:pt x="44363" y="287603"/>
                </a:lnTo>
                <a:lnTo>
                  <a:pt x="43529" y="277550"/>
                </a:lnTo>
                <a:lnTo>
                  <a:pt x="43308" y="272202"/>
                </a:lnTo>
                <a:lnTo>
                  <a:pt x="42206" y="262922"/>
                </a:lnTo>
                <a:lnTo>
                  <a:pt x="38444" y="237371"/>
                </a:lnTo>
                <a:lnTo>
                  <a:pt x="38012" y="217793"/>
                </a:lnTo>
                <a:lnTo>
                  <a:pt x="38676" y="194264"/>
                </a:lnTo>
                <a:lnTo>
                  <a:pt x="41002" y="147801"/>
                </a:lnTo>
                <a:lnTo>
                  <a:pt x="42036" y="117626"/>
                </a:lnTo>
                <a:lnTo>
                  <a:pt x="43264" y="106531"/>
                </a:lnTo>
                <a:lnTo>
                  <a:pt x="45035" y="97230"/>
                </a:lnTo>
                <a:lnTo>
                  <a:pt x="47168" y="89124"/>
                </a:lnTo>
                <a:lnTo>
                  <a:pt x="49543" y="80862"/>
                </a:lnTo>
                <a:lnTo>
                  <a:pt x="54722" y="64063"/>
                </a:lnTo>
                <a:lnTo>
                  <a:pt x="57436" y="56535"/>
                </a:lnTo>
                <a:lnTo>
                  <a:pt x="60199" y="49611"/>
                </a:lnTo>
                <a:lnTo>
                  <a:pt x="62992" y="43090"/>
                </a:lnTo>
                <a:lnTo>
                  <a:pt x="68636" y="33305"/>
                </a:lnTo>
                <a:lnTo>
                  <a:pt x="75272" y="24829"/>
                </a:lnTo>
                <a:lnTo>
                  <a:pt x="84573" y="14711"/>
                </a:lnTo>
                <a:lnTo>
                  <a:pt x="92515" y="8945"/>
                </a:lnTo>
                <a:lnTo>
                  <a:pt x="99220" y="5429"/>
                </a:lnTo>
                <a:lnTo>
                  <a:pt x="105375" y="692"/>
                </a:lnTo>
                <a:lnTo>
                  <a:pt x="108350" y="0"/>
                </a:lnTo>
                <a:lnTo>
                  <a:pt x="111286" y="492"/>
                </a:lnTo>
                <a:lnTo>
                  <a:pt x="117088" y="2625"/>
                </a:lnTo>
                <a:lnTo>
                  <a:pt x="122841" y="3573"/>
                </a:lnTo>
                <a:lnTo>
                  <a:pt x="125710" y="4778"/>
                </a:lnTo>
                <a:lnTo>
                  <a:pt x="131436" y="8658"/>
                </a:lnTo>
                <a:lnTo>
                  <a:pt x="137156" y="16097"/>
                </a:lnTo>
                <a:lnTo>
                  <a:pt x="140016" y="20748"/>
                </a:lnTo>
                <a:lnTo>
                  <a:pt x="143826" y="28611"/>
                </a:lnTo>
                <a:lnTo>
                  <a:pt x="148272" y="38615"/>
                </a:lnTo>
                <a:lnTo>
                  <a:pt x="153140" y="50047"/>
                </a:lnTo>
                <a:lnTo>
                  <a:pt x="156387" y="60527"/>
                </a:lnTo>
                <a:lnTo>
                  <a:pt x="158550" y="70370"/>
                </a:lnTo>
                <a:lnTo>
                  <a:pt x="159993" y="79790"/>
                </a:lnTo>
                <a:lnTo>
                  <a:pt x="166574" y="129454"/>
                </a:lnTo>
                <a:lnTo>
                  <a:pt x="168199" y="144896"/>
                </a:lnTo>
                <a:lnTo>
                  <a:pt x="169283" y="158049"/>
                </a:lnTo>
                <a:lnTo>
                  <a:pt x="170487" y="179330"/>
                </a:lnTo>
                <a:lnTo>
                  <a:pt x="171022" y="195139"/>
                </a:lnTo>
                <a:lnTo>
                  <a:pt x="171439" y="249942"/>
                </a:lnTo>
                <a:lnTo>
                  <a:pt x="170490" y="249987"/>
                </a:lnTo>
                <a:lnTo>
                  <a:pt x="166896" y="247497"/>
                </a:lnTo>
                <a:lnTo>
                  <a:pt x="165557" y="245499"/>
                </a:lnTo>
                <a:lnTo>
                  <a:pt x="164068" y="240740"/>
                </a:lnTo>
                <a:lnTo>
                  <a:pt x="163407" y="232909"/>
                </a:lnTo>
                <a:lnTo>
                  <a:pt x="163231" y="228154"/>
                </a:lnTo>
                <a:lnTo>
                  <a:pt x="162160" y="220221"/>
                </a:lnTo>
                <a:lnTo>
                  <a:pt x="158431" y="198708"/>
                </a:lnTo>
                <a:lnTo>
                  <a:pt x="158008" y="188208"/>
                </a:lnTo>
                <a:lnTo>
                  <a:pt x="158679" y="178351"/>
                </a:lnTo>
                <a:lnTo>
                  <a:pt x="160078" y="168922"/>
                </a:lnTo>
                <a:lnTo>
                  <a:pt x="164174" y="145745"/>
                </a:lnTo>
                <a:lnTo>
                  <a:pt x="166599" y="132898"/>
                </a:lnTo>
                <a:lnTo>
                  <a:pt x="169168" y="121475"/>
                </a:lnTo>
                <a:lnTo>
                  <a:pt x="171834" y="111002"/>
                </a:lnTo>
                <a:lnTo>
                  <a:pt x="174564" y="101162"/>
                </a:lnTo>
                <a:lnTo>
                  <a:pt x="178288" y="90793"/>
                </a:lnTo>
                <a:lnTo>
                  <a:pt x="182677" y="80070"/>
                </a:lnTo>
                <a:lnTo>
                  <a:pt x="187507" y="69111"/>
                </a:lnTo>
                <a:lnTo>
                  <a:pt x="192633" y="60853"/>
                </a:lnTo>
                <a:lnTo>
                  <a:pt x="197954" y="54395"/>
                </a:lnTo>
                <a:lnTo>
                  <a:pt x="207994" y="43727"/>
                </a:lnTo>
                <a:lnTo>
                  <a:pt x="212006" y="38215"/>
                </a:lnTo>
                <a:lnTo>
                  <a:pt x="219002" y="27963"/>
                </a:lnTo>
                <a:lnTo>
                  <a:pt x="225286" y="20232"/>
                </a:lnTo>
                <a:lnTo>
                  <a:pt x="233795" y="13621"/>
                </a:lnTo>
                <a:lnTo>
                  <a:pt x="242974" y="8460"/>
                </a:lnTo>
                <a:lnTo>
                  <a:pt x="250229" y="6167"/>
                </a:lnTo>
                <a:lnTo>
                  <a:pt x="259668" y="4875"/>
                </a:lnTo>
                <a:lnTo>
                  <a:pt x="268126" y="7114"/>
                </a:lnTo>
                <a:lnTo>
                  <a:pt x="277282" y="10330"/>
                </a:lnTo>
                <a:lnTo>
                  <a:pt x="284526" y="11761"/>
                </a:lnTo>
                <a:lnTo>
                  <a:pt x="293461" y="14936"/>
                </a:lnTo>
                <a:lnTo>
                  <a:pt x="298511" y="17116"/>
                </a:lnTo>
                <a:lnTo>
                  <a:pt x="302830" y="20475"/>
                </a:lnTo>
                <a:lnTo>
                  <a:pt x="310168" y="29286"/>
                </a:lnTo>
                <a:lnTo>
                  <a:pt x="316606" y="39553"/>
                </a:lnTo>
                <a:lnTo>
                  <a:pt x="319655" y="44957"/>
                </a:lnTo>
                <a:lnTo>
                  <a:pt x="323594" y="50465"/>
                </a:lnTo>
                <a:lnTo>
                  <a:pt x="328124" y="56042"/>
                </a:lnTo>
                <a:lnTo>
                  <a:pt x="333050" y="61666"/>
                </a:lnTo>
                <a:lnTo>
                  <a:pt x="337285" y="68272"/>
                </a:lnTo>
                <a:lnTo>
                  <a:pt x="341062" y="75533"/>
                </a:lnTo>
                <a:lnTo>
                  <a:pt x="344533" y="83232"/>
                </a:lnTo>
                <a:lnTo>
                  <a:pt x="346846" y="91222"/>
                </a:lnTo>
                <a:lnTo>
                  <a:pt x="348388" y="99406"/>
                </a:lnTo>
                <a:lnTo>
                  <a:pt x="349416" y="107720"/>
                </a:lnTo>
                <a:lnTo>
                  <a:pt x="350102" y="116119"/>
                </a:lnTo>
                <a:lnTo>
                  <a:pt x="350559" y="124577"/>
                </a:lnTo>
                <a:lnTo>
                  <a:pt x="350863" y="133072"/>
                </a:lnTo>
                <a:lnTo>
                  <a:pt x="351292" y="163233"/>
                </a:lnTo>
                <a:lnTo>
                  <a:pt x="351419" y="191748"/>
                </a:lnTo>
                <a:lnTo>
                  <a:pt x="350485" y="201666"/>
                </a:lnTo>
                <a:lnTo>
                  <a:pt x="348909" y="212088"/>
                </a:lnTo>
                <a:lnTo>
                  <a:pt x="339536" y="260741"/>
                </a:lnTo>
                <a:lnTo>
                  <a:pt x="335894" y="276236"/>
                </a:lnTo>
                <a:lnTo>
                  <a:pt x="320023" y="336565"/>
                </a:lnTo>
                <a:lnTo>
                  <a:pt x="318124" y="340121"/>
                </a:lnTo>
                <a:lnTo>
                  <a:pt x="315906" y="342491"/>
                </a:lnTo>
                <a:lnTo>
                  <a:pt x="313474" y="344071"/>
                </a:lnTo>
                <a:lnTo>
                  <a:pt x="311852" y="344172"/>
                </a:lnTo>
                <a:lnTo>
                  <a:pt x="310772" y="343287"/>
                </a:lnTo>
                <a:lnTo>
                  <a:pt x="308610" y="33865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922"/>
          <p:cNvSpPr/>
          <p:nvPr/>
        </p:nvSpPr>
        <p:spPr>
          <a:xfrm>
            <a:off x="7649527" y="5127909"/>
            <a:ext cx="248604" cy="32737"/>
          </a:xfrm>
          <a:custGeom>
            <a:avLst/>
            <a:gdLst/>
            <a:ahLst/>
            <a:cxnLst/>
            <a:rect l="0" t="0" r="0" b="0"/>
            <a:pathLst>
              <a:path w="248604" h="32737">
                <a:moveTo>
                  <a:pt x="0" y="24163"/>
                </a:moveTo>
                <a:lnTo>
                  <a:pt x="18204" y="19613"/>
                </a:lnTo>
                <a:lnTo>
                  <a:pt x="24518" y="18272"/>
                </a:lnTo>
                <a:lnTo>
                  <a:pt x="29681" y="17378"/>
                </a:lnTo>
                <a:lnTo>
                  <a:pt x="34075" y="16782"/>
                </a:lnTo>
                <a:lnTo>
                  <a:pt x="38909" y="16385"/>
                </a:lnTo>
                <a:lnTo>
                  <a:pt x="44037" y="16120"/>
                </a:lnTo>
                <a:lnTo>
                  <a:pt x="49361" y="15944"/>
                </a:lnTo>
                <a:lnTo>
                  <a:pt x="56720" y="14874"/>
                </a:lnTo>
                <a:lnTo>
                  <a:pt x="65436" y="13208"/>
                </a:lnTo>
                <a:lnTo>
                  <a:pt x="111351" y="3690"/>
                </a:lnTo>
                <a:lnTo>
                  <a:pt x="121859" y="1942"/>
                </a:lnTo>
                <a:lnTo>
                  <a:pt x="130770" y="777"/>
                </a:lnTo>
                <a:lnTo>
                  <a:pt x="138615" y="0"/>
                </a:lnTo>
                <a:lnTo>
                  <a:pt x="145750" y="434"/>
                </a:lnTo>
                <a:lnTo>
                  <a:pt x="152412" y="1677"/>
                </a:lnTo>
                <a:lnTo>
                  <a:pt x="158758" y="3457"/>
                </a:lnTo>
                <a:lnTo>
                  <a:pt x="164894" y="4644"/>
                </a:lnTo>
                <a:lnTo>
                  <a:pt x="170889" y="5435"/>
                </a:lnTo>
                <a:lnTo>
                  <a:pt x="176791" y="5963"/>
                </a:lnTo>
                <a:lnTo>
                  <a:pt x="184536" y="7267"/>
                </a:lnTo>
                <a:lnTo>
                  <a:pt x="193509" y="9089"/>
                </a:lnTo>
                <a:lnTo>
                  <a:pt x="203301" y="11256"/>
                </a:lnTo>
                <a:lnTo>
                  <a:pt x="210782" y="13654"/>
                </a:lnTo>
                <a:lnTo>
                  <a:pt x="216722" y="16204"/>
                </a:lnTo>
                <a:lnTo>
                  <a:pt x="221633" y="18857"/>
                </a:lnTo>
                <a:lnTo>
                  <a:pt x="225860" y="20625"/>
                </a:lnTo>
                <a:lnTo>
                  <a:pt x="229631" y="21805"/>
                </a:lnTo>
                <a:lnTo>
                  <a:pt x="233098" y="22591"/>
                </a:lnTo>
                <a:lnTo>
                  <a:pt x="236361" y="24068"/>
                </a:lnTo>
                <a:lnTo>
                  <a:pt x="239489" y="26004"/>
                </a:lnTo>
                <a:lnTo>
                  <a:pt x="248603" y="3273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923"/>
          <p:cNvSpPr/>
          <p:nvPr/>
        </p:nvSpPr>
        <p:spPr>
          <a:xfrm>
            <a:off x="7670306" y="5220652"/>
            <a:ext cx="227825" cy="25719"/>
          </a:xfrm>
          <a:custGeom>
            <a:avLst/>
            <a:gdLst/>
            <a:ahLst/>
            <a:cxnLst/>
            <a:rect l="0" t="0" r="0" b="0"/>
            <a:pathLst>
              <a:path w="227825" h="25719">
                <a:moveTo>
                  <a:pt x="4938" y="0"/>
                </a:moveTo>
                <a:lnTo>
                  <a:pt x="387" y="4551"/>
                </a:lnTo>
                <a:lnTo>
                  <a:pt x="0" y="5892"/>
                </a:lnTo>
                <a:lnTo>
                  <a:pt x="693" y="6785"/>
                </a:lnTo>
                <a:lnTo>
                  <a:pt x="2108" y="7381"/>
                </a:lnTo>
                <a:lnTo>
                  <a:pt x="6221" y="8043"/>
                </a:lnTo>
                <a:lnTo>
                  <a:pt x="8651" y="8219"/>
                </a:lnTo>
                <a:lnTo>
                  <a:pt x="12176" y="9290"/>
                </a:lnTo>
                <a:lnTo>
                  <a:pt x="16431" y="10956"/>
                </a:lnTo>
                <a:lnTo>
                  <a:pt x="21173" y="13019"/>
                </a:lnTo>
                <a:lnTo>
                  <a:pt x="35763" y="14395"/>
                </a:lnTo>
                <a:lnTo>
                  <a:pt x="56921" y="15311"/>
                </a:lnTo>
                <a:lnTo>
                  <a:pt x="141148" y="16783"/>
                </a:lnTo>
                <a:lnTo>
                  <a:pt x="179600" y="17038"/>
                </a:lnTo>
                <a:lnTo>
                  <a:pt x="189007" y="18026"/>
                </a:lnTo>
                <a:lnTo>
                  <a:pt x="227824" y="2571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924"/>
          <p:cNvSpPr/>
          <p:nvPr/>
        </p:nvSpPr>
        <p:spPr>
          <a:xfrm>
            <a:off x="8172450" y="4783454"/>
            <a:ext cx="42863" cy="342901"/>
          </a:xfrm>
          <a:custGeom>
            <a:avLst/>
            <a:gdLst/>
            <a:ahLst/>
            <a:cxnLst/>
            <a:rect l="0" t="0" r="0" b="0"/>
            <a:pathLst>
              <a:path w="42863" h="342901">
                <a:moveTo>
                  <a:pt x="42862" y="0"/>
                </a:moveTo>
                <a:lnTo>
                  <a:pt x="38311" y="9103"/>
                </a:lnTo>
                <a:lnTo>
                  <a:pt x="36971" y="13689"/>
                </a:lnTo>
                <a:lnTo>
                  <a:pt x="36077" y="18651"/>
                </a:lnTo>
                <a:lnTo>
                  <a:pt x="35083" y="28292"/>
                </a:lnTo>
                <a:lnTo>
                  <a:pt x="34643" y="35753"/>
                </a:lnTo>
                <a:lnTo>
                  <a:pt x="33573" y="40028"/>
                </a:lnTo>
                <a:lnTo>
                  <a:pt x="31907" y="44783"/>
                </a:lnTo>
                <a:lnTo>
                  <a:pt x="29843" y="49857"/>
                </a:lnTo>
                <a:lnTo>
                  <a:pt x="28468" y="55146"/>
                </a:lnTo>
                <a:lnTo>
                  <a:pt x="27551" y="60577"/>
                </a:lnTo>
                <a:lnTo>
                  <a:pt x="26940" y="66102"/>
                </a:lnTo>
                <a:lnTo>
                  <a:pt x="26532" y="72643"/>
                </a:lnTo>
                <a:lnTo>
                  <a:pt x="26079" y="87531"/>
                </a:lnTo>
                <a:lnTo>
                  <a:pt x="24053" y="106932"/>
                </a:lnTo>
                <a:lnTo>
                  <a:pt x="14006" y="192022"/>
                </a:lnTo>
                <a:lnTo>
                  <a:pt x="12195" y="212787"/>
                </a:lnTo>
                <a:lnTo>
                  <a:pt x="10183" y="244115"/>
                </a:lnTo>
                <a:lnTo>
                  <a:pt x="9288" y="264389"/>
                </a:lnTo>
                <a:lnTo>
                  <a:pt x="8097" y="276272"/>
                </a:lnTo>
                <a:lnTo>
                  <a:pt x="6350" y="289909"/>
                </a:lnTo>
                <a:lnTo>
                  <a:pt x="2822" y="315539"/>
                </a:lnTo>
                <a:lnTo>
                  <a:pt x="1881" y="323707"/>
                </a:lnTo>
                <a:lnTo>
                  <a:pt x="0" y="3429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925"/>
          <p:cNvSpPr/>
          <p:nvPr/>
        </p:nvSpPr>
        <p:spPr>
          <a:xfrm>
            <a:off x="7915275" y="5173253"/>
            <a:ext cx="548641" cy="55942"/>
          </a:xfrm>
          <a:custGeom>
            <a:avLst/>
            <a:gdLst/>
            <a:ahLst/>
            <a:cxnLst/>
            <a:rect l="0" t="0" r="0" b="0"/>
            <a:pathLst>
              <a:path w="548641" h="55942">
                <a:moveTo>
                  <a:pt x="0" y="47399"/>
                </a:moveTo>
                <a:lnTo>
                  <a:pt x="18204" y="51950"/>
                </a:lnTo>
                <a:lnTo>
                  <a:pt x="24518" y="53291"/>
                </a:lnTo>
                <a:lnTo>
                  <a:pt x="34074" y="54780"/>
                </a:lnTo>
                <a:lnTo>
                  <a:pt x="48923" y="55736"/>
                </a:lnTo>
                <a:lnTo>
                  <a:pt x="74716" y="55941"/>
                </a:lnTo>
                <a:lnTo>
                  <a:pt x="81243" y="54998"/>
                </a:lnTo>
                <a:lnTo>
                  <a:pt x="88451" y="53418"/>
                </a:lnTo>
                <a:lnTo>
                  <a:pt x="96116" y="51412"/>
                </a:lnTo>
                <a:lnTo>
                  <a:pt x="104082" y="50074"/>
                </a:lnTo>
                <a:lnTo>
                  <a:pt x="120553" y="48588"/>
                </a:lnTo>
                <a:lnTo>
                  <a:pt x="128946" y="47239"/>
                </a:lnTo>
                <a:lnTo>
                  <a:pt x="137399" y="45387"/>
                </a:lnTo>
                <a:lnTo>
                  <a:pt x="176048" y="35572"/>
                </a:lnTo>
                <a:lnTo>
                  <a:pt x="215720" y="27538"/>
                </a:lnTo>
                <a:lnTo>
                  <a:pt x="240969" y="22728"/>
                </a:lnTo>
                <a:lnTo>
                  <a:pt x="267325" y="18570"/>
                </a:lnTo>
                <a:lnTo>
                  <a:pt x="322012" y="11409"/>
                </a:lnTo>
                <a:lnTo>
                  <a:pt x="343261" y="9118"/>
                </a:lnTo>
                <a:lnTo>
                  <a:pt x="360286" y="7591"/>
                </a:lnTo>
                <a:lnTo>
                  <a:pt x="374493" y="6573"/>
                </a:lnTo>
                <a:lnTo>
                  <a:pt x="389679" y="4942"/>
                </a:lnTo>
                <a:lnTo>
                  <a:pt x="421792" y="589"/>
                </a:lnTo>
                <a:lnTo>
                  <a:pt x="434547" y="0"/>
                </a:lnTo>
                <a:lnTo>
                  <a:pt x="444955" y="559"/>
                </a:lnTo>
                <a:lnTo>
                  <a:pt x="453800" y="1885"/>
                </a:lnTo>
                <a:lnTo>
                  <a:pt x="462553" y="2769"/>
                </a:lnTo>
                <a:lnTo>
                  <a:pt x="471247" y="3358"/>
                </a:lnTo>
                <a:lnTo>
                  <a:pt x="487573" y="4013"/>
                </a:lnTo>
                <a:lnTo>
                  <a:pt x="511037" y="4433"/>
                </a:lnTo>
                <a:lnTo>
                  <a:pt x="529676" y="4516"/>
                </a:lnTo>
                <a:lnTo>
                  <a:pt x="534092" y="5475"/>
                </a:lnTo>
                <a:lnTo>
                  <a:pt x="537989" y="7068"/>
                </a:lnTo>
                <a:lnTo>
                  <a:pt x="548640" y="1310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926"/>
          <p:cNvSpPr/>
          <p:nvPr/>
        </p:nvSpPr>
        <p:spPr>
          <a:xfrm>
            <a:off x="7966709" y="5315172"/>
            <a:ext cx="299910" cy="299816"/>
          </a:xfrm>
          <a:custGeom>
            <a:avLst/>
            <a:gdLst/>
            <a:ahLst/>
            <a:cxnLst/>
            <a:rect l="0" t="0" r="0" b="0"/>
            <a:pathLst>
              <a:path w="299910" h="299816">
                <a:moveTo>
                  <a:pt x="0" y="59785"/>
                </a:moveTo>
                <a:lnTo>
                  <a:pt x="4551" y="55235"/>
                </a:lnTo>
                <a:lnTo>
                  <a:pt x="6844" y="53894"/>
                </a:lnTo>
                <a:lnTo>
                  <a:pt x="11932" y="52404"/>
                </a:lnTo>
                <a:lnTo>
                  <a:pt x="16527" y="51055"/>
                </a:lnTo>
                <a:lnTo>
                  <a:pt x="29253" y="47015"/>
                </a:lnTo>
                <a:lnTo>
                  <a:pt x="34742" y="44604"/>
                </a:lnTo>
                <a:lnTo>
                  <a:pt x="43381" y="39386"/>
                </a:lnTo>
                <a:lnTo>
                  <a:pt x="47971" y="36660"/>
                </a:lnTo>
                <a:lnTo>
                  <a:pt x="52936" y="33891"/>
                </a:lnTo>
                <a:lnTo>
                  <a:pt x="63532" y="28275"/>
                </a:lnTo>
                <a:lnTo>
                  <a:pt x="74593" y="22603"/>
                </a:lnTo>
                <a:lnTo>
                  <a:pt x="81161" y="20710"/>
                </a:lnTo>
                <a:lnTo>
                  <a:pt x="88397" y="19447"/>
                </a:lnTo>
                <a:lnTo>
                  <a:pt x="96079" y="18606"/>
                </a:lnTo>
                <a:lnTo>
                  <a:pt x="105010" y="16140"/>
                </a:lnTo>
                <a:lnTo>
                  <a:pt x="114775" y="12591"/>
                </a:lnTo>
                <a:lnTo>
                  <a:pt x="125094" y="8320"/>
                </a:lnTo>
                <a:lnTo>
                  <a:pt x="133879" y="5473"/>
                </a:lnTo>
                <a:lnTo>
                  <a:pt x="141641" y="3574"/>
                </a:lnTo>
                <a:lnTo>
                  <a:pt x="148720" y="2308"/>
                </a:lnTo>
                <a:lnTo>
                  <a:pt x="155344" y="1465"/>
                </a:lnTo>
                <a:lnTo>
                  <a:pt x="161665" y="903"/>
                </a:lnTo>
                <a:lnTo>
                  <a:pt x="167785" y="528"/>
                </a:lnTo>
                <a:lnTo>
                  <a:pt x="182204" y="111"/>
                </a:lnTo>
                <a:lnTo>
                  <a:pt x="190049" y="0"/>
                </a:lnTo>
                <a:lnTo>
                  <a:pt x="196233" y="879"/>
                </a:lnTo>
                <a:lnTo>
                  <a:pt x="201307" y="2417"/>
                </a:lnTo>
                <a:lnTo>
                  <a:pt x="210437" y="6665"/>
                </a:lnTo>
                <a:lnTo>
                  <a:pt x="237415" y="19935"/>
                </a:lnTo>
                <a:lnTo>
                  <a:pt x="241145" y="22740"/>
                </a:lnTo>
                <a:lnTo>
                  <a:pt x="243631" y="25564"/>
                </a:lnTo>
                <a:lnTo>
                  <a:pt x="247346" y="32193"/>
                </a:lnTo>
                <a:lnTo>
                  <a:pt x="252172" y="41490"/>
                </a:lnTo>
                <a:lnTo>
                  <a:pt x="253839" y="46635"/>
                </a:lnTo>
                <a:lnTo>
                  <a:pt x="254951" y="51971"/>
                </a:lnTo>
                <a:lnTo>
                  <a:pt x="255692" y="57433"/>
                </a:lnTo>
                <a:lnTo>
                  <a:pt x="255234" y="62980"/>
                </a:lnTo>
                <a:lnTo>
                  <a:pt x="253976" y="68583"/>
                </a:lnTo>
                <a:lnTo>
                  <a:pt x="252185" y="74223"/>
                </a:lnTo>
                <a:lnTo>
                  <a:pt x="249087" y="80840"/>
                </a:lnTo>
                <a:lnTo>
                  <a:pt x="245115" y="88109"/>
                </a:lnTo>
                <a:lnTo>
                  <a:pt x="240563" y="95813"/>
                </a:lnTo>
                <a:lnTo>
                  <a:pt x="236575" y="101901"/>
                </a:lnTo>
                <a:lnTo>
                  <a:pt x="229605" y="111206"/>
                </a:lnTo>
                <a:lnTo>
                  <a:pt x="226413" y="115973"/>
                </a:lnTo>
                <a:lnTo>
                  <a:pt x="223332" y="121056"/>
                </a:lnTo>
                <a:lnTo>
                  <a:pt x="220326" y="126350"/>
                </a:lnTo>
                <a:lnTo>
                  <a:pt x="211905" y="134772"/>
                </a:lnTo>
                <a:lnTo>
                  <a:pt x="202765" y="141690"/>
                </a:lnTo>
                <a:lnTo>
                  <a:pt x="195528" y="147940"/>
                </a:lnTo>
                <a:lnTo>
                  <a:pt x="191312" y="149988"/>
                </a:lnTo>
                <a:lnTo>
                  <a:pt x="186597" y="151352"/>
                </a:lnTo>
                <a:lnTo>
                  <a:pt x="177230" y="152869"/>
                </a:lnTo>
                <a:lnTo>
                  <a:pt x="169892" y="153544"/>
                </a:lnTo>
                <a:lnTo>
                  <a:pt x="164956" y="153923"/>
                </a:lnTo>
                <a:lnTo>
                  <a:pt x="161261" y="156552"/>
                </a:lnTo>
                <a:lnTo>
                  <a:pt x="158943" y="158586"/>
                </a:lnTo>
                <a:lnTo>
                  <a:pt x="156444" y="158990"/>
                </a:lnTo>
                <a:lnTo>
                  <a:pt x="153827" y="158307"/>
                </a:lnTo>
                <a:lnTo>
                  <a:pt x="147332" y="154917"/>
                </a:lnTo>
                <a:lnTo>
                  <a:pt x="147752" y="153686"/>
                </a:lnTo>
                <a:lnTo>
                  <a:pt x="150758" y="149779"/>
                </a:lnTo>
                <a:lnTo>
                  <a:pt x="157809" y="144867"/>
                </a:lnTo>
                <a:lnTo>
                  <a:pt x="162356" y="142224"/>
                </a:lnTo>
                <a:lnTo>
                  <a:pt x="167293" y="140462"/>
                </a:lnTo>
                <a:lnTo>
                  <a:pt x="172488" y="139287"/>
                </a:lnTo>
                <a:lnTo>
                  <a:pt x="177858" y="138504"/>
                </a:lnTo>
                <a:lnTo>
                  <a:pt x="184295" y="137982"/>
                </a:lnTo>
                <a:lnTo>
                  <a:pt x="191443" y="137634"/>
                </a:lnTo>
                <a:lnTo>
                  <a:pt x="207959" y="137247"/>
                </a:lnTo>
                <a:lnTo>
                  <a:pt x="251600" y="136978"/>
                </a:lnTo>
                <a:lnTo>
                  <a:pt x="257268" y="137918"/>
                </a:lnTo>
                <a:lnTo>
                  <a:pt x="266107" y="141501"/>
                </a:lnTo>
                <a:lnTo>
                  <a:pt x="280989" y="148873"/>
                </a:lnTo>
                <a:lnTo>
                  <a:pt x="284481" y="151562"/>
                </a:lnTo>
                <a:lnTo>
                  <a:pt x="286809" y="154307"/>
                </a:lnTo>
                <a:lnTo>
                  <a:pt x="290349" y="159898"/>
                </a:lnTo>
                <a:lnTo>
                  <a:pt x="295097" y="165557"/>
                </a:lnTo>
                <a:lnTo>
                  <a:pt x="296743" y="168399"/>
                </a:lnTo>
                <a:lnTo>
                  <a:pt x="298574" y="174098"/>
                </a:lnTo>
                <a:lnTo>
                  <a:pt x="299062" y="178856"/>
                </a:lnTo>
                <a:lnTo>
                  <a:pt x="299387" y="184886"/>
                </a:lnTo>
                <a:lnTo>
                  <a:pt x="299749" y="198253"/>
                </a:lnTo>
                <a:lnTo>
                  <a:pt x="299909" y="210544"/>
                </a:lnTo>
                <a:lnTo>
                  <a:pt x="298048" y="217441"/>
                </a:lnTo>
                <a:lnTo>
                  <a:pt x="294901" y="224897"/>
                </a:lnTo>
                <a:lnTo>
                  <a:pt x="290898" y="232724"/>
                </a:lnTo>
                <a:lnTo>
                  <a:pt x="286324" y="238895"/>
                </a:lnTo>
                <a:lnTo>
                  <a:pt x="281372" y="243962"/>
                </a:lnTo>
                <a:lnTo>
                  <a:pt x="276163" y="248292"/>
                </a:lnTo>
                <a:lnTo>
                  <a:pt x="269834" y="253084"/>
                </a:lnTo>
                <a:lnTo>
                  <a:pt x="255182" y="263488"/>
                </a:lnTo>
                <a:lnTo>
                  <a:pt x="248226" y="267025"/>
                </a:lnTo>
                <a:lnTo>
                  <a:pt x="241685" y="269382"/>
                </a:lnTo>
                <a:lnTo>
                  <a:pt x="235418" y="270954"/>
                </a:lnTo>
                <a:lnTo>
                  <a:pt x="229336" y="272954"/>
                </a:lnTo>
                <a:lnTo>
                  <a:pt x="223375" y="275241"/>
                </a:lnTo>
                <a:lnTo>
                  <a:pt x="217497" y="277717"/>
                </a:lnTo>
                <a:lnTo>
                  <a:pt x="211674" y="280321"/>
                </a:lnTo>
                <a:lnTo>
                  <a:pt x="200122" y="285753"/>
                </a:lnTo>
                <a:lnTo>
                  <a:pt x="193423" y="287583"/>
                </a:lnTo>
                <a:lnTo>
                  <a:pt x="186099" y="288803"/>
                </a:lnTo>
                <a:lnTo>
                  <a:pt x="121956" y="295312"/>
                </a:lnTo>
                <a:lnTo>
                  <a:pt x="101307" y="296813"/>
                </a:lnTo>
                <a:lnTo>
                  <a:pt x="81826" y="297814"/>
                </a:lnTo>
                <a:lnTo>
                  <a:pt x="39802" y="299222"/>
                </a:lnTo>
                <a:lnTo>
                  <a:pt x="8573" y="29981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PenAnnotation779"/>
          <p:cNvSpPr/>
          <p:nvPr/>
        </p:nvSpPr>
        <p:spPr>
          <a:xfrm>
            <a:off x="1235146" y="1346266"/>
            <a:ext cx="430777" cy="642555"/>
          </a:xfrm>
          <a:custGeom>
            <a:avLst/>
            <a:gdLst/>
            <a:ahLst/>
            <a:cxnLst/>
            <a:rect l="0" t="0" r="0" b="0"/>
            <a:pathLst>
              <a:path w="430777" h="642555">
                <a:moveTo>
                  <a:pt x="430776" y="16761"/>
                </a:moveTo>
                <a:lnTo>
                  <a:pt x="426225" y="12210"/>
                </a:lnTo>
                <a:lnTo>
                  <a:pt x="423932" y="10870"/>
                </a:lnTo>
                <a:lnTo>
                  <a:pt x="418844" y="9380"/>
                </a:lnTo>
                <a:lnTo>
                  <a:pt x="417107" y="8030"/>
                </a:lnTo>
                <a:lnTo>
                  <a:pt x="415948" y="6178"/>
                </a:lnTo>
                <a:lnTo>
                  <a:pt x="415176" y="3991"/>
                </a:lnTo>
                <a:lnTo>
                  <a:pt x="413708" y="2533"/>
                </a:lnTo>
                <a:lnTo>
                  <a:pt x="411777" y="1560"/>
                </a:lnTo>
                <a:lnTo>
                  <a:pt x="409538" y="912"/>
                </a:lnTo>
                <a:lnTo>
                  <a:pt x="396889" y="192"/>
                </a:lnTo>
                <a:lnTo>
                  <a:pt x="388182" y="0"/>
                </a:lnTo>
                <a:lnTo>
                  <a:pt x="379520" y="825"/>
                </a:lnTo>
                <a:lnTo>
                  <a:pt x="370888" y="2327"/>
                </a:lnTo>
                <a:lnTo>
                  <a:pt x="362276" y="4281"/>
                </a:lnTo>
                <a:lnTo>
                  <a:pt x="354629" y="5583"/>
                </a:lnTo>
                <a:lnTo>
                  <a:pt x="347626" y="6452"/>
                </a:lnTo>
                <a:lnTo>
                  <a:pt x="334766" y="8369"/>
                </a:lnTo>
                <a:lnTo>
                  <a:pt x="322700" y="12396"/>
                </a:lnTo>
                <a:lnTo>
                  <a:pt x="313958" y="16709"/>
                </a:lnTo>
                <a:lnTo>
                  <a:pt x="303367" y="22441"/>
                </a:lnTo>
                <a:lnTo>
                  <a:pt x="291544" y="29120"/>
                </a:lnTo>
                <a:lnTo>
                  <a:pt x="263168" y="44162"/>
                </a:lnTo>
                <a:lnTo>
                  <a:pt x="247600" y="52173"/>
                </a:lnTo>
                <a:lnTo>
                  <a:pt x="232458" y="61324"/>
                </a:lnTo>
                <a:lnTo>
                  <a:pt x="217602" y="71235"/>
                </a:lnTo>
                <a:lnTo>
                  <a:pt x="202935" y="81652"/>
                </a:lnTo>
                <a:lnTo>
                  <a:pt x="185537" y="96216"/>
                </a:lnTo>
                <a:lnTo>
                  <a:pt x="166318" y="113546"/>
                </a:lnTo>
                <a:lnTo>
                  <a:pt x="145886" y="132720"/>
                </a:lnTo>
                <a:lnTo>
                  <a:pt x="130359" y="148359"/>
                </a:lnTo>
                <a:lnTo>
                  <a:pt x="118103" y="161643"/>
                </a:lnTo>
                <a:lnTo>
                  <a:pt x="108027" y="173357"/>
                </a:lnTo>
                <a:lnTo>
                  <a:pt x="95595" y="188786"/>
                </a:lnTo>
                <a:lnTo>
                  <a:pt x="66542" y="226249"/>
                </a:lnTo>
                <a:lnTo>
                  <a:pt x="55556" y="242145"/>
                </a:lnTo>
                <a:lnTo>
                  <a:pt x="47279" y="255599"/>
                </a:lnTo>
                <a:lnTo>
                  <a:pt x="40809" y="267426"/>
                </a:lnTo>
                <a:lnTo>
                  <a:pt x="33638" y="281979"/>
                </a:lnTo>
                <a:lnTo>
                  <a:pt x="18050" y="315928"/>
                </a:lnTo>
                <a:lnTo>
                  <a:pt x="11798" y="333363"/>
                </a:lnTo>
                <a:lnTo>
                  <a:pt x="6677" y="350702"/>
                </a:lnTo>
                <a:lnTo>
                  <a:pt x="2311" y="367976"/>
                </a:lnTo>
                <a:lnTo>
                  <a:pt x="353" y="385207"/>
                </a:lnTo>
                <a:lnTo>
                  <a:pt x="0" y="402409"/>
                </a:lnTo>
                <a:lnTo>
                  <a:pt x="717" y="419592"/>
                </a:lnTo>
                <a:lnTo>
                  <a:pt x="2147" y="435810"/>
                </a:lnTo>
                <a:lnTo>
                  <a:pt x="4053" y="451385"/>
                </a:lnTo>
                <a:lnTo>
                  <a:pt x="6277" y="466530"/>
                </a:lnTo>
                <a:lnTo>
                  <a:pt x="10617" y="480437"/>
                </a:lnTo>
                <a:lnTo>
                  <a:pt x="16367" y="493518"/>
                </a:lnTo>
                <a:lnTo>
                  <a:pt x="37027" y="532787"/>
                </a:lnTo>
                <a:lnTo>
                  <a:pt x="46544" y="546461"/>
                </a:lnTo>
                <a:lnTo>
                  <a:pt x="57124" y="557936"/>
                </a:lnTo>
                <a:lnTo>
                  <a:pt x="68176" y="566211"/>
                </a:lnTo>
                <a:lnTo>
                  <a:pt x="74742" y="569751"/>
                </a:lnTo>
                <a:lnTo>
                  <a:pt x="81978" y="573063"/>
                </a:lnTo>
                <a:lnTo>
                  <a:pt x="89659" y="576224"/>
                </a:lnTo>
                <a:lnTo>
                  <a:pt x="96685" y="580236"/>
                </a:lnTo>
                <a:lnTo>
                  <a:pt x="109571" y="589775"/>
                </a:lnTo>
                <a:lnTo>
                  <a:pt x="121648" y="595284"/>
                </a:lnTo>
                <a:lnTo>
                  <a:pt x="133366" y="598685"/>
                </a:lnTo>
                <a:lnTo>
                  <a:pt x="144924" y="603371"/>
                </a:lnTo>
                <a:lnTo>
                  <a:pt x="156410" y="608629"/>
                </a:lnTo>
                <a:lnTo>
                  <a:pt x="168818" y="614141"/>
                </a:lnTo>
                <a:lnTo>
                  <a:pt x="176128" y="616944"/>
                </a:lnTo>
                <a:lnTo>
                  <a:pt x="183858" y="619766"/>
                </a:lnTo>
                <a:lnTo>
                  <a:pt x="194726" y="622599"/>
                </a:lnTo>
                <a:lnTo>
                  <a:pt x="207687" y="625441"/>
                </a:lnTo>
                <a:lnTo>
                  <a:pt x="222043" y="628287"/>
                </a:lnTo>
                <a:lnTo>
                  <a:pt x="233518" y="631138"/>
                </a:lnTo>
                <a:lnTo>
                  <a:pt x="243073" y="633991"/>
                </a:lnTo>
                <a:lnTo>
                  <a:pt x="251348" y="636845"/>
                </a:lnTo>
                <a:lnTo>
                  <a:pt x="263083" y="640016"/>
                </a:lnTo>
                <a:lnTo>
                  <a:pt x="276471" y="64255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780"/>
          <p:cNvSpPr/>
          <p:nvPr/>
        </p:nvSpPr>
        <p:spPr>
          <a:xfrm>
            <a:off x="1599265" y="1560226"/>
            <a:ext cx="293224" cy="274245"/>
          </a:xfrm>
          <a:custGeom>
            <a:avLst/>
            <a:gdLst/>
            <a:ahLst/>
            <a:cxnLst/>
            <a:rect l="0" t="0" r="0" b="0"/>
            <a:pathLst>
              <a:path w="293224" h="274245">
                <a:moveTo>
                  <a:pt x="15222" y="17114"/>
                </a:moveTo>
                <a:lnTo>
                  <a:pt x="33425" y="12563"/>
                </a:lnTo>
                <a:lnTo>
                  <a:pt x="40693" y="11222"/>
                </a:lnTo>
                <a:lnTo>
                  <a:pt x="47442" y="10329"/>
                </a:lnTo>
                <a:lnTo>
                  <a:pt x="53847" y="9733"/>
                </a:lnTo>
                <a:lnTo>
                  <a:pt x="60975" y="9335"/>
                </a:lnTo>
                <a:lnTo>
                  <a:pt x="76514" y="8894"/>
                </a:lnTo>
                <a:lnTo>
                  <a:pt x="101328" y="8646"/>
                </a:lnTo>
                <a:lnTo>
                  <a:pt x="109773" y="7658"/>
                </a:lnTo>
                <a:lnTo>
                  <a:pt x="118261" y="6048"/>
                </a:lnTo>
                <a:lnTo>
                  <a:pt x="126777" y="4021"/>
                </a:lnTo>
                <a:lnTo>
                  <a:pt x="136265" y="2670"/>
                </a:lnTo>
                <a:lnTo>
                  <a:pt x="146400" y="1770"/>
                </a:lnTo>
                <a:lnTo>
                  <a:pt x="156966" y="1169"/>
                </a:lnTo>
                <a:lnTo>
                  <a:pt x="176327" y="502"/>
                </a:lnTo>
                <a:lnTo>
                  <a:pt x="205832" y="127"/>
                </a:lnTo>
                <a:lnTo>
                  <a:pt x="236283" y="0"/>
                </a:lnTo>
                <a:lnTo>
                  <a:pt x="240700" y="942"/>
                </a:lnTo>
                <a:lnTo>
                  <a:pt x="248150" y="4529"/>
                </a:lnTo>
                <a:lnTo>
                  <a:pt x="249565" y="5866"/>
                </a:lnTo>
                <a:lnTo>
                  <a:pt x="249555" y="6758"/>
                </a:lnTo>
                <a:lnTo>
                  <a:pt x="248597" y="7352"/>
                </a:lnTo>
                <a:lnTo>
                  <a:pt x="239912" y="8013"/>
                </a:lnTo>
                <a:lnTo>
                  <a:pt x="233595" y="8189"/>
                </a:lnTo>
                <a:lnTo>
                  <a:pt x="110886" y="8538"/>
                </a:lnTo>
                <a:lnTo>
                  <a:pt x="102810" y="7587"/>
                </a:lnTo>
                <a:lnTo>
                  <a:pt x="95522" y="6000"/>
                </a:lnTo>
                <a:lnTo>
                  <a:pt x="88758" y="3989"/>
                </a:lnTo>
                <a:lnTo>
                  <a:pt x="82343" y="2649"/>
                </a:lnTo>
                <a:lnTo>
                  <a:pt x="76162" y="1756"/>
                </a:lnTo>
                <a:lnTo>
                  <a:pt x="70136" y="1160"/>
                </a:lnTo>
                <a:lnTo>
                  <a:pt x="66119" y="1715"/>
                </a:lnTo>
                <a:lnTo>
                  <a:pt x="63441" y="3038"/>
                </a:lnTo>
                <a:lnTo>
                  <a:pt x="59143" y="7454"/>
                </a:lnTo>
                <a:lnTo>
                  <a:pt x="53475" y="15678"/>
                </a:lnTo>
                <a:lnTo>
                  <a:pt x="49296" y="21872"/>
                </a:lnTo>
                <a:lnTo>
                  <a:pt x="37033" y="41453"/>
                </a:lnTo>
                <a:lnTo>
                  <a:pt x="29763" y="53342"/>
                </a:lnTo>
                <a:lnTo>
                  <a:pt x="23963" y="63174"/>
                </a:lnTo>
                <a:lnTo>
                  <a:pt x="14980" y="79177"/>
                </a:lnTo>
                <a:lnTo>
                  <a:pt x="11250" y="85159"/>
                </a:lnTo>
                <a:lnTo>
                  <a:pt x="7812" y="90100"/>
                </a:lnTo>
                <a:lnTo>
                  <a:pt x="4567" y="94346"/>
                </a:lnTo>
                <a:lnTo>
                  <a:pt x="2403" y="99082"/>
                </a:lnTo>
                <a:lnTo>
                  <a:pt x="961" y="104144"/>
                </a:lnTo>
                <a:lnTo>
                  <a:pt x="0" y="109424"/>
                </a:lnTo>
                <a:lnTo>
                  <a:pt x="311" y="114849"/>
                </a:lnTo>
                <a:lnTo>
                  <a:pt x="1472" y="120371"/>
                </a:lnTo>
                <a:lnTo>
                  <a:pt x="3197" y="125956"/>
                </a:lnTo>
                <a:lnTo>
                  <a:pt x="5301" y="129680"/>
                </a:lnTo>
                <a:lnTo>
                  <a:pt x="7655" y="132163"/>
                </a:lnTo>
                <a:lnTo>
                  <a:pt x="10178" y="133818"/>
                </a:lnTo>
                <a:lnTo>
                  <a:pt x="12811" y="133969"/>
                </a:lnTo>
                <a:lnTo>
                  <a:pt x="15520" y="133117"/>
                </a:lnTo>
                <a:lnTo>
                  <a:pt x="18278" y="131597"/>
                </a:lnTo>
                <a:lnTo>
                  <a:pt x="23927" y="129631"/>
                </a:lnTo>
                <a:lnTo>
                  <a:pt x="31503" y="127368"/>
                </a:lnTo>
                <a:lnTo>
                  <a:pt x="40363" y="124906"/>
                </a:lnTo>
                <a:lnTo>
                  <a:pt x="50080" y="123265"/>
                </a:lnTo>
                <a:lnTo>
                  <a:pt x="60368" y="122171"/>
                </a:lnTo>
                <a:lnTo>
                  <a:pt x="71037" y="121442"/>
                </a:lnTo>
                <a:lnTo>
                  <a:pt x="81007" y="120956"/>
                </a:lnTo>
                <a:lnTo>
                  <a:pt x="99705" y="120416"/>
                </a:lnTo>
                <a:lnTo>
                  <a:pt x="146186" y="120041"/>
                </a:lnTo>
                <a:lnTo>
                  <a:pt x="156824" y="120022"/>
                </a:lnTo>
                <a:lnTo>
                  <a:pt x="166773" y="120961"/>
                </a:lnTo>
                <a:lnTo>
                  <a:pt x="176264" y="122540"/>
                </a:lnTo>
                <a:lnTo>
                  <a:pt x="185448" y="124546"/>
                </a:lnTo>
                <a:lnTo>
                  <a:pt x="194429" y="126835"/>
                </a:lnTo>
                <a:lnTo>
                  <a:pt x="203273" y="129314"/>
                </a:lnTo>
                <a:lnTo>
                  <a:pt x="220720" y="134608"/>
                </a:lnTo>
                <a:lnTo>
                  <a:pt x="237999" y="140136"/>
                </a:lnTo>
                <a:lnTo>
                  <a:pt x="245655" y="142943"/>
                </a:lnTo>
                <a:lnTo>
                  <a:pt x="252664" y="145768"/>
                </a:lnTo>
                <a:lnTo>
                  <a:pt x="259242" y="148603"/>
                </a:lnTo>
                <a:lnTo>
                  <a:pt x="264579" y="152398"/>
                </a:lnTo>
                <a:lnTo>
                  <a:pt x="269090" y="156833"/>
                </a:lnTo>
                <a:lnTo>
                  <a:pt x="273050" y="161695"/>
                </a:lnTo>
                <a:lnTo>
                  <a:pt x="276642" y="166841"/>
                </a:lnTo>
                <a:lnTo>
                  <a:pt x="279990" y="172177"/>
                </a:lnTo>
                <a:lnTo>
                  <a:pt x="283174" y="177639"/>
                </a:lnTo>
                <a:lnTo>
                  <a:pt x="286249" y="182233"/>
                </a:lnTo>
                <a:lnTo>
                  <a:pt x="292206" y="189878"/>
                </a:lnTo>
                <a:lnTo>
                  <a:pt x="293223" y="194202"/>
                </a:lnTo>
                <a:lnTo>
                  <a:pt x="292948" y="198990"/>
                </a:lnTo>
                <a:lnTo>
                  <a:pt x="291813" y="204087"/>
                </a:lnTo>
                <a:lnTo>
                  <a:pt x="288011" y="212291"/>
                </a:lnTo>
                <a:lnTo>
                  <a:pt x="282194" y="220064"/>
                </a:lnTo>
                <a:lnTo>
                  <a:pt x="277976" y="224804"/>
                </a:lnTo>
                <a:lnTo>
                  <a:pt x="273259" y="229869"/>
                </a:lnTo>
                <a:lnTo>
                  <a:pt x="268209" y="234198"/>
                </a:lnTo>
                <a:lnTo>
                  <a:pt x="262937" y="238036"/>
                </a:lnTo>
                <a:lnTo>
                  <a:pt x="257518" y="241548"/>
                </a:lnTo>
                <a:lnTo>
                  <a:pt x="248957" y="247990"/>
                </a:lnTo>
                <a:lnTo>
                  <a:pt x="245340" y="251041"/>
                </a:lnTo>
                <a:lnTo>
                  <a:pt x="240072" y="254028"/>
                </a:lnTo>
                <a:lnTo>
                  <a:pt x="233702" y="256971"/>
                </a:lnTo>
                <a:lnTo>
                  <a:pt x="226598" y="259886"/>
                </a:lnTo>
                <a:lnTo>
                  <a:pt x="219957" y="262782"/>
                </a:lnTo>
                <a:lnTo>
                  <a:pt x="207497" y="268539"/>
                </a:lnTo>
                <a:lnTo>
                  <a:pt x="200556" y="270456"/>
                </a:lnTo>
                <a:lnTo>
                  <a:pt x="193070" y="271734"/>
                </a:lnTo>
                <a:lnTo>
                  <a:pt x="185223" y="272585"/>
                </a:lnTo>
                <a:lnTo>
                  <a:pt x="178086" y="273153"/>
                </a:lnTo>
                <a:lnTo>
                  <a:pt x="171423" y="273532"/>
                </a:lnTo>
                <a:lnTo>
                  <a:pt x="165076" y="273784"/>
                </a:lnTo>
                <a:lnTo>
                  <a:pt x="137940" y="274139"/>
                </a:lnTo>
                <a:lnTo>
                  <a:pt x="105769" y="274244"/>
                </a:lnTo>
                <a:lnTo>
                  <a:pt x="97494" y="273307"/>
                </a:lnTo>
                <a:lnTo>
                  <a:pt x="91025" y="271729"/>
                </a:lnTo>
                <a:lnTo>
                  <a:pt x="75229" y="26571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781"/>
          <p:cNvSpPr/>
          <p:nvPr/>
        </p:nvSpPr>
        <p:spPr>
          <a:xfrm>
            <a:off x="1974532" y="1843087"/>
            <a:ext cx="42157" cy="162878"/>
          </a:xfrm>
          <a:custGeom>
            <a:avLst/>
            <a:gdLst/>
            <a:ahLst/>
            <a:cxnLst/>
            <a:rect l="0" t="0" r="0" b="0"/>
            <a:pathLst>
              <a:path w="42157" h="162878">
                <a:moveTo>
                  <a:pt x="25718" y="0"/>
                </a:moveTo>
                <a:lnTo>
                  <a:pt x="34819" y="9102"/>
                </a:lnTo>
                <a:lnTo>
                  <a:pt x="37500" y="13688"/>
                </a:lnTo>
                <a:lnTo>
                  <a:pt x="39288" y="18650"/>
                </a:lnTo>
                <a:lnTo>
                  <a:pt x="40479" y="23863"/>
                </a:lnTo>
                <a:lnTo>
                  <a:pt x="41274" y="29244"/>
                </a:lnTo>
                <a:lnTo>
                  <a:pt x="41803" y="34736"/>
                </a:lnTo>
                <a:lnTo>
                  <a:pt x="42156" y="40302"/>
                </a:lnTo>
                <a:lnTo>
                  <a:pt x="41439" y="46871"/>
                </a:lnTo>
                <a:lnTo>
                  <a:pt x="40008" y="54107"/>
                </a:lnTo>
                <a:lnTo>
                  <a:pt x="38102" y="61789"/>
                </a:lnTo>
                <a:lnTo>
                  <a:pt x="34927" y="71673"/>
                </a:lnTo>
                <a:lnTo>
                  <a:pt x="30904" y="83024"/>
                </a:lnTo>
                <a:lnTo>
                  <a:pt x="26318" y="95355"/>
                </a:lnTo>
                <a:lnTo>
                  <a:pt x="23260" y="105480"/>
                </a:lnTo>
                <a:lnTo>
                  <a:pt x="21222" y="114135"/>
                </a:lnTo>
                <a:lnTo>
                  <a:pt x="19863" y="121810"/>
                </a:lnTo>
                <a:lnTo>
                  <a:pt x="18004" y="127879"/>
                </a:lnTo>
                <a:lnTo>
                  <a:pt x="15813" y="132878"/>
                </a:lnTo>
                <a:lnTo>
                  <a:pt x="13399" y="137163"/>
                </a:lnTo>
                <a:lnTo>
                  <a:pt x="10838" y="140972"/>
                </a:lnTo>
                <a:lnTo>
                  <a:pt x="8178" y="144464"/>
                </a:lnTo>
                <a:lnTo>
                  <a:pt x="5452" y="147744"/>
                </a:lnTo>
                <a:lnTo>
                  <a:pt x="3635" y="150884"/>
                </a:lnTo>
                <a:lnTo>
                  <a:pt x="2423" y="153929"/>
                </a:lnTo>
                <a:lnTo>
                  <a:pt x="0" y="16287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782"/>
          <p:cNvSpPr/>
          <p:nvPr/>
        </p:nvSpPr>
        <p:spPr>
          <a:xfrm>
            <a:off x="2111692" y="1544334"/>
            <a:ext cx="274221" cy="358762"/>
          </a:xfrm>
          <a:custGeom>
            <a:avLst/>
            <a:gdLst/>
            <a:ahLst/>
            <a:cxnLst/>
            <a:rect l="0" t="0" r="0" b="0"/>
            <a:pathLst>
              <a:path w="274221" h="358762">
                <a:moveTo>
                  <a:pt x="0" y="33006"/>
                </a:moveTo>
                <a:lnTo>
                  <a:pt x="14762" y="10863"/>
                </a:lnTo>
                <a:lnTo>
                  <a:pt x="17461" y="9671"/>
                </a:lnTo>
                <a:lnTo>
                  <a:pt x="31314" y="7042"/>
                </a:lnTo>
                <a:lnTo>
                  <a:pt x="38021" y="5219"/>
                </a:lnTo>
                <a:lnTo>
                  <a:pt x="45350" y="3051"/>
                </a:lnTo>
                <a:lnTo>
                  <a:pt x="53093" y="1606"/>
                </a:lnTo>
                <a:lnTo>
                  <a:pt x="61113" y="642"/>
                </a:lnTo>
                <a:lnTo>
                  <a:pt x="69317" y="0"/>
                </a:lnTo>
                <a:lnTo>
                  <a:pt x="90026" y="524"/>
                </a:lnTo>
                <a:lnTo>
                  <a:pt x="211480" y="6209"/>
                </a:lnTo>
                <a:lnTo>
                  <a:pt x="222902" y="7521"/>
                </a:lnTo>
                <a:lnTo>
                  <a:pt x="232421" y="9349"/>
                </a:lnTo>
                <a:lnTo>
                  <a:pt x="240672" y="11519"/>
                </a:lnTo>
                <a:lnTo>
                  <a:pt x="248078" y="13919"/>
                </a:lnTo>
                <a:lnTo>
                  <a:pt x="254921" y="16471"/>
                </a:lnTo>
                <a:lnTo>
                  <a:pt x="270488" y="22860"/>
                </a:lnTo>
                <a:lnTo>
                  <a:pt x="271765" y="25290"/>
                </a:lnTo>
                <a:lnTo>
                  <a:pt x="273185" y="33069"/>
                </a:lnTo>
                <a:lnTo>
                  <a:pt x="273984" y="43608"/>
                </a:lnTo>
                <a:lnTo>
                  <a:pt x="274171" y="52323"/>
                </a:lnTo>
                <a:lnTo>
                  <a:pt x="274220" y="57314"/>
                </a:lnTo>
                <a:lnTo>
                  <a:pt x="271736" y="67939"/>
                </a:lnTo>
                <a:lnTo>
                  <a:pt x="269740" y="73440"/>
                </a:lnTo>
                <a:lnTo>
                  <a:pt x="266504" y="79964"/>
                </a:lnTo>
                <a:lnTo>
                  <a:pt x="262442" y="87171"/>
                </a:lnTo>
                <a:lnTo>
                  <a:pt x="250943" y="106609"/>
                </a:lnTo>
                <a:lnTo>
                  <a:pt x="233133" y="137473"/>
                </a:lnTo>
                <a:lnTo>
                  <a:pt x="225907" y="151228"/>
                </a:lnTo>
                <a:lnTo>
                  <a:pt x="220137" y="163256"/>
                </a:lnTo>
                <a:lnTo>
                  <a:pt x="215338" y="174131"/>
                </a:lnTo>
                <a:lnTo>
                  <a:pt x="211186" y="184239"/>
                </a:lnTo>
                <a:lnTo>
                  <a:pt x="207466" y="193836"/>
                </a:lnTo>
                <a:lnTo>
                  <a:pt x="200792" y="212118"/>
                </a:lnTo>
                <a:lnTo>
                  <a:pt x="194651" y="229769"/>
                </a:lnTo>
                <a:lnTo>
                  <a:pt x="190727" y="245143"/>
                </a:lnTo>
                <a:lnTo>
                  <a:pt x="181288" y="287627"/>
                </a:lnTo>
                <a:lnTo>
                  <a:pt x="178009" y="303718"/>
                </a:lnTo>
                <a:lnTo>
                  <a:pt x="175822" y="315398"/>
                </a:lnTo>
                <a:lnTo>
                  <a:pt x="174365" y="324137"/>
                </a:lnTo>
                <a:lnTo>
                  <a:pt x="174346" y="331868"/>
                </a:lnTo>
                <a:lnTo>
                  <a:pt x="175285" y="338927"/>
                </a:lnTo>
                <a:lnTo>
                  <a:pt x="188595" y="35876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783"/>
          <p:cNvSpPr/>
          <p:nvPr/>
        </p:nvSpPr>
        <p:spPr>
          <a:xfrm>
            <a:off x="2205989" y="1714500"/>
            <a:ext cx="342901" cy="51436"/>
          </a:xfrm>
          <a:custGeom>
            <a:avLst/>
            <a:gdLst/>
            <a:ahLst/>
            <a:cxnLst/>
            <a:rect l="0" t="0" r="0" b="0"/>
            <a:pathLst>
              <a:path w="342901" h="51436">
                <a:moveTo>
                  <a:pt x="0" y="51435"/>
                </a:moveTo>
                <a:lnTo>
                  <a:pt x="9102" y="51435"/>
                </a:lnTo>
                <a:lnTo>
                  <a:pt x="18451" y="50482"/>
                </a:lnTo>
                <a:lnTo>
                  <a:pt x="46618" y="46884"/>
                </a:lnTo>
                <a:lnTo>
                  <a:pt x="59654" y="44591"/>
                </a:lnTo>
                <a:lnTo>
                  <a:pt x="71202" y="42110"/>
                </a:lnTo>
                <a:lnTo>
                  <a:pt x="81758" y="39503"/>
                </a:lnTo>
                <a:lnTo>
                  <a:pt x="92605" y="37765"/>
                </a:lnTo>
                <a:lnTo>
                  <a:pt x="103647" y="36607"/>
                </a:lnTo>
                <a:lnTo>
                  <a:pt x="114818" y="35834"/>
                </a:lnTo>
                <a:lnTo>
                  <a:pt x="127981" y="34367"/>
                </a:lnTo>
                <a:lnTo>
                  <a:pt x="157845" y="30196"/>
                </a:lnTo>
                <a:lnTo>
                  <a:pt x="171906" y="27751"/>
                </a:lnTo>
                <a:lnTo>
                  <a:pt x="185089" y="25168"/>
                </a:lnTo>
                <a:lnTo>
                  <a:pt x="197688" y="22493"/>
                </a:lnTo>
                <a:lnTo>
                  <a:pt x="208944" y="20710"/>
                </a:lnTo>
                <a:lnTo>
                  <a:pt x="219307" y="19522"/>
                </a:lnTo>
                <a:lnTo>
                  <a:pt x="229072" y="18729"/>
                </a:lnTo>
                <a:lnTo>
                  <a:pt x="245107" y="16296"/>
                </a:lnTo>
                <a:lnTo>
                  <a:pt x="34290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784"/>
          <p:cNvSpPr/>
          <p:nvPr/>
        </p:nvSpPr>
        <p:spPr>
          <a:xfrm>
            <a:off x="2480309" y="1448857"/>
            <a:ext cx="290558" cy="557108"/>
          </a:xfrm>
          <a:custGeom>
            <a:avLst/>
            <a:gdLst/>
            <a:ahLst/>
            <a:cxnLst/>
            <a:rect l="0" t="0" r="0" b="0"/>
            <a:pathLst>
              <a:path w="290558" h="557108">
                <a:moveTo>
                  <a:pt x="0" y="8468"/>
                </a:moveTo>
                <a:lnTo>
                  <a:pt x="13653" y="3917"/>
                </a:lnTo>
                <a:lnTo>
                  <a:pt x="20532" y="2576"/>
                </a:lnTo>
                <a:lnTo>
                  <a:pt x="27976" y="1682"/>
                </a:lnTo>
                <a:lnTo>
                  <a:pt x="35796" y="1087"/>
                </a:lnTo>
                <a:lnTo>
                  <a:pt x="43866" y="689"/>
                </a:lnTo>
                <a:lnTo>
                  <a:pt x="60454" y="248"/>
                </a:lnTo>
                <a:lnTo>
                  <a:pt x="81307" y="0"/>
                </a:lnTo>
                <a:lnTo>
                  <a:pt x="88495" y="917"/>
                </a:lnTo>
                <a:lnTo>
                  <a:pt x="96144" y="2482"/>
                </a:lnTo>
                <a:lnTo>
                  <a:pt x="104101" y="4477"/>
                </a:lnTo>
                <a:lnTo>
                  <a:pt x="112263" y="6760"/>
                </a:lnTo>
                <a:lnTo>
                  <a:pt x="128953" y="11836"/>
                </a:lnTo>
                <a:lnTo>
                  <a:pt x="154413" y="20049"/>
                </a:lnTo>
                <a:lnTo>
                  <a:pt x="161998" y="23808"/>
                </a:lnTo>
                <a:lnTo>
                  <a:pt x="168959" y="28220"/>
                </a:lnTo>
                <a:lnTo>
                  <a:pt x="175504" y="33066"/>
                </a:lnTo>
                <a:lnTo>
                  <a:pt x="181773" y="38201"/>
                </a:lnTo>
                <a:lnTo>
                  <a:pt x="187857" y="43530"/>
                </a:lnTo>
                <a:lnTo>
                  <a:pt x="193818" y="48988"/>
                </a:lnTo>
                <a:lnTo>
                  <a:pt x="205522" y="60131"/>
                </a:lnTo>
                <a:lnTo>
                  <a:pt x="233108" y="87359"/>
                </a:lnTo>
                <a:lnTo>
                  <a:pt x="240178" y="95352"/>
                </a:lnTo>
                <a:lnTo>
                  <a:pt x="246797" y="103538"/>
                </a:lnTo>
                <a:lnTo>
                  <a:pt x="253114" y="111853"/>
                </a:lnTo>
                <a:lnTo>
                  <a:pt x="258278" y="120254"/>
                </a:lnTo>
                <a:lnTo>
                  <a:pt x="266555" y="137208"/>
                </a:lnTo>
                <a:lnTo>
                  <a:pt x="271049" y="148587"/>
                </a:lnTo>
                <a:lnTo>
                  <a:pt x="281122" y="176470"/>
                </a:lnTo>
                <a:lnTo>
                  <a:pt x="284569" y="189049"/>
                </a:lnTo>
                <a:lnTo>
                  <a:pt x="286868" y="200293"/>
                </a:lnTo>
                <a:lnTo>
                  <a:pt x="288401" y="210646"/>
                </a:lnTo>
                <a:lnTo>
                  <a:pt x="289422" y="225168"/>
                </a:lnTo>
                <a:lnTo>
                  <a:pt x="290103" y="242470"/>
                </a:lnTo>
                <a:lnTo>
                  <a:pt x="290557" y="261624"/>
                </a:lnTo>
                <a:lnTo>
                  <a:pt x="289907" y="277251"/>
                </a:lnTo>
                <a:lnTo>
                  <a:pt x="288522" y="290526"/>
                </a:lnTo>
                <a:lnTo>
                  <a:pt x="286645" y="302234"/>
                </a:lnTo>
                <a:lnTo>
                  <a:pt x="284442" y="313850"/>
                </a:lnTo>
                <a:lnTo>
                  <a:pt x="279454" y="336915"/>
                </a:lnTo>
                <a:lnTo>
                  <a:pt x="275838" y="347448"/>
                </a:lnTo>
                <a:lnTo>
                  <a:pt x="271522" y="357327"/>
                </a:lnTo>
                <a:lnTo>
                  <a:pt x="250908" y="398265"/>
                </a:lnTo>
                <a:lnTo>
                  <a:pt x="244424" y="408350"/>
                </a:lnTo>
                <a:lnTo>
                  <a:pt x="237245" y="417931"/>
                </a:lnTo>
                <a:lnTo>
                  <a:pt x="229601" y="427175"/>
                </a:lnTo>
                <a:lnTo>
                  <a:pt x="222600" y="436196"/>
                </a:lnTo>
                <a:lnTo>
                  <a:pt x="216027" y="445068"/>
                </a:lnTo>
                <a:lnTo>
                  <a:pt x="209741" y="453839"/>
                </a:lnTo>
                <a:lnTo>
                  <a:pt x="202692" y="461592"/>
                </a:lnTo>
                <a:lnTo>
                  <a:pt x="195136" y="468666"/>
                </a:lnTo>
                <a:lnTo>
                  <a:pt x="187241" y="475286"/>
                </a:lnTo>
                <a:lnTo>
                  <a:pt x="177215" y="482557"/>
                </a:lnTo>
                <a:lnTo>
                  <a:pt x="165769" y="490263"/>
                </a:lnTo>
                <a:lnTo>
                  <a:pt x="122280" y="518609"/>
                </a:lnTo>
                <a:lnTo>
                  <a:pt x="113905" y="523822"/>
                </a:lnTo>
                <a:lnTo>
                  <a:pt x="106417" y="528250"/>
                </a:lnTo>
                <a:lnTo>
                  <a:pt x="99520" y="532154"/>
                </a:lnTo>
                <a:lnTo>
                  <a:pt x="86776" y="539032"/>
                </a:lnTo>
                <a:lnTo>
                  <a:pt x="80711" y="542200"/>
                </a:lnTo>
                <a:lnTo>
                  <a:pt x="74763" y="544312"/>
                </a:lnTo>
                <a:lnTo>
                  <a:pt x="68892" y="545719"/>
                </a:lnTo>
                <a:lnTo>
                  <a:pt x="63073" y="546658"/>
                </a:lnTo>
                <a:lnTo>
                  <a:pt x="57289" y="548236"/>
                </a:lnTo>
                <a:lnTo>
                  <a:pt x="51528" y="550241"/>
                </a:lnTo>
                <a:lnTo>
                  <a:pt x="25718" y="55710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785"/>
          <p:cNvSpPr/>
          <p:nvPr/>
        </p:nvSpPr>
        <p:spPr>
          <a:xfrm>
            <a:off x="2806064" y="1963102"/>
            <a:ext cx="59800" cy="188596"/>
          </a:xfrm>
          <a:custGeom>
            <a:avLst/>
            <a:gdLst/>
            <a:ahLst/>
            <a:cxnLst/>
            <a:rect l="0" t="0" r="0" b="0"/>
            <a:pathLst>
              <a:path w="59800" h="188596">
                <a:moveTo>
                  <a:pt x="42863" y="0"/>
                </a:moveTo>
                <a:lnTo>
                  <a:pt x="51965" y="13652"/>
                </a:lnTo>
                <a:lnTo>
                  <a:pt x="54646" y="18627"/>
                </a:lnTo>
                <a:lnTo>
                  <a:pt x="56433" y="22895"/>
                </a:lnTo>
                <a:lnTo>
                  <a:pt x="57625" y="26694"/>
                </a:lnTo>
                <a:lnTo>
                  <a:pt x="58419" y="33036"/>
                </a:lnTo>
                <a:lnTo>
                  <a:pt x="58949" y="41074"/>
                </a:lnTo>
                <a:lnTo>
                  <a:pt x="59537" y="58260"/>
                </a:lnTo>
                <a:lnTo>
                  <a:pt x="59799" y="72248"/>
                </a:lnTo>
                <a:lnTo>
                  <a:pt x="58916" y="78646"/>
                </a:lnTo>
                <a:lnTo>
                  <a:pt x="57375" y="84815"/>
                </a:lnTo>
                <a:lnTo>
                  <a:pt x="55395" y="90834"/>
                </a:lnTo>
                <a:lnTo>
                  <a:pt x="53123" y="96751"/>
                </a:lnTo>
                <a:lnTo>
                  <a:pt x="50655" y="102600"/>
                </a:lnTo>
                <a:lnTo>
                  <a:pt x="48058" y="108405"/>
                </a:lnTo>
                <a:lnTo>
                  <a:pt x="42632" y="119935"/>
                </a:lnTo>
                <a:lnTo>
                  <a:pt x="39851" y="125677"/>
                </a:lnTo>
                <a:lnTo>
                  <a:pt x="37045" y="130457"/>
                </a:lnTo>
                <a:lnTo>
                  <a:pt x="34222" y="134596"/>
                </a:lnTo>
                <a:lnTo>
                  <a:pt x="31387" y="138309"/>
                </a:lnTo>
                <a:lnTo>
                  <a:pt x="28545" y="142688"/>
                </a:lnTo>
                <a:lnTo>
                  <a:pt x="25698" y="147513"/>
                </a:lnTo>
                <a:lnTo>
                  <a:pt x="22847" y="152634"/>
                </a:lnTo>
                <a:lnTo>
                  <a:pt x="19994" y="157001"/>
                </a:lnTo>
                <a:lnTo>
                  <a:pt x="17139" y="160865"/>
                </a:lnTo>
                <a:lnTo>
                  <a:pt x="14284" y="164393"/>
                </a:lnTo>
                <a:lnTo>
                  <a:pt x="12380" y="167698"/>
                </a:lnTo>
                <a:lnTo>
                  <a:pt x="11111" y="170854"/>
                </a:lnTo>
                <a:lnTo>
                  <a:pt x="10265" y="173910"/>
                </a:lnTo>
                <a:lnTo>
                  <a:pt x="8749" y="175948"/>
                </a:lnTo>
                <a:lnTo>
                  <a:pt x="6785" y="177306"/>
                </a:lnTo>
                <a:lnTo>
                  <a:pt x="4524" y="178212"/>
                </a:lnTo>
                <a:lnTo>
                  <a:pt x="3016" y="179768"/>
                </a:lnTo>
                <a:lnTo>
                  <a:pt x="2011" y="181758"/>
                </a:lnTo>
                <a:lnTo>
                  <a:pt x="0" y="18859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786"/>
          <p:cNvSpPr/>
          <p:nvPr/>
        </p:nvSpPr>
        <p:spPr>
          <a:xfrm>
            <a:off x="3176460" y="1508760"/>
            <a:ext cx="272543" cy="514351"/>
          </a:xfrm>
          <a:custGeom>
            <a:avLst/>
            <a:gdLst/>
            <a:ahLst/>
            <a:cxnLst/>
            <a:rect l="0" t="0" r="0" b="0"/>
            <a:pathLst>
              <a:path w="272543" h="514351">
                <a:moveTo>
                  <a:pt x="263969" y="0"/>
                </a:moveTo>
                <a:lnTo>
                  <a:pt x="245766" y="4550"/>
                </a:lnTo>
                <a:lnTo>
                  <a:pt x="239452" y="7796"/>
                </a:lnTo>
                <a:lnTo>
                  <a:pt x="234289" y="11865"/>
                </a:lnTo>
                <a:lnTo>
                  <a:pt x="229895" y="16482"/>
                </a:lnTo>
                <a:lnTo>
                  <a:pt x="225061" y="20513"/>
                </a:lnTo>
                <a:lnTo>
                  <a:pt x="219933" y="24153"/>
                </a:lnTo>
                <a:lnTo>
                  <a:pt x="214609" y="27532"/>
                </a:lnTo>
                <a:lnTo>
                  <a:pt x="209155" y="30737"/>
                </a:lnTo>
                <a:lnTo>
                  <a:pt x="203614" y="33826"/>
                </a:lnTo>
                <a:lnTo>
                  <a:pt x="198015" y="36838"/>
                </a:lnTo>
                <a:lnTo>
                  <a:pt x="192377" y="40751"/>
                </a:lnTo>
                <a:lnTo>
                  <a:pt x="186714" y="45265"/>
                </a:lnTo>
                <a:lnTo>
                  <a:pt x="181033" y="50179"/>
                </a:lnTo>
                <a:lnTo>
                  <a:pt x="175341" y="55360"/>
                </a:lnTo>
                <a:lnTo>
                  <a:pt x="163937" y="66197"/>
                </a:lnTo>
                <a:lnTo>
                  <a:pt x="155371" y="73658"/>
                </a:lnTo>
                <a:lnTo>
                  <a:pt x="133153" y="92109"/>
                </a:lnTo>
                <a:lnTo>
                  <a:pt x="123419" y="101411"/>
                </a:lnTo>
                <a:lnTo>
                  <a:pt x="115024" y="110470"/>
                </a:lnTo>
                <a:lnTo>
                  <a:pt x="107523" y="119366"/>
                </a:lnTo>
                <a:lnTo>
                  <a:pt x="100617" y="127202"/>
                </a:lnTo>
                <a:lnTo>
                  <a:pt x="87863" y="140989"/>
                </a:lnTo>
                <a:lnTo>
                  <a:pt x="80843" y="151143"/>
                </a:lnTo>
                <a:lnTo>
                  <a:pt x="73305" y="163627"/>
                </a:lnTo>
                <a:lnTo>
                  <a:pt x="65422" y="177664"/>
                </a:lnTo>
                <a:lnTo>
                  <a:pt x="49044" y="208502"/>
                </a:lnTo>
                <a:lnTo>
                  <a:pt x="40676" y="224726"/>
                </a:lnTo>
                <a:lnTo>
                  <a:pt x="34145" y="238400"/>
                </a:lnTo>
                <a:lnTo>
                  <a:pt x="28838" y="250373"/>
                </a:lnTo>
                <a:lnTo>
                  <a:pt x="24348" y="261213"/>
                </a:lnTo>
                <a:lnTo>
                  <a:pt x="20401" y="271297"/>
                </a:lnTo>
                <a:lnTo>
                  <a:pt x="13477" y="290121"/>
                </a:lnTo>
                <a:lnTo>
                  <a:pt x="4224" y="316784"/>
                </a:lnTo>
                <a:lnTo>
                  <a:pt x="2223" y="325489"/>
                </a:lnTo>
                <a:lnTo>
                  <a:pt x="890" y="334150"/>
                </a:lnTo>
                <a:lnTo>
                  <a:pt x="0" y="342782"/>
                </a:lnTo>
                <a:lnTo>
                  <a:pt x="1552" y="357452"/>
                </a:lnTo>
                <a:lnTo>
                  <a:pt x="5417" y="371275"/>
                </a:lnTo>
                <a:lnTo>
                  <a:pt x="10310" y="386943"/>
                </a:lnTo>
                <a:lnTo>
                  <a:pt x="15659" y="400892"/>
                </a:lnTo>
                <a:lnTo>
                  <a:pt x="18419" y="407279"/>
                </a:lnTo>
                <a:lnTo>
                  <a:pt x="22164" y="412489"/>
                </a:lnTo>
                <a:lnTo>
                  <a:pt x="26566" y="416915"/>
                </a:lnTo>
                <a:lnTo>
                  <a:pt x="31406" y="420818"/>
                </a:lnTo>
                <a:lnTo>
                  <a:pt x="37489" y="425325"/>
                </a:lnTo>
                <a:lnTo>
                  <a:pt x="51869" y="435413"/>
                </a:lnTo>
                <a:lnTo>
                  <a:pt x="58752" y="439818"/>
                </a:lnTo>
                <a:lnTo>
                  <a:pt x="65245" y="443707"/>
                </a:lnTo>
                <a:lnTo>
                  <a:pt x="71479" y="447252"/>
                </a:lnTo>
                <a:lnTo>
                  <a:pt x="78493" y="450568"/>
                </a:lnTo>
                <a:lnTo>
                  <a:pt x="86026" y="453731"/>
                </a:lnTo>
                <a:lnTo>
                  <a:pt x="93905" y="456792"/>
                </a:lnTo>
                <a:lnTo>
                  <a:pt x="102968" y="459785"/>
                </a:lnTo>
                <a:lnTo>
                  <a:pt x="112821" y="462734"/>
                </a:lnTo>
                <a:lnTo>
                  <a:pt x="123199" y="465651"/>
                </a:lnTo>
                <a:lnTo>
                  <a:pt x="137737" y="470454"/>
                </a:lnTo>
                <a:lnTo>
                  <a:pt x="190796" y="488961"/>
                </a:lnTo>
                <a:lnTo>
                  <a:pt x="272542" y="5143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787"/>
          <p:cNvSpPr/>
          <p:nvPr/>
        </p:nvSpPr>
        <p:spPr>
          <a:xfrm>
            <a:off x="3500437" y="1612121"/>
            <a:ext cx="316126" cy="322222"/>
          </a:xfrm>
          <a:custGeom>
            <a:avLst/>
            <a:gdLst/>
            <a:ahLst/>
            <a:cxnLst/>
            <a:rect l="0" t="0" r="0" b="0"/>
            <a:pathLst>
              <a:path w="316126" h="322222">
                <a:moveTo>
                  <a:pt x="0" y="33799"/>
                </a:moveTo>
                <a:lnTo>
                  <a:pt x="9102" y="29248"/>
                </a:lnTo>
                <a:lnTo>
                  <a:pt x="16110" y="27014"/>
                </a:lnTo>
                <a:lnTo>
                  <a:pt x="24305" y="25068"/>
                </a:lnTo>
                <a:lnTo>
                  <a:pt x="45936" y="18618"/>
                </a:lnTo>
                <a:lnTo>
                  <a:pt x="76053" y="10674"/>
                </a:lnTo>
                <a:lnTo>
                  <a:pt x="97936" y="5106"/>
                </a:lnTo>
                <a:lnTo>
                  <a:pt x="108153" y="3240"/>
                </a:lnTo>
                <a:lnTo>
                  <a:pt x="117822" y="1996"/>
                </a:lnTo>
                <a:lnTo>
                  <a:pt x="127126" y="1167"/>
                </a:lnTo>
                <a:lnTo>
                  <a:pt x="136185" y="614"/>
                </a:lnTo>
                <a:lnTo>
                  <a:pt x="153872" y="0"/>
                </a:lnTo>
                <a:lnTo>
                  <a:pt x="161636" y="789"/>
                </a:lnTo>
                <a:lnTo>
                  <a:pt x="168718" y="2267"/>
                </a:lnTo>
                <a:lnTo>
                  <a:pt x="175343" y="4205"/>
                </a:lnTo>
                <a:lnTo>
                  <a:pt x="180713" y="6449"/>
                </a:lnTo>
                <a:lnTo>
                  <a:pt x="189220" y="11483"/>
                </a:lnTo>
                <a:lnTo>
                  <a:pt x="196175" y="16896"/>
                </a:lnTo>
                <a:lnTo>
                  <a:pt x="199363" y="19673"/>
                </a:lnTo>
                <a:lnTo>
                  <a:pt x="200537" y="23429"/>
                </a:lnTo>
                <a:lnTo>
                  <a:pt x="200366" y="27838"/>
                </a:lnTo>
                <a:lnTo>
                  <a:pt x="199299" y="32682"/>
                </a:lnTo>
                <a:lnTo>
                  <a:pt x="195575" y="40605"/>
                </a:lnTo>
                <a:lnTo>
                  <a:pt x="189792" y="48254"/>
                </a:lnTo>
                <a:lnTo>
                  <a:pt x="180872" y="58003"/>
                </a:lnTo>
                <a:lnTo>
                  <a:pt x="165140" y="74202"/>
                </a:lnTo>
                <a:lnTo>
                  <a:pt x="158671" y="79784"/>
                </a:lnTo>
                <a:lnTo>
                  <a:pt x="151500" y="85411"/>
                </a:lnTo>
                <a:lnTo>
                  <a:pt x="143863" y="91067"/>
                </a:lnTo>
                <a:lnTo>
                  <a:pt x="136866" y="96742"/>
                </a:lnTo>
                <a:lnTo>
                  <a:pt x="130296" y="102431"/>
                </a:lnTo>
                <a:lnTo>
                  <a:pt x="124012" y="108129"/>
                </a:lnTo>
                <a:lnTo>
                  <a:pt x="116965" y="113832"/>
                </a:lnTo>
                <a:lnTo>
                  <a:pt x="109409" y="119539"/>
                </a:lnTo>
                <a:lnTo>
                  <a:pt x="101514" y="125249"/>
                </a:lnTo>
                <a:lnTo>
                  <a:pt x="95299" y="130008"/>
                </a:lnTo>
                <a:lnTo>
                  <a:pt x="85853" y="137836"/>
                </a:lnTo>
                <a:lnTo>
                  <a:pt x="82952" y="141257"/>
                </a:lnTo>
                <a:lnTo>
                  <a:pt x="79730" y="147598"/>
                </a:lnTo>
                <a:lnTo>
                  <a:pt x="77916" y="156523"/>
                </a:lnTo>
                <a:lnTo>
                  <a:pt x="77379" y="160649"/>
                </a:lnTo>
                <a:lnTo>
                  <a:pt x="78256" y="161228"/>
                </a:lnTo>
                <a:lnTo>
                  <a:pt x="81771" y="161871"/>
                </a:lnTo>
                <a:lnTo>
                  <a:pt x="89047" y="162157"/>
                </a:lnTo>
                <a:lnTo>
                  <a:pt x="93655" y="162234"/>
                </a:lnTo>
                <a:lnTo>
                  <a:pt x="99584" y="161332"/>
                </a:lnTo>
                <a:lnTo>
                  <a:pt x="106394" y="159778"/>
                </a:lnTo>
                <a:lnTo>
                  <a:pt x="113792" y="157790"/>
                </a:lnTo>
                <a:lnTo>
                  <a:pt x="122534" y="156465"/>
                </a:lnTo>
                <a:lnTo>
                  <a:pt x="132171" y="155581"/>
                </a:lnTo>
                <a:lnTo>
                  <a:pt x="142407" y="154992"/>
                </a:lnTo>
                <a:lnTo>
                  <a:pt x="163940" y="154337"/>
                </a:lnTo>
                <a:lnTo>
                  <a:pt x="224765" y="153860"/>
                </a:lnTo>
                <a:lnTo>
                  <a:pt x="235569" y="153844"/>
                </a:lnTo>
                <a:lnTo>
                  <a:pt x="245628" y="154787"/>
                </a:lnTo>
                <a:lnTo>
                  <a:pt x="255193" y="156367"/>
                </a:lnTo>
                <a:lnTo>
                  <a:pt x="264426" y="158374"/>
                </a:lnTo>
                <a:lnTo>
                  <a:pt x="272486" y="160664"/>
                </a:lnTo>
                <a:lnTo>
                  <a:pt x="279765" y="163143"/>
                </a:lnTo>
                <a:lnTo>
                  <a:pt x="286522" y="165748"/>
                </a:lnTo>
                <a:lnTo>
                  <a:pt x="292933" y="168437"/>
                </a:lnTo>
                <a:lnTo>
                  <a:pt x="299111" y="171183"/>
                </a:lnTo>
                <a:lnTo>
                  <a:pt x="305135" y="173965"/>
                </a:lnTo>
                <a:lnTo>
                  <a:pt x="309151" y="176773"/>
                </a:lnTo>
                <a:lnTo>
                  <a:pt x="311828" y="179597"/>
                </a:lnTo>
                <a:lnTo>
                  <a:pt x="313613" y="182433"/>
                </a:lnTo>
                <a:lnTo>
                  <a:pt x="315596" y="188123"/>
                </a:lnTo>
                <a:lnTo>
                  <a:pt x="316125" y="190974"/>
                </a:lnTo>
                <a:lnTo>
                  <a:pt x="314172" y="199222"/>
                </a:lnTo>
                <a:lnTo>
                  <a:pt x="310130" y="209238"/>
                </a:lnTo>
                <a:lnTo>
                  <a:pt x="305158" y="220039"/>
                </a:lnTo>
                <a:lnTo>
                  <a:pt x="300594" y="224634"/>
                </a:lnTo>
                <a:lnTo>
                  <a:pt x="294693" y="228650"/>
                </a:lnTo>
                <a:lnTo>
                  <a:pt x="287902" y="232279"/>
                </a:lnTo>
                <a:lnTo>
                  <a:pt x="280517" y="236604"/>
                </a:lnTo>
                <a:lnTo>
                  <a:pt x="264692" y="246489"/>
                </a:lnTo>
                <a:lnTo>
                  <a:pt x="255519" y="251792"/>
                </a:lnTo>
                <a:lnTo>
                  <a:pt x="235167" y="262765"/>
                </a:lnTo>
                <a:lnTo>
                  <a:pt x="221548" y="269310"/>
                </a:lnTo>
                <a:lnTo>
                  <a:pt x="188636" y="284203"/>
                </a:lnTo>
                <a:lnTo>
                  <a:pt x="174334" y="290270"/>
                </a:lnTo>
                <a:lnTo>
                  <a:pt x="161943" y="295267"/>
                </a:lnTo>
                <a:lnTo>
                  <a:pt x="150825" y="299551"/>
                </a:lnTo>
                <a:lnTo>
                  <a:pt x="123231" y="309391"/>
                </a:lnTo>
                <a:lnTo>
                  <a:pt x="107871" y="314682"/>
                </a:lnTo>
                <a:lnTo>
                  <a:pt x="96679" y="318209"/>
                </a:lnTo>
                <a:lnTo>
                  <a:pt x="88265" y="320561"/>
                </a:lnTo>
                <a:lnTo>
                  <a:pt x="81704" y="322128"/>
                </a:lnTo>
                <a:lnTo>
                  <a:pt x="77329" y="322221"/>
                </a:lnTo>
                <a:lnTo>
                  <a:pt x="74413" y="321330"/>
                </a:lnTo>
                <a:lnTo>
                  <a:pt x="72468" y="319784"/>
                </a:lnTo>
                <a:lnTo>
                  <a:pt x="70220" y="318753"/>
                </a:lnTo>
                <a:lnTo>
                  <a:pt x="67768" y="318066"/>
                </a:lnTo>
                <a:lnTo>
                  <a:pt x="60008" y="30811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788"/>
          <p:cNvSpPr/>
          <p:nvPr/>
        </p:nvSpPr>
        <p:spPr>
          <a:xfrm>
            <a:off x="3809047" y="1612026"/>
            <a:ext cx="299434" cy="308028"/>
          </a:xfrm>
          <a:custGeom>
            <a:avLst/>
            <a:gdLst/>
            <a:ahLst/>
            <a:cxnLst/>
            <a:rect l="0" t="0" r="0" b="0"/>
            <a:pathLst>
              <a:path w="299434" h="308028">
                <a:moveTo>
                  <a:pt x="0" y="51038"/>
                </a:moveTo>
                <a:lnTo>
                  <a:pt x="9102" y="46488"/>
                </a:lnTo>
                <a:lnTo>
                  <a:pt x="16110" y="41713"/>
                </a:lnTo>
                <a:lnTo>
                  <a:pt x="23352" y="36417"/>
                </a:lnTo>
                <a:lnTo>
                  <a:pt x="27951" y="33671"/>
                </a:lnTo>
                <a:lnTo>
                  <a:pt x="32921" y="30887"/>
                </a:lnTo>
                <a:lnTo>
                  <a:pt x="39093" y="28079"/>
                </a:lnTo>
                <a:lnTo>
                  <a:pt x="46064" y="25255"/>
                </a:lnTo>
                <a:lnTo>
                  <a:pt x="53569" y="22419"/>
                </a:lnTo>
                <a:lnTo>
                  <a:pt x="62383" y="19577"/>
                </a:lnTo>
                <a:lnTo>
                  <a:pt x="72069" y="16729"/>
                </a:lnTo>
                <a:lnTo>
                  <a:pt x="82336" y="13878"/>
                </a:lnTo>
                <a:lnTo>
                  <a:pt x="92038" y="11977"/>
                </a:lnTo>
                <a:lnTo>
                  <a:pt x="101363" y="10710"/>
                </a:lnTo>
                <a:lnTo>
                  <a:pt x="110438" y="9865"/>
                </a:lnTo>
                <a:lnTo>
                  <a:pt x="120298" y="8350"/>
                </a:lnTo>
                <a:lnTo>
                  <a:pt x="130681" y="6387"/>
                </a:lnTo>
                <a:lnTo>
                  <a:pt x="141413" y="4126"/>
                </a:lnTo>
                <a:lnTo>
                  <a:pt x="156188" y="2618"/>
                </a:lnTo>
                <a:lnTo>
                  <a:pt x="173658" y="1613"/>
                </a:lnTo>
                <a:lnTo>
                  <a:pt x="221951" y="199"/>
                </a:lnTo>
                <a:lnTo>
                  <a:pt x="233693" y="0"/>
                </a:lnTo>
                <a:lnTo>
                  <a:pt x="244378" y="821"/>
                </a:lnTo>
                <a:lnTo>
                  <a:pt x="254358" y="2320"/>
                </a:lnTo>
                <a:lnTo>
                  <a:pt x="263870" y="4272"/>
                </a:lnTo>
                <a:lnTo>
                  <a:pt x="271164" y="6526"/>
                </a:lnTo>
                <a:lnTo>
                  <a:pt x="276978" y="8981"/>
                </a:lnTo>
                <a:lnTo>
                  <a:pt x="285979" y="14249"/>
                </a:lnTo>
                <a:lnTo>
                  <a:pt x="293154" y="19765"/>
                </a:lnTo>
                <a:lnTo>
                  <a:pt x="295449" y="22569"/>
                </a:lnTo>
                <a:lnTo>
                  <a:pt x="296978" y="25392"/>
                </a:lnTo>
                <a:lnTo>
                  <a:pt x="297998" y="28226"/>
                </a:lnTo>
                <a:lnTo>
                  <a:pt x="299131" y="36454"/>
                </a:lnTo>
                <a:lnTo>
                  <a:pt x="299433" y="41316"/>
                </a:lnTo>
                <a:lnTo>
                  <a:pt x="298682" y="46462"/>
                </a:lnTo>
                <a:lnTo>
                  <a:pt x="297229" y="51797"/>
                </a:lnTo>
                <a:lnTo>
                  <a:pt x="295307" y="57259"/>
                </a:lnTo>
                <a:lnTo>
                  <a:pt x="292122" y="62806"/>
                </a:lnTo>
                <a:lnTo>
                  <a:pt x="288093" y="68408"/>
                </a:lnTo>
                <a:lnTo>
                  <a:pt x="283502" y="74048"/>
                </a:lnTo>
                <a:lnTo>
                  <a:pt x="277584" y="80666"/>
                </a:lnTo>
                <a:lnTo>
                  <a:pt x="263388" y="95639"/>
                </a:lnTo>
                <a:lnTo>
                  <a:pt x="255602" y="102679"/>
                </a:lnTo>
                <a:lnTo>
                  <a:pt x="247554" y="109278"/>
                </a:lnTo>
                <a:lnTo>
                  <a:pt x="239331" y="115583"/>
                </a:lnTo>
                <a:lnTo>
                  <a:pt x="226229" y="124548"/>
                </a:lnTo>
                <a:lnTo>
                  <a:pt x="191351" y="147210"/>
                </a:lnTo>
                <a:lnTo>
                  <a:pt x="175193" y="157063"/>
                </a:lnTo>
                <a:lnTo>
                  <a:pt x="160610" y="165536"/>
                </a:lnTo>
                <a:lnTo>
                  <a:pt x="147079" y="173090"/>
                </a:lnTo>
                <a:lnTo>
                  <a:pt x="136152" y="180984"/>
                </a:lnTo>
                <a:lnTo>
                  <a:pt x="126963" y="189104"/>
                </a:lnTo>
                <a:lnTo>
                  <a:pt x="118933" y="197374"/>
                </a:lnTo>
                <a:lnTo>
                  <a:pt x="106911" y="207651"/>
                </a:lnTo>
                <a:lnTo>
                  <a:pt x="92229" y="219264"/>
                </a:lnTo>
                <a:lnTo>
                  <a:pt x="75773" y="231769"/>
                </a:lnTo>
                <a:lnTo>
                  <a:pt x="63851" y="242011"/>
                </a:lnTo>
                <a:lnTo>
                  <a:pt x="54950" y="250743"/>
                </a:lnTo>
                <a:lnTo>
                  <a:pt x="48063" y="258470"/>
                </a:lnTo>
                <a:lnTo>
                  <a:pt x="43472" y="264574"/>
                </a:lnTo>
                <a:lnTo>
                  <a:pt x="38371" y="273896"/>
                </a:lnTo>
                <a:lnTo>
                  <a:pt x="37011" y="278667"/>
                </a:lnTo>
                <a:lnTo>
                  <a:pt x="36104" y="283754"/>
                </a:lnTo>
                <a:lnTo>
                  <a:pt x="35499" y="289049"/>
                </a:lnTo>
                <a:lnTo>
                  <a:pt x="36048" y="293533"/>
                </a:lnTo>
                <a:lnTo>
                  <a:pt x="37368" y="297474"/>
                </a:lnTo>
                <a:lnTo>
                  <a:pt x="39199" y="301054"/>
                </a:lnTo>
                <a:lnTo>
                  <a:pt x="42325" y="303440"/>
                </a:lnTo>
                <a:lnTo>
                  <a:pt x="46314" y="305031"/>
                </a:lnTo>
                <a:lnTo>
                  <a:pt x="50879" y="306092"/>
                </a:lnTo>
                <a:lnTo>
                  <a:pt x="55827" y="306799"/>
                </a:lnTo>
                <a:lnTo>
                  <a:pt x="61030" y="307271"/>
                </a:lnTo>
                <a:lnTo>
                  <a:pt x="66404" y="307585"/>
                </a:lnTo>
                <a:lnTo>
                  <a:pt x="77456" y="307934"/>
                </a:lnTo>
                <a:lnTo>
                  <a:pt x="83070" y="308027"/>
                </a:lnTo>
                <a:lnTo>
                  <a:pt x="91574" y="307137"/>
                </a:lnTo>
                <a:lnTo>
                  <a:pt x="102007" y="305591"/>
                </a:lnTo>
                <a:lnTo>
                  <a:pt x="113725" y="303608"/>
                </a:lnTo>
                <a:lnTo>
                  <a:pt x="124394" y="302285"/>
                </a:lnTo>
                <a:lnTo>
                  <a:pt x="134365" y="301404"/>
                </a:lnTo>
                <a:lnTo>
                  <a:pt x="143869" y="300816"/>
                </a:lnTo>
                <a:lnTo>
                  <a:pt x="169669" y="300164"/>
                </a:lnTo>
                <a:lnTo>
                  <a:pt x="248603" y="29964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789"/>
          <p:cNvSpPr/>
          <p:nvPr/>
        </p:nvSpPr>
        <p:spPr>
          <a:xfrm>
            <a:off x="4118514" y="1868805"/>
            <a:ext cx="72663" cy="214313"/>
          </a:xfrm>
          <a:custGeom>
            <a:avLst/>
            <a:gdLst/>
            <a:ahLst/>
            <a:cxnLst/>
            <a:rect l="0" t="0" r="0" b="0"/>
            <a:pathLst>
              <a:path w="72663" h="214313">
                <a:moveTo>
                  <a:pt x="67723" y="0"/>
                </a:moveTo>
                <a:lnTo>
                  <a:pt x="72274" y="13652"/>
                </a:lnTo>
                <a:lnTo>
                  <a:pt x="72662" y="20531"/>
                </a:lnTo>
                <a:lnTo>
                  <a:pt x="71968" y="27975"/>
                </a:lnTo>
                <a:lnTo>
                  <a:pt x="70553" y="35795"/>
                </a:lnTo>
                <a:lnTo>
                  <a:pt x="69610" y="42913"/>
                </a:lnTo>
                <a:lnTo>
                  <a:pt x="68981" y="49563"/>
                </a:lnTo>
                <a:lnTo>
                  <a:pt x="68561" y="55902"/>
                </a:lnTo>
                <a:lnTo>
                  <a:pt x="67330" y="62033"/>
                </a:lnTo>
                <a:lnTo>
                  <a:pt x="65556" y="68025"/>
                </a:lnTo>
                <a:lnTo>
                  <a:pt x="63421" y="73925"/>
                </a:lnTo>
                <a:lnTo>
                  <a:pt x="60092" y="80716"/>
                </a:lnTo>
                <a:lnTo>
                  <a:pt x="55968" y="88100"/>
                </a:lnTo>
                <a:lnTo>
                  <a:pt x="51314" y="95881"/>
                </a:lnTo>
                <a:lnTo>
                  <a:pt x="47259" y="102973"/>
                </a:lnTo>
                <a:lnTo>
                  <a:pt x="40213" y="115933"/>
                </a:lnTo>
                <a:lnTo>
                  <a:pt x="30891" y="133940"/>
                </a:lnTo>
                <a:lnTo>
                  <a:pt x="27929" y="140728"/>
                </a:lnTo>
                <a:lnTo>
                  <a:pt x="25001" y="148111"/>
                </a:lnTo>
                <a:lnTo>
                  <a:pt x="22097" y="155890"/>
                </a:lnTo>
                <a:lnTo>
                  <a:pt x="18255" y="162029"/>
                </a:lnTo>
                <a:lnTo>
                  <a:pt x="13789" y="167074"/>
                </a:lnTo>
                <a:lnTo>
                  <a:pt x="8907" y="171390"/>
                </a:lnTo>
                <a:lnTo>
                  <a:pt x="5652" y="177125"/>
                </a:lnTo>
                <a:lnTo>
                  <a:pt x="3483" y="183806"/>
                </a:lnTo>
                <a:lnTo>
                  <a:pt x="0" y="201407"/>
                </a:lnTo>
                <a:lnTo>
                  <a:pt x="667" y="203804"/>
                </a:lnTo>
                <a:lnTo>
                  <a:pt x="2064" y="206354"/>
                </a:lnTo>
                <a:lnTo>
                  <a:pt x="7715" y="21431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790"/>
          <p:cNvSpPr/>
          <p:nvPr/>
        </p:nvSpPr>
        <p:spPr>
          <a:xfrm>
            <a:off x="4486275" y="1526053"/>
            <a:ext cx="384737" cy="513518"/>
          </a:xfrm>
          <a:custGeom>
            <a:avLst/>
            <a:gdLst/>
            <a:ahLst/>
            <a:cxnLst/>
            <a:rect l="0" t="0" r="0" b="0"/>
            <a:pathLst>
              <a:path w="384737" h="513518">
                <a:moveTo>
                  <a:pt x="137159" y="34141"/>
                </a:moveTo>
                <a:lnTo>
                  <a:pt x="117847" y="34141"/>
                </a:lnTo>
                <a:lnTo>
                  <a:pt x="115712" y="35094"/>
                </a:lnTo>
                <a:lnTo>
                  <a:pt x="114289" y="36682"/>
                </a:lnTo>
                <a:lnTo>
                  <a:pt x="113340" y="38692"/>
                </a:lnTo>
                <a:lnTo>
                  <a:pt x="110802" y="40033"/>
                </a:lnTo>
                <a:lnTo>
                  <a:pt x="102903" y="41522"/>
                </a:lnTo>
                <a:lnTo>
                  <a:pt x="93042" y="44724"/>
                </a:lnTo>
                <a:lnTo>
                  <a:pt x="83261" y="48370"/>
                </a:lnTo>
                <a:lnTo>
                  <a:pt x="71448" y="51375"/>
                </a:lnTo>
                <a:lnTo>
                  <a:pt x="61600" y="55453"/>
                </a:lnTo>
                <a:lnTo>
                  <a:pt x="50872" y="60441"/>
                </a:lnTo>
                <a:lnTo>
                  <a:pt x="28463" y="71404"/>
                </a:lnTo>
                <a:lnTo>
                  <a:pt x="19635" y="74515"/>
                </a:lnTo>
                <a:lnTo>
                  <a:pt x="15947" y="75345"/>
                </a:lnTo>
                <a:lnTo>
                  <a:pt x="12536" y="74945"/>
                </a:lnTo>
                <a:lnTo>
                  <a:pt x="9310" y="73727"/>
                </a:lnTo>
                <a:lnTo>
                  <a:pt x="6206" y="71962"/>
                </a:lnTo>
                <a:lnTo>
                  <a:pt x="5090" y="70785"/>
                </a:lnTo>
                <a:lnTo>
                  <a:pt x="5298" y="70000"/>
                </a:lnTo>
                <a:lnTo>
                  <a:pt x="6389" y="69477"/>
                </a:lnTo>
                <a:lnTo>
                  <a:pt x="7117" y="68176"/>
                </a:lnTo>
                <a:lnTo>
                  <a:pt x="7925" y="64191"/>
                </a:lnTo>
                <a:lnTo>
                  <a:pt x="18444" y="56704"/>
                </a:lnTo>
                <a:lnTo>
                  <a:pt x="26584" y="52041"/>
                </a:lnTo>
                <a:lnTo>
                  <a:pt x="40707" y="44319"/>
                </a:lnTo>
                <a:lnTo>
                  <a:pt x="47140" y="40927"/>
                </a:lnTo>
                <a:lnTo>
                  <a:pt x="54287" y="37712"/>
                </a:lnTo>
                <a:lnTo>
                  <a:pt x="61909" y="34617"/>
                </a:lnTo>
                <a:lnTo>
                  <a:pt x="69847" y="31601"/>
                </a:lnTo>
                <a:lnTo>
                  <a:pt x="78950" y="28638"/>
                </a:lnTo>
                <a:lnTo>
                  <a:pt x="88828" y="25710"/>
                </a:lnTo>
                <a:lnTo>
                  <a:pt x="109964" y="19917"/>
                </a:lnTo>
                <a:lnTo>
                  <a:pt x="132057" y="14167"/>
                </a:lnTo>
                <a:lnTo>
                  <a:pt x="145188" y="11300"/>
                </a:lnTo>
                <a:lnTo>
                  <a:pt x="175018" y="5575"/>
                </a:lnTo>
                <a:lnTo>
                  <a:pt x="189069" y="3667"/>
                </a:lnTo>
                <a:lnTo>
                  <a:pt x="202245" y="2395"/>
                </a:lnTo>
                <a:lnTo>
                  <a:pt x="225142" y="982"/>
                </a:lnTo>
                <a:lnTo>
                  <a:pt x="241668" y="354"/>
                </a:lnTo>
                <a:lnTo>
                  <a:pt x="266232" y="0"/>
                </a:lnTo>
                <a:lnTo>
                  <a:pt x="273691" y="903"/>
                </a:lnTo>
                <a:lnTo>
                  <a:pt x="280568" y="2458"/>
                </a:lnTo>
                <a:lnTo>
                  <a:pt x="287057" y="4446"/>
                </a:lnTo>
                <a:lnTo>
                  <a:pt x="293289" y="6725"/>
                </a:lnTo>
                <a:lnTo>
                  <a:pt x="305293" y="11796"/>
                </a:lnTo>
                <a:lnTo>
                  <a:pt x="314438" y="14685"/>
                </a:lnTo>
                <a:lnTo>
                  <a:pt x="318210" y="15456"/>
                </a:lnTo>
                <a:lnTo>
                  <a:pt x="327481" y="21392"/>
                </a:lnTo>
                <a:lnTo>
                  <a:pt x="336047" y="29427"/>
                </a:lnTo>
                <a:lnTo>
                  <a:pt x="339854" y="36174"/>
                </a:lnTo>
                <a:lnTo>
                  <a:pt x="341546" y="47427"/>
                </a:lnTo>
                <a:lnTo>
                  <a:pt x="341998" y="54429"/>
                </a:lnTo>
                <a:lnTo>
                  <a:pt x="339959" y="67288"/>
                </a:lnTo>
                <a:lnTo>
                  <a:pt x="338082" y="73384"/>
                </a:lnTo>
                <a:lnTo>
                  <a:pt x="330916" y="85238"/>
                </a:lnTo>
                <a:lnTo>
                  <a:pt x="321381" y="96856"/>
                </a:lnTo>
                <a:lnTo>
                  <a:pt x="310793" y="108370"/>
                </a:lnTo>
                <a:lnTo>
                  <a:pt x="294123" y="125562"/>
                </a:lnTo>
                <a:lnTo>
                  <a:pt x="272567" y="147271"/>
                </a:lnTo>
                <a:lnTo>
                  <a:pt x="263626" y="154329"/>
                </a:lnTo>
                <a:lnTo>
                  <a:pt x="253856" y="160939"/>
                </a:lnTo>
                <a:lnTo>
                  <a:pt x="243532" y="167251"/>
                </a:lnTo>
                <a:lnTo>
                  <a:pt x="234744" y="173364"/>
                </a:lnTo>
                <a:lnTo>
                  <a:pt x="226981" y="179344"/>
                </a:lnTo>
                <a:lnTo>
                  <a:pt x="219900" y="185235"/>
                </a:lnTo>
                <a:lnTo>
                  <a:pt x="211370" y="191068"/>
                </a:lnTo>
                <a:lnTo>
                  <a:pt x="201873" y="196862"/>
                </a:lnTo>
                <a:lnTo>
                  <a:pt x="191732" y="202629"/>
                </a:lnTo>
                <a:lnTo>
                  <a:pt x="182114" y="208379"/>
                </a:lnTo>
                <a:lnTo>
                  <a:pt x="146351" y="230336"/>
                </a:lnTo>
                <a:lnTo>
                  <a:pt x="10664" y="310690"/>
                </a:lnTo>
                <a:lnTo>
                  <a:pt x="8062" y="311852"/>
                </a:lnTo>
                <a:lnTo>
                  <a:pt x="7280" y="311674"/>
                </a:lnTo>
                <a:lnTo>
                  <a:pt x="7710" y="310603"/>
                </a:lnTo>
                <a:lnTo>
                  <a:pt x="17418" y="304545"/>
                </a:lnTo>
                <a:lnTo>
                  <a:pt x="25899" y="301088"/>
                </a:lnTo>
                <a:lnTo>
                  <a:pt x="50563" y="292167"/>
                </a:lnTo>
                <a:lnTo>
                  <a:pt x="64189" y="288074"/>
                </a:lnTo>
                <a:lnTo>
                  <a:pt x="78035" y="284392"/>
                </a:lnTo>
                <a:lnTo>
                  <a:pt x="130436" y="272120"/>
                </a:lnTo>
                <a:lnTo>
                  <a:pt x="152680" y="267089"/>
                </a:lnTo>
                <a:lnTo>
                  <a:pt x="171319" y="263735"/>
                </a:lnTo>
                <a:lnTo>
                  <a:pt x="187555" y="261499"/>
                </a:lnTo>
                <a:lnTo>
                  <a:pt x="202189" y="260008"/>
                </a:lnTo>
                <a:lnTo>
                  <a:pt x="216707" y="259014"/>
                </a:lnTo>
                <a:lnTo>
                  <a:pt x="231149" y="258352"/>
                </a:lnTo>
                <a:lnTo>
                  <a:pt x="258943" y="257615"/>
                </a:lnTo>
                <a:lnTo>
                  <a:pt x="283995" y="257288"/>
                </a:lnTo>
                <a:lnTo>
                  <a:pt x="295057" y="258153"/>
                </a:lnTo>
                <a:lnTo>
                  <a:pt x="305290" y="259683"/>
                </a:lnTo>
                <a:lnTo>
                  <a:pt x="314969" y="261655"/>
                </a:lnTo>
                <a:lnTo>
                  <a:pt x="326184" y="265827"/>
                </a:lnTo>
                <a:lnTo>
                  <a:pt x="338423" y="271466"/>
                </a:lnTo>
                <a:lnTo>
                  <a:pt x="351345" y="278083"/>
                </a:lnTo>
                <a:lnTo>
                  <a:pt x="360912" y="283447"/>
                </a:lnTo>
                <a:lnTo>
                  <a:pt x="368243" y="287975"/>
                </a:lnTo>
                <a:lnTo>
                  <a:pt x="374083" y="291946"/>
                </a:lnTo>
                <a:lnTo>
                  <a:pt x="377976" y="296499"/>
                </a:lnTo>
                <a:lnTo>
                  <a:pt x="380572" y="301439"/>
                </a:lnTo>
                <a:lnTo>
                  <a:pt x="383455" y="312008"/>
                </a:lnTo>
                <a:lnTo>
                  <a:pt x="384736" y="323055"/>
                </a:lnTo>
                <a:lnTo>
                  <a:pt x="382766" y="334315"/>
                </a:lnTo>
                <a:lnTo>
                  <a:pt x="380908" y="339985"/>
                </a:lnTo>
                <a:lnTo>
                  <a:pt x="373762" y="351364"/>
                </a:lnTo>
                <a:lnTo>
                  <a:pt x="363284" y="362772"/>
                </a:lnTo>
                <a:lnTo>
                  <a:pt x="356489" y="368481"/>
                </a:lnTo>
                <a:lnTo>
                  <a:pt x="349102" y="374192"/>
                </a:lnTo>
                <a:lnTo>
                  <a:pt x="340367" y="379904"/>
                </a:lnTo>
                <a:lnTo>
                  <a:pt x="330734" y="385618"/>
                </a:lnTo>
                <a:lnTo>
                  <a:pt x="320501" y="391331"/>
                </a:lnTo>
                <a:lnTo>
                  <a:pt x="310823" y="397046"/>
                </a:lnTo>
                <a:lnTo>
                  <a:pt x="256937" y="430170"/>
                </a:lnTo>
                <a:lnTo>
                  <a:pt x="244633" y="437226"/>
                </a:lnTo>
                <a:lnTo>
                  <a:pt x="220803" y="450145"/>
                </a:lnTo>
                <a:lnTo>
                  <a:pt x="205304" y="457210"/>
                </a:lnTo>
                <a:lnTo>
                  <a:pt x="187352" y="464777"/>
                </a:lnTo>
                <a:lnTo>
                  <a:pt x="167763" y="472679"/>
                </a:lnTo>
                <a:lnTo>
                  <a:pt x="148037" y="479853"/>
                </a:lnTo>
                <a:lnTo>
                  <a:pt x="128219" y="486540"/>
                </a:lnTo>
                <a:lnTo>
                  <a:pt x="66708" y="506409"/>
                </a:lnTo>
                <a:lnTo>
                  <a:pt x="56854" y="509007"/>
                </a:lnTo>
                <a:lnTo>
                  <a:pt x="48380" y="510738"/>
                </a:lnTo>
                <a:lnTo>
                  <a:pt x="40826" y="511893"/>
                </a:lnTo>
                <a:lnTo>
                  <a:pt x="33885" y="512662"/>
                </a:lnTo>
                <a:lnTo>
                  <a:pt x="27352" y="513175"/>
                </a:lnTo>
                <a:lnTo>
                  <a:pt x="21092" y="513517"/>
                </a:lnTo>
                <a:lnTo>
                  <a:pt x="15966" y="512793"/>
                </a:lnTo>
                <a:lnTo>
                  <a:pt x="5154" y="508175"/>
                </a:lnTo>
                <a:lnTo>
                  <a:pt x="2290" y="506761"/>
                </a:lnTo>
                <a:lnTo>
                  <a:pt x="1527" y="505431"/>
                </a:lnTo>
                <a:lnTo>
                  <a:pt x="0" y="49705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791"/>
          <p:cNvSpPr/>
          <p:nvPr/>
        </p:nvSpPr>
        <p:spPr>
          <a:xfrm>
            <a:off x="4976257" y="1521304"/>
            <a:ext cx="281544" cy="444547"/>
          </a:xfrm>
          <a:custGeom>
            <a:avLst/>
            <a:gdLst/>
            <a:ahLst/>
            <a:cxnLst/>
            <a:rect l="0" t="0" r="0" b="0"/>
            <a:pathLst>
              <a:path w="281544" h="444547">
                <a:moveTo>
                  <a:pt x="281543" y="47463"/>
                </a:moveTo>
                <a:lnTo>
                  <a:pt x="274699" y="34728"/>
                </a:lnTo>
                <a:lnTo>
                  <a:pt x="269611" y="28150"/>
                </a:lnTo>
                <a:lnTo>
                  <a:pt x="261635" y="22052"/>
                </a:lnTo>
                <a:lnTo>
                  <a:pt x="256841" y="19092"/>
                </a:lnTo>
                <a:lnTo>
                  <a:pt x="251740" y="16167"/>
                </a:lnTo>
                <a:lnTo>
                  <a:pt x="240991" y="10376"/>
                </a:lnTo>
                <a:lnTo>
                  <a:pt x="234506" y="8451"/>
                </a:lnTo>
                <a:lnTo>
                  <a:pt x="227325" y="7167"/>
                </a:lnTo>
                <a:lnTo>
                  <a:pt x="219680" y="6312"/>
                </a:lnTo>
                <a:lnTo>
                  <a:pt x="211725" y="4789"/>
                </a:lnTo>
                <a:lnTo>
                  <a:pt x="203565" y="2821"/>
                </a:lnTo>
                <a:lnTo>
                  <a:pt x="195268" y="557"/>
                </a:lnTo>
                <a:lnTo>
                  <a:pt x="186879" y="0"/>
                </a:lnTo>
                <a:lnTo>
                  <a:pt x="178428" y="581"/>
                </a:lnTo>
                <a:lnTo>
                  <a:pt x="169937" y="1921"/>
                </a:lnTo>
                <a:lnTo>
                  <a:pt x="162371" y="2814"/>
                </a:lnTo>
                <a:lnTo>
                  <a:pt x="155423" y="3410"/>
                </a:lnTo>
                <a:lnTo>
                  <a:pt x="148885" y="3807"/>
                </a:lnTo>
                <a:lnTo>
                  <a:pt x="141670" y="5024"/>
                </a:lnTo>
                <a:lnTo>
                  <a:pt x="134001" y="6788"/>
                </a:lnTo>
                <a:lnTo>
                  <a:pt x="126031" y="8916"/>
                </a:lnTo>
                <a:lnTo>
                  <a:pt x="118814" y="11288"/>
                </a:lnTo>
                <a:lnTo>
                  <a:pt x="112096" y="13821"/>
                </a:lnTo>
                <a:lnTo>
                  <a:pt x="105714" y="16462"/>
                </a:lnTo>
                <a:lnTo>
                  <a:pt x="98601" y="18224"/>
                </a:lnTo>
                <a:lnTo>
                  <a:pt x="91001" y="19398"/>
                </a:lnTo>
                <a:lnTo>
                  <a:pt x="83078" y="20180"/>
                </a:lnTo>
                <a:lnTo>
                  <a:pt x="76843" y="22607"/>
                </a:lnTo>
                <a:lnTo>
                  <a:pt x="71733" y="26130"/>
                </a:lnTo>
                <a:lnTo>
                  <a:pt x="35559" y="62007"/>
                </a:lnTo>
                <a:lnTo>
                  <a:pt x="28971" y="71447"/>
                </a:lnTo>
                <a:lnTo>
                  <a:pt x="21722" y="83455"/>
                </a:lnTo>
                <a:lnTo>
                  <a:pt x="14031" y="97175"/>
                </a:lnTo>
                <a:lnTo>
                  <a:pt x="8904" y="109179"/>
                </a:lnTo>
                <a:lnTo>
                  <a:pt x="5486" y="120040"/>
                </a:lnTo>
                <a:lnTo>
                  <a:pt x="3207" y="130138"/>
                </a:lnTo>
                <a:lnTo>
                  <a:pt x="1688" y="139727"/>
                </a:lnTo>
                <a:lnTo>
                  <a:pt x="676" y="148977"/>
                </a:lnTo>
                <a:lnTo>
                  <a:pt x="0" y="158002"/>
                </a:lnTo>
                <a:lnTo>
                  <a:pt x="1455" y="164970"/>
                </a:lnTo>
                <a:lnTo>
                  <a:pt x="4330" y="170569"/>
                </a:lnTo>
                <a:lnTo>
                  <a:pt x="8152" y="175254"/>
                </a:lnTo>
                <a:lnTo>
                  <a:pt x="11652" y="178377"/>
                </a:lnTo>
                <a:lnTo>
                  <a:pt x="14938" y="180459"/>
                </a:lnTo>
                <a:lnTo>
                  <a:pt x="18081" y="181847"/>
                </a:lnTo>
                <a:lnTo>
                  <a:pt x="21129" y="181820"/>
                </a:lnTo>
                <a:lnTo>
                  <a:pt x="24114" y="180849"/>
                </a:lnTo>
                <a:lnTo>
                  <a:pt x="32827" y="176278"/>
                </a:lnTo>
                <a:lnTo>
                  <a:pt x="89528" y="147763"/>
                </a:lnTo>
                <a:lnTo>
                  <a:pt x="95431" y="143857"/>
                </a:lnTo>
                <a:lnTo>
                  <a:pt x="101271" y="139348"/>
                </a:lnTo>
                <a:lnTo>
                  <a:pt x="107069" y="134437"/>
                </a:lnTo>
                <a:lnTo>
                  <a:pt x="123671" y="121361"/>
                </a:lnTo>
                <a:lnTo>
                  <a:pt x="133433" y="113873"/>
                </a:lnTo>
                <a:lnTo>
                  <a:pt x="141845" y="106977"/>
                </a:lnTo>
                <a:lnTo>
                  <a:pt x="149358" y="100474"/>
                </a:lnTo>
                <a:lnTo>
                  <a:pt x="156272" y="94234"/>
                </a:lnTo>
                <a:lnTo>
                  <a:pt x="161834" y="88168"/>
                </a:lnTo>
                <a:lnTo>
                  <a:pt x="170554" y="76349"/>
                </a:lnTo>
                <a:lnTo>
                  <a:pt x="177604" y="64746"/>
                </a:lnTo>
                <a:lnTo>
                  <a:pt x="183912" y="53240"/>
                </a:lnTo>
                <a:lnTo>
                  <a:pt x="189892" y="41775"/>
                </a:lnTo>
                <a:lnTo>
                  <a:pt x="191867" y="41766"/>
                </a:lnTo>
                <a:lnTo>
                  <a:pt x="193184" y="45570"/>
                </a:lnTo>
                <a:lnTo>
                  <a:pt x="194647" y="59004"/>
                </a:lnTo>
                <a:lnTo>
                  <a:pt x="195037" y="66587"/>
                </a:lnTo>
                <a:lnTo>
                  <a:pt x="195471" y="81680"/>
                </a:lnTo>
                <a:lnTo>
                  <a:pt x="195772" y="112800"/>
                </a:lnTo>
                <a:lnTo>
                  <a:pt x="200355" y="180275"/>
                </a:lnTo>
                <a:lnTo>
                  <a:pt x="205137" y="234126"/>
                </a:lnTo>
                <a:lnTo>
                  <a:pt x="209484" y="280919"/>
                </a:lnTo>
                <a:lnTo>
                  <a:pt x="210644" y="297398"/>
                </a:lnTo>
                <a:lnTo>
                  <a:pt x="211932" y="323328"/>
                </a:lnTo>
                <a:lnTo>
                  <a:pt x="212505" y="344377"/>
                </a:lnTo>
                <a:lnTo>
                  <a:pt x="211705" y="353991"/>
                </a:lnTo>
                <a:lnTo>
                  <a:pt x="210219" y="363257"/>
                </a:lnTo>
                <a:lnTo>
                  <a:pt x="208276" y="372293"/>
                </a:lnTo>
                <a:lnTo>
                  <a:pt x="206980" y="380221"/>
                </a:lnTo>
                <a:lnTo>
                  <a:pt x="205542" y="394111"/>
                </a:lnTo>
                <a:lnTo>
                  <a:pt x="202362" y="406634"/>
                </a:lnTo>
                <a:lnTo>
                  <a:pt x="198726" y="417597"/>
                </a:lnTo>
                <a:lnTo>
                  <a:pt x="196679" y="429124"/>
                </a:lnTo>
                <a:lnTo>
                  <a:pt x="196200" y="435530"/>
                </a:lnTo>
                <a:lnTo>
                  <a:pt x="195121" y="438572"/>
                </a:lnTo>
                <a:lnTo>
                  <a:pt x="191380" y="444492"/>
                </a:lnTo>
                <a:lnTo>
                  <a:pt x="190954" y="444546"/>
                </a:lnTo>
                <a:lnTo>
                  <a:pt x="197115" y="430946"/>
                </a:lnTo>
                <a:lnTo>
                  <a:pt x="201156" y="421735"/>
                </a:lnTo>
                <a:lnTo>
                  <a:pt x="202234" y="417945"/>
                </a:lnTo>
                <a:lnTo>
                  <a:pt x="204390" y="40750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792"/>
          <p:cNvSpPr/>
          <p:nvPr/>
        </p:nvSpPr>
        <p:spPr>
          <a:xfrm>
            <a:off x="5266372" y="1414462"/>
            <a:ext cx="331950" cy="634366"/>
          </a:xfrm>
          <a:custGeom>
            <a:avLst/>
            <a:gdLst/>
            <a:ahLst/>
            <a:cxnLst/>
            <a:rect l="0" t="0" r="0" b="0"/>
            <a:pathLst>
              <a:path w="331950" h="634366">
                <a:moveTo>
                  <a:pt x="0" y="0"/>
                </a:moveTo>
                <a:lnTo>
                  <a:pt x="18203" y="9102"/>
                </a:lnTo>
                <a:lnTo>
                  <a:pt x="26423" y="12735"/>
                </a:lnTo>
                <a:lnTo>
                  <a:pt x="34761" y="16110"/>
                </a:lnTo>
                <a:lnTo>
                  <a:pt x="43176" y="19313"/>
                </a:lnTo>
                <a:lnTo>
                  <a:pt x="55454" y="25258"/>
                </a:lnTo>
                <a:lnTo>
                  <a:pt x="70307" y="33031"/>
                </a:lnTo>
                <a:lnTo>
                  <a:pt x="101732" y="49923"/>
                </a:lnTo>
                <a:lnTo>
                  <a:pt x="128400" y="63781"/>
                </a:lnTo>
                <a:lnTo>
                  <a:pt x="140844" y="71095"/>
                </a:lnTo>
                <a:lnTo>
                  <a:pt x="152951" y="78829"/>
                </a:lnTo>
                <a:lnTo>
                  <a:pt x="164833" y="86843"/>
                </a:lnTo>
                <a:lnTo>
                  <a:pt x="188194" y="103367"/>
                </a:lnTo>
                <a:lnTo>
                  <a:pt x="199758" y="111774"/>
                </a:lnTo>
                <a:lnTo>
                  <a:pt x="210325" y="120236"/>
                </a:lnTo>
                <a:lnTo>
                  <a:pt x="220226" y="128735"/>
                </a:lnTo>
                <a:lnTo>
                  <a:pt x="229685" y="137258"/>
                </a:lnTo>
                <a:lnTo>
                  <a:pt x="250355" y="156889"/>
                </a:lnTo>
                <a:lnTo>
                  <a:pt x="261201" y="167457"/>
                </a:lnTo>
                <a:lnTo>
                  <a:pt x="271289" y="178313"/>
                </a:lnTo>
                <a:lnTo>
                  <a:pt x="280872" y="189361"/>
                </a:lnTo>
                <a:lnTo>
                  <a:pt x="290118" y="200535"/>
                </a:lnTo>
                <a:lnTo>
                  <a:pt x="298187" y="212748"/>
                </a:lnTo>
                <a:lnTo>
                  <a:pt x="305471" y="225652"/>
                </a:lnTo>
                <a:lnTo>
                  <a:pt x="312232" y="239017"/>
                </a:lnTo>
                <a:lnTo>
                  <a:pt x="317692" y="251737"/>
                </a:lnTo>
                <a:lnTo>
                  <a:pt x="322285" y="264027"/>
                </a:lnTo>
                <a:lnTo>
                  <a:pt x="326299" y="276031"/>
                </a:lnTo>
                <a:lnTo>
                  <a:pt x="328976" y="287843"/>
                </a:lnTo>
                <a:lnTo>
                  <a:pt x="330760" y="299528"/>
                </a:lnTo>
                <a:lnTo>
                  <a:pt x="331949" y="311128"/>
                </a:lnTo>
                <a:lnTo>
                  <a:pt x="331789" y="322671"/>
                </a:lnTo>
                <a:lnTo>
                  <a:pt x="330730" y="334177"/>
                </a:lnTo>
                <a:lnTo>
                  <a:pt x="329072" y="345657"/>
                </a:lnTo>
                <a:lnTo>
                  <a:pt x="324689" y="371113"/>
                </a:lnTo>
                <a:lnTo>
                  <a:pt x="322187" y="384569"/>
                </a:lnTo>
                <a:lnTo>
                  <a:pt x="318614" y="396397"/>
                </a:lnTo>
                <a:lnTo>
                  <a:pt x="314327" y="407139"/>
                </a:lnTo>
                <a:lnTo>
                  <a:pt x="309564" y="417159"/>
                </a:lnTo>
                <a:lnTo>
                  <a:pt x="303531" y="427648"/>
                </a:lnTo>
                <a:lnTo>
                  <a:pt x="296652" y="438452"/>
                </a:lnTo>
                <a:lnTo>
                  <a:pt x="289208" y="449463"/>
                </a:lnTo>
                <a:lnTo>
                  <a:pt x="281388" y="459662"/>
                </a:lnTo>
                <a:lnTo>
                  <a:pt x="273317" y="469319"/>
                </a:lnTo>
                <a:lnTo>
                  <a:pt x="265079" y="478614"/>
                </a:lnTo>
                <a:lnTo>
                  <a:pt x="248305" y="496563"/>
                </a:lnTo>
                <a:lnTo>
                  <a:pt x="217717" y="527812"/>
                </a:lnTo>
                <a:lnTo>
                  <a:pt x="205152" y="540470"/>
                </a:lnTo>
                <a:lnTo>
                  <a:pt x="193918" y="550813"/>
                </a:lnTo>
                <a:lnTo>
                  <a:pt x="183572" y="559614"/>
                </a:lnTo>
                <a:lnTo>
                  <a:pt x="173816" y="567386"/>
                </a:lnTo>
                <a:lnTo>
                  <a:pt x="161597" y="576377"/>
                </a:lnTo>
                <a:lnTo>
                  <a:pt x="132781" y="596528"/>
                </a:lnTo>
                <a:lnTo>
                  <a:pt x="121858" y="603425"/>
                </a:lnTo>
                <a:lnTo>
                  <a:pt x="113624" y="608024"/>
                </a:lnTo>
                <a:lnTo>
                  <a:pt x="107182" y="611089"/>
                </a:lnTo>
                <a:lnTo>
                  <a:pt x="97484" y="617035"/>
                </a:lnTo>
                <a:lnTo>
                  <a:pt x="89999" y="621900"/>
                </a:lnTo>
                <a:lnTo>
                  <a:pt x="79972" y="625024"/>
                </a:lnTo>
                <a:lnTo>
                  <a:pt x="79033" y="625280"/>
                </a:lnTo>
                <a:lnTo>
                  <a:pt x="78406" y="626403"/>
                </a:lnTo>
                <a:lnTo>
                  <a:pt x="77153" y="63436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793"/>
          <p:cNvSpPr/>
          <p:nvPr/>
        </p:nvSpPr>
        <p:spPr>
          <a:xfrm>
            <a:off x="1523823" y="2117407"/>
            <a:ext cx="244970" cy="240031"/>
          </a:xfrm>
          <a:custGeom>
            <a:avLst/>
            <a:gdLst/>
            <a:ahLst/>
            <a:cxnLst/>
            <a:rect l="0" t="0" r="0" b="0"/>
            <a:pathLst>
              <a:path w="244970" h="240031">
                <a:moveTo>
                  <a:pt x="4939" y="0"/>
                </a:moveTo>
                <a:lnTo>
                  <a:pt x="388" y="0"/>
                </a:lnTo>
                <a:lnTo>
                  <a:pt x="0" y="953"/>
                </a:lnTo>
                <a:lnTo>
                  <a:pt x="694" y="2540"/>
                </a:lnTo>
                <a:lnTo>
                  <a:pt x="2109" y="4551"/>
                </a:lnTo>
                <a:lnTo>
                  <a:pt x="3681" y="9325"/>
                </a:lnTo>
                <a:lnTo>
                  <a:pt x="4100" y="11932"/>
                </a:lnTo>
                <a:lnTo>
                  <a:pt x="5332" y="15575"/>
                </a:lnTo>
                <a:lnTo>
                  <a:pt x="7106" y="19908"/>
                </a:lnTo>
                <a:lnTo>
                  <a:pt x="9241" y="24702"/>
                </a:lnTo>
                <a:lnTo>
                  <a:pt x="10665" y="28851"/>
                </a:lnTo>
                <a:lnTo>
                  <a:pt x="12246" y="36000"/>
                </a:lnTo>
                <a:lnTo>
                  <a:pt x="15489" y="42353"/>
                </a:lnTo>
                <a:lnTo>
                  <a:pt x="20105" y="48351"/>
                </a:lnTo>
                <a:lnTo>
                  <a:pt x="25332" y="54192"/>
                </a:lnTo>
                <a:lnTo>
                  <a:pt x="33370" y="62503"/>
                </a:lnTo>
                <a:lnTo>
                  <a:pt x="49502" y="78810"/>
                </a:lnTo>
                <a:lnTo>
                  <a:pt x="71099" y="97892"/>
                </a:lnTo>
                <a:lnTo>
                  <a:pt x="86194" y="110981"/>
                </a:lnTo>
                <a:lnTo>
                  <a:pt x="99114" y="121612"/>
                </a:lnTo>
                <a:lnTo>
                  <a:pt x="110585" y="130605"/>
                </a:lnTo>
                <a:lnTo>
                  <a:pt x="121089" y="138505"/>
                </a:lnTo>
                <a:lnTo>
                  <a:pt x="129997" y="145677"/>
                </a:lnTo>
                <a:lnTo>
                  <a:pt x="137841" y="152363"/>
                </a:lnTo>
                <a:lnTo>
                  <a:pt x="144976" y="158725"/>
                </a:lnTo>
                <a:lnTo>
                  <a:pt x="153542" y="165824"/>
                </a:lnTo>
                <a:lnTo>
                  <a:pt x="173220" y="181332"/>
                </a:lnTo>
                <a:lnTo>
                  <a:pt x="180944" y="188516"/>
                </a:lnTo>
                <a:lnTo>
                  <a:pt x="187045" y="195210"/>
                </a:lnTo>
                <a:lnTo>
                  <a:pt x="192066" y="201577"/>
                </a:lnTo>
                <a:lnTo>
                  <a:pt x="196365" y="206775"/>
                </a:lnTo>
                <a:lnTo>
                  <a:pt x="200184" y="211193"/>
                </a:lnTo>
                <a:lnTo>
                  <a:pt x="203682" y="215090"/>
                </a:lnTo>
                <a:lnTo>
                  <a:pt x="206967" y="217688"/>
                </a:lnTo>
                <a:lnTo>
                  <a:pt x="213157" y="220576"/>
                </a:lnTo>
                <a:lnTo>
                  <a:pt x="219083" y="224398"/>
                </a:lnTo>
                <a:lnTo>
                  <a:pt x="224891" y="229273"/>
                </a:lnTo>
                <a:lnTo>
                  <a:pt x="230648" y="234614"/>
                </a:lnTo>
                <a:lnTo>
                  <a:pt x="233517" y="236420"/>
                </a:lnTo>
                <a:lnTo>
                  <a:pt x="241152" y="238960"/>
                </a:lnTo>
                <a:lnTo>
                  <a:pt x="244969" y="24003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794"/>
          <p:cNvSpPr/>
          <p:nvPr/>
        </p:nvSpPr>
        <p:spPr>
          <a:xfrm>
            <a:off x="1468754" y="2143125"/>
            <a:ext cx="205741" cy="240031"/>
          </a:xfrm>
          <a:custGeom>
            <a:avLst/>
            <a:gdLst/>
            <a:ahLst/>
            <a:cxnLst/>
            <a:rect l="0" t="0" r="0" b="0"/>
            <a:pathLst>
              <a:path w="205741" h="240031">
                <a:moveTo>
                  <a:pt x="205740" y="0"/>
                </a:moveTo>
                <a:lnTo>
                  <a:pt x="196639" y="13652"/>
                </a:lnTo>
                <a:lnTo>
                  <a:pt x="184550" y="33055"/>
                </a:lnTo>
                <a:lnTo>
                  <a:pt x="177326" y="44896"/>
                </a:lnTo>
                <a:lnTo>
                  <a:pt x="171558" y="53743"/>
                </a:lnTo>
                <a:lnTo>
                  <a:pt x="166759" y="60594"/>
                </a:lnTo>
                <a:lnTo>
                  <a:pt x="162608" y="66113"/>
                </a:lnTo>
                <a:lnTo>
                  <a:pt x="158888" y="72650"/>
                </a:lnTo>
                <a:lnTo>
                  <a:pt x="155455" y="79866"/>
                </a:lnTo>
                <a:lnTo>
                  <a:pt x="152215" y="87534"/>
                </a:lnTo>
                <a:lnTo>
                  <a:pt x="146244" y="95503"/>
                </a:lnTo>
                <a:lnTo>
                  <a:pt x="138454" y="103674"/>
                </a:lnTo>
                <a:lnTo>
                  <a:pt x="129450" y="111978"/>
                </a:lnTo>
                <a:lnTo>
                  <a:pt x="114875" y="127039"/>
                </a:lnTo>
                <a:lnTo>
                  <a:pt x="30435" y="217693"/>
                </a:lnTo>
                <a:lnTo>
                  <a:pt x="26005" y="222281"/>
                </a:lnTo>
                <a:lnTo>
                  <a:pt x="21147" y="226292"/>
                </a:lnTo>
                <a:lnTo>
                  <a:pt x="16003" y="229919"/>
                </a:lnTo>
                <a:lnTo>
                  <a:pt x="0" y="24003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795"/>
          <p:cNvSpPr/>
          <p:nvPr/>
        </p:nvSpPr>
        <p:spPr>
          <a:xfrm>
            <a:off x="1829991" y="2340292"/>
            <a:ext cx="41672" cy="180023"/>
          </a:xfrm>
          <a:custGeom>
            <a:avLst/>
            <a:gdLst/>
            <a:ahLst/>
            <a:cxnLst/>
            <a:rect l="0" t="0" r="0" b="0"/>
            <a:pathLst>
              <a:path w="41672" h="180023">
                <a:moveTo>
                  <a:pt x="7381" y="0"/>
                </a:moveTo>
                <a:lnTo>
                  <a:pt x="0" y="14762"/>
                </a:lnTo>
                <a:lnTo>
                  <a:pt x="555" y="17461"/>
                </a:lnTo>
                <a:lnTo>
                  <a:pt x="1878" y="21166"/>
                </a:lnTo>
                <a:lnTo>
                  <a:pt x="3712" y="25540"/>
                </a:lnTo>
                <a:lnTo>
                  <a:pt x="4935" y="31314"/>
                </a:lnTo>
                <a:lnTo>
                  <a:pt x="5751" y="38021"/>
                </a:lnTo>
                <a:lnTo>
                  <a:pt x="6656" y="51188"/>
                </a:lnTo>
                <a:lnTo>
                  <a:pt x="7059" y="60215"/>
                </a:lnTo>
                <a:lnTo>
                  <a:pt x="8119" y="63956"/>
                </a:lnTo>
                <a:lnTo>
                  <a:pt x="9778" y="67403"/>
                </a:lnTo>
                <a:lnTo>
                  <a:pt x="11836" y="70653"/>
                </a:lnTo>
                <a:lnTo>
                  <a:pt x="14161" y="74724"/>
                </a:lnTo>
                <a:lnTo>
                  <a:pt x="19285" y="84328"/>
                </a:lnTo>
                <a:lnTo>
                  <a:pt x="21032" y="88604"/>
                </a:lnTo>
                <a:lnTo>
                  <a:pt x="22196" y="92407"/>
                </a:lnTo>
                <a:lnTo>
                  <a:pt x="22973" y="95894"/>
                </a:lnTo>
                <a:lnTo>
                  <a:pt x="24443" y="100125"/>
                </a:lnTo>
                <a:lnTo>
                  <a:pt x="26376" y="104850"/>
                </a:lnTo>
                <a:lnTo>
                  <a:pt x="28617" y="109905"/>
                </a:lnTo>
                <a:lnTo>
                  <a:pt x="30110" y="116132"/>
                </a:lnTo>
                <a:lnTo>
                  <a:pt x="31107" y="123142"/>
                </a:lnTo>
                <a:lnTo>
                  <a:pt x="32213" y="136645"/>
                </a:lnTo>
                <a:lnTo>
                  <a:pt x="32705" y="145821"/>
                </a:lnTo>
                <a:lnTo>
                  <a:pt x="32924" y="153074"/>
                </a:lnTo>
                <a:lnTo>
                  <a:pt x="32982" y="156342"/>
                </a:lnTo>
                <a:lnTo>
                  <a:pt x="33973" y="160426"/>
                </a:lnTo>
                <a:lnTo>
                  <a:pt x="35587" y="165053"/>
                </a:lnTo>
                <a:lnTo>
                  <a:pt x="41671" y="18002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796"/>
          <p:cNvSpPr/>
          <p:nvPr/>
        </p:nvSpPr>
        <p:spPr>
          <a:xfrm>
            <a:off x="2188967" y="2210558"/>
            <a:ext cx="191344" cy="359849"/>
          </a:xfrm>
          <a:custGeom>
            <a:avLst/>
            <a:gdLst/>
            <a:ahLst/>
            <a:cxnLst/>
            <a:rect l="0" t="0" r="0" b="0"/>
            <a:pathLst>
              <a:path w="191344" h="359849">
                <a:moveTo>
                  <a:pt x="25595" y="9719"/>
                </a:moveTo>
                <a:lnTo>
                  <a:pt x="16493" y="18821"/>
                </a:lnTo>
                <a:lnTo>
                  <a:pt x="13812" y="22454"/>
                </a:lnTo>
                <a:lnTo>
                  <a:pt x="9086" y="33072"/>
                </a:lnTo>
                <a:lnTo>
                  <a:pt x="4605" y="42641"/>
                </a:lnTo>
                <a:lnTo>
                  <a:pt x="1979" y="53243"/>
                </a:lnTo>
                <a:lnTo>
                  <a:pt x="811" y="64306"/>
                </a:lnTo>
                <a:lnTo>
                  <a:pt x="500" y="69923"/>
                </a:lnTo>
                <a:lnTo>
                  <a:pt x="154" y="81244"/>
                </a:lnTo>
                <a:lnTo>
                  <a:pt x="0" y="92626"/>
                </a:lnTo>
                <a:lnTo>
                  <a:pt x="912" y="98327"/>
                </a:lnTo>
                <a:lnTo>
                  <a:pt x="2472" y="104034"/>
                </a:lnTo>
                <a:lnTo>
                  <a:pt x="5793" y="114502"/>
                </a:lnTo>
                <a:lnTo>
                  <a:pt x="7269" y="122329"/>
                </a:lnTo>
                <a:lnTo>
                  <a:pt x="10465" y="131523"/>
                </a:lnTo>
                <a:lnTo>
                  <a:pt x="15061" y="141007"/>
                </a:lnTo>
                <a:lnTo>
                  <a:pt x="20278" y="148397"/>
                </a:lnTo>
                <a:lnTo>
                  <a:pt x="25497" y="155010"/>
                </a:lnTo>
                <a:lnTo>
                  <a:pt x="29679" y="159383"/>
                </a:lnTo>
                <a:lnTo>
                  <a:pt x="32128" y="160930"/>
                </a:lnTo>
                <a:lnTo>
                  <a:pt x="37388" y="162649"/>
                </a:lnTo>
                <a:lnTo>
                  <a:pt x="40125" y="162155"/>
                </a:lnTo>
                <a:lnTo>
                  <a:pt x="45705" y="159066"/>
                </a:lnTo>
                <a:lnTo>
                  <a:pt x="49479" y="156908"/>
                </a:lnTo>
                <a:lnTo>
                  <a:pt x="58753" y="151972"/>
                </a:lnTo>
                <a:lnTo>
                  <a:pt x="64845" y="147417"/>
                </a:lnTo>
                <a:lnTo>
                  <a:pt x="71764" y="141523"/>
                </a:lnTo>
                <a:lnTo>
                  <a:pt x="79235" y="134736"/>
                </a:lnTo>
                <a:lnTo>
                  <a:pt x="95155" y="119574"/>
                </a:lnTo>
                <a:lnTo>
                  <a:pt x="103401" y="111531"/>
                </a:lnTo>
                <a:lnTo>
                  <a:pt x="109851" y="104264"/>
                </a:lnTo>
                <a:lnTo>
                  <a:pt x="115103" y="97514"/>
                </a:lnTo>
                <a:lnTo>
                  <a:pt x="119557" y="91109"/>
                </a:lnTo>
                <a:lnTo>
                  <a:pt x="123479" y="84934"/>
                </a:lnTo>
                <a:lnTo>
                  <a:pt x="127046" y="78912"/>
                </a:lnTo>
                <a:lnTo>
                  <a:pt x="130376" y="72993"/>
                </a:lnTo>
                <a:lnTo>
                  <a:pt x="136617" y="61336"/>
                </a:lnTo>
                <a:lnTo>
                  <a:pt x="139615" y="55560"/>
                </a:lnTo>
                <a:lnTo>
                  <a:pt x="143518" y="46947"/>
                </a:lnTo>
                <a:lnTo>
                  <a:pt x="152935" y="24678"/>
                </a:lnTo>
                <a:lnTo>
                  <a:pt x="156208" y="15881"/>
                </a:lnTo>
                <a:lnTo>
                  <a:pt x="158391" y="9065"/>
                </a:lnTo>
                <a:lnTo>
                  <a:pt x="159845" y="3568"/>
                </a:lnTo>
                <a:lnTo>
                  <a:pt x="159863" y="856"/>
                </a:lnTo>
                <a:lnTo>
                  <a:pt x="158922" y="0"/>
                </a:lnTo>
                <a:lnTo>
                  <a:pt x="157342" y="382"/>
                </a:lnTo>
                <a:lnTo>
                  <a:pt x="156289" y="1589"/>
                </a:lnTo>
                <a:lnTo>
                  <a:pt x="155587" y="3347"/>
                </a:lnTo>
                <a:lnTo>
                  <a:pt x="154599" y="10371"/>
                </a:lnTo>
                <a:lnTo>
                  <a:pt x="154306" y="21025"/>
                </a:lnTo>
                <a:lnTo>
                  <a:pt x="154190" y="67558"/>
                </a:lnTo>
                <a:lnTo>
                  <a:pt x="155140" y="80663"/>
                </a:lnTo>
                <a:lnTo>
                  <a:pt x="156726" y="96068"/>
                </a:lnTo>
                <a:lnTo>
                  <a:pt x="158736" y="113005"/>
                </a:lnTo>
                <a:lnTo>
                  <a:pt x="161028" y="128106"/>
                </a:lnTo>
                <a:lnTo>
                  <a:pt x="163509" y="141984"/>
                </a:lnTo>
                <a:lnTo>
                  <a:pt x="166115" y="155046"/>
                </a:lnTo>
                <a:lnTo>
                  <a:pt x="168805" y="166611"/>
                </a:lnTo>
                <a:lnTo>
                  <a:pt x="171551" y="177179"/>
                </a:lnTo>
                <a:lnTo>
                  <a:pt x="177142" y="197493"/>
                </a:lnTo>
                <a:lnTo>
                  <a:pt x="182802" y="219221"/>
                </a:lnTo>
                <a:lnTo>
                  <a:pt x="185644" y="232255"/>
                </a:lnTo>
                <a:lnTo>
                  <a:pt x="191343" y="261976"/>
                </a:lnTo>
                <a:lnTo>
                  <a:pt x="191339" y="275046"/>
                </a:lnTo>
                <a:lnTo>
                  <a:pt x="189431" y="286616"/>
                </a:lnTo>
                <a:lnTo>
                  <a:pt x="186254" y="297187"/>
                </a:lnTo>
                <a:lnTo>
                  <a:pt x="183183" y="305187"/>
                </a:lnTo>
                <a:lnTo>
                  <a:pt x="180184" y="311472"/>
                </a:lnTo>
                <a:lnTo>
                  <a:pt x="174311" y="320997"/>
                </a:lnTo>
                <a:lnTo>
                  <a:pt x="168526" y="328405"/>
                </a:lnTo>
                <a:lnTo>
                  <a:pt x="162780" y="334872"/>
                </a:lnTo>
                <a:lnTo>
                  <a:pt x="159914" y="337930"/>
                </a:lnTo>
                <a:lnTo>
                  <a:pt x="156098" y="340922"/>
                </a:lnTo>
                <a:lnTo>
                  <a:pt x="151650" y="343868"/>
                </a:lnTo>
                <a:lnTo>
                  <a:pt x="146779" y="346785"/>
                </a:lnTo>
                <a:lnTo>
                  <a:pt x="141627" y="348730"/>
                </a:lnTo>
                <a:lnTo>
                  <a:pt x="136287" y="350026"/>
                </a:lnTo>
                <a:lnTo>
                  <a:pt x="130822" y="350891"/>
                </a:lnTo>
                <a:lnTo>
                  <a:pt x="125274" y="352419"/>
                </a:lnTo>
                <a:lnTo>
                  <a:pt x="119670" y="354391"/>
                </a:lnTo>
                <a:lnTo>
                  <a:pt x="114029" y="356658"/>
                </a:lnTo>
                <a:lnTo>
                  <a:pt x="108364" y="358169"/>
                </a:lnTo>
                <a:lnTo>
                  <a:pt x="102682" y="359177"/>
                </a:lnTo>
                <a:lnTo>
                  <a:pt x="96989" y="359848"/>
                </a:lnTo>
                <a:lnTo>
                  <a:pt x="91288" y="359344"/>
                </a:lnTo>
                <a:lnTo>
                  <a:pt x="85583" y="358054"/>
                </a:lnTo>
                <a:lnTo>
                  <a:pt x="79874" y="356243"/>
                </a:lnTo>
                <a:lnTo>
                  <a:pt x="73211" y="355035"/>
                </a:lnTo>
                <a:lnTo>
                  <a:pt x="65912" y="354230"/>
                </a:lnTo>
                <a:lnTo>
                  <a:pt x="58188" y="353693"/>
                </a:lnTo>
                <a:lnTo>
                  <a:pt x="51134" y="352382"/>
                </a:lnTo>
                <a:lnTo>
                  <a:pt x="44526" y="350556"/>
                </a:lnTo>
                <a:lnTo>
                  <a:pt x="38215" y="348386"/>
                </a:lnTo>
                <a:lnTo>
                  <a:pt x="33056" y="345987"/>
                </a:lnTo>
                <a:lnTo>
                  <a:pt x="28664" y="343435"/>
                </a:lnTo>
                <a:lnTo>
                  <a:pt x="24783" y="340782"/>
                </a:lnTo>
                <a:lnTo>
                  <a:pt x="22197" y="338060"/>
                </a:lnTo>
                <a:lnTo>
                  <a:pt x="20472" y="335293"/>
                </a:lnTo>
                <a:lnTo>
                  <a:pt x="17022" y="32690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797"/>
          <p:cNvSpPr/>
          <p:nvPr/>
        </p:nvSpPr>
        <p:spPr>
          <a:xfrm>
            <a:off x="2506027" y="2426017"/>
            <a:ext cx="8574" cy="162879"/>
          </a:xfrm>
          <a:custGeom>
            <a:avLst/>
            <a:gdLst/>
            <a:ahLst/>
            <a:cxnLst/>
            <a:rect l="0" t="0" r="0" b="0"/>
            <a:pathLst>
              <a:path w="8574" h="162879">
                <a:moveTo>
                  <a:pt x="0" y="0"/>
                </a:moveTo>
                <a:lnTo>
                  <a:pt x="0" y="26694"/>
                </a:lnTo>
                <a:lnTo>
                  <a:pt x="952" y="33988"/>
                </a:lnTo>
                <a:lnTo>
                  <a:pt x="2540" y="43614"/>
                </a:lnTo>
                <a:lnTo>
                  <a:pt x="4551" y="54793"/>
                </a:lnTo>
                <a:lnTo>
                  <a:pt x="5891" y="64151"/>
                </a:lnTo>
                <a:lnTo>
                  <a:pt x="6785" y="72295"/>
                </a:lnTo>
                <a:lnTo>
                  <a:pt x="7381" y="79629"/>
                </a:lnTo>
                <a:lnTo>
                  <a:pt x="7778" y="86424"/>
                </a:lnTo>
                <a:lnTo>
                  <a:pt x="8043" y="92858"/>
                </a:lnTo>
                <a:lnTo>
                  <a:pt x="8573" y="16287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798"/>
          <p:cNvSpPr/>
          <p:nvPr/>
        </p:nvSpPr>
        <p:spPr>
          <a:xfrm>
            <a:off x="3569017" y="2280285"/>
            <a:ext cx="274321" cy="231458"/>
          </a:xfrm>
          <a:custGeom>
            <a:avLst/>
            <a:gdLst/>
            <a:ahLst/>
            <a:cxnLst/>
            <a:rect l="0" t="0" r="0" b="0"/>
            <a:pathLst>
              <a:path w="274321" h="231458">
                <a:moveTo>
                  <a:pt x="0" y="0"/>
                </a:moveTo>
                <a:lnTo>
                  <a:pt x="9102" y="9101"/>
                </a:lnTo>
                <a:lnTo>
                  <a:pt x="12735" y="11782"/>
                </a:lnTo>
                <a:lnTo>
                  <a:pt x="19313" y="14761"/>
                </a:lnTo>
                <a:lnTo>
                  <a:pt x="25411" y="18625"/>
                </a:lnTo>
                <a:lnTo>
                  <a:pt x="31296" y="23518"/>
                </a:lnTo>
                <a:lnTo>
                  <a:pt x="37087" y="28867"/>
                </a:lnTo>
                <a:lnTo>
                  <a:pt x="39965" y="32580"/>
                </a:lnTo>
                <a:lnTo>
                  <a:pt x="42836" y="36959"/>
                </a:lnTo>
                <a:lnTo>
                  <a:pt x="45702" y="41785"/>
                </a:lnTo>
                <a:lnTo>
                  <a:pt x="48566" y="45954"/>
                </a:lnTo>
                <a:lnTo>
                  <a:pt x="54287" y="53126"/>
                </a:lnTo>
                <a:lnTo>
                  <a:pt x="103821" y="103477"/>
                </a:lnTo>
                <a:lnTo>
                  <a:pt x="122554" y="121372"/>
                </a:lnTo>
                <a:lnTo>
                  <a:pt x="139805" y="137112"/>
                </a:lnTo>
                <a:lnTo>
                  <a:pt x="176679" y="169848"/>
                </a:lnTo>
                <a:lnTo>
                  <a:pt x="183508" y="176097"/>
                </a:lnTo>
                <a:lnTo>
                  <a:pt x="189966" y="181215"/>
                </a:lnTo>
                <a:lnTo>
                  <a:pt x="196176" y="185580"/>
                </a:lnTo>
                <a:lnTo>
                  <a:pt x="216559" y="198814"/>
                </a:lnTo>
                <a:lnTo>
                  <a:pt x="224382" y="203980"/>
                </a:lnTo>
                <a:lnTo>
                  <a:pt x="230551" y="207424"/>
                </a:lnTo>
                <a:lnTo>
                  <a:pt x="235615" y="209720"/>
                </a:lnTo>
                <a:lnTo>
                  <a:pt x="243783" y="213224"/>
                </a:lnTo>
                <a:lnTo>
                  <a:pt x="250588" y="217956"/>
                </a:lnTo>
                <a:lnTo>
                  <a:pt x="256788" y="220694"/>
                </a:lnTo>
                <a:lnTo>
                  <a:pt x="259774" y="221424"/>
                </a:lnTo>
                <a:lnTo>
                  <a:pt x="265633" y="224776"/>
                </a:lnTo>
                <a:lnTo>
                  <a:pt x="274320" y="23145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799"/>
          <p:cNvSpPr/>
          <p:nvPr/>
        </p:nvSpPr>
        <p:spPr>
          <a:xfrm>
            <a:off x="3611879" y="2237422"/>
            <a:ext cx="197169" cy="308611"/>
          </a:xfrm>
          <a:custGeom>
            <a:avLst/>
            <a:gdLst/>
            <a:ahLst/>
            <a:cxnLst/>
            <a:rect l="0" t="0" r="0" b="0"/>
            <a:pathLst>
              <a:path w="197169" h="308611">
                <a:moveTo>
                  <a:pt x="197168" y="0"/>
                </a:moveTo>
                <a:lnTo>
                  <a:pt x="180686" y="49448"/>
                </a:lnTo>
                <a:lnTo>
                  <a:pt x="175702" y="61540"/>
                </a:lnTo>
                <a:lnTo>
                  <a:pt x="170475" y="72459"/>
                </a:lnTo>
                <a:lnTo>
                  <a:pt x="165085" y="82596"/>
                </a:lnTo>
                <a:lnTo>
                  <a:pt x="159587" y="92212"/>
                </a:lnTo>
                <a:lnTo>
                  <a:pt x="154017" y="101480"/>
                </a:lnTo>
                <a:lnTo>
                  <a:pt x="148398" y="110515"/>
                </a:lnTo>
                <a:lnTo>
                  <a:pt x="141794" y="120349"/>
                </a:lnTo>
                <a:lnTo>
                  <a:pt x="126838" y="141436"/>
                </a:lnTo>
                <a:lnTo>
                  <a:pt x="116944" y="154298"/>
                </a:lnTo>
                <a:lnTo>
                  <a:pt x="71925" y="210925"/>
                </a:lnTo>
                <a:lnTo>
                  <a:pt x="62237" y="223484"/>
                </a:lnTo>
                <a:lnTo>
                  <a:pt x="51970" y="235667"/>
                </a:lnTo>
                <a:lnTo>
                  <a:pt x="41314" y="247599"/>
                </a:lnTo>
                <a:lnTo>
                  <a:pt x="30400" y="259363"/>
                </a:lnTo>
                <a:lnTo>
                  <a:pt x="23124" y="268159"/>
                </a:lnTo>
                <a:lnTo>
                  <a:pt x="18274" y="274975"/>
                </a:lnTo>
                <a:lnTo>
                  <a:pt x="15040" y="280472"/>
                </a:lnTo>
                <a:lnTo>
                  <a:pt x="8907" y="289119"/>
                </a:lnTo>
                <a:lnTo>
                  <a:pt x="5938" y="292759"/>
                </a:lnTo>
                <a:lnTo>
                  <a:pt x="2639" y="299342"/>
                </a:lnTo>
                <a:lnTo>
                  <a:pt x="0" y="30861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800"/>
          <p:cNvSpPr/>
          <p:nvPr/>
        </p:nvSpPr>
        <p:spPr>
          <a:xfrm>
            <a:off x="3903345" y="2434703"/>
            <a:ext cx="197168" cy="140908"/>
          </a:xfrm>
          <a:custGeom>
            <a:avLst/>
            <a:gdLst/>
            <a:ahLst/>
            <a:cxnLst/>
            <a:rect l="0" t="0" r="0" b="0"/>
            <a:pathLst>
              <a:path w="197168" h="140908">
                <a:moveTo>
                  <a:pt x="0" y="17032"/>
                </a:moveTo>
                <a:lnTo>
                  <a:pt x="9101" y="12481"/>
                </a:lnTo>
                <a:lnTo>
                  <a:pt x="13688" y="11140"/>
                </a:lnTo>
                <a:lnTo>
                  <a:pt x="18650" y="10246"/>
                </a:lnTo>
                <a:lnTo>
                  <a:pt x="23863" y="9651"/>
                </a:lnTo>
                <a:lnTo>
                  <a:pt x="28291" y="8301"/>
                </a:lnTo>
                <a:lnTo>
                  <a:pt x="32196" y="6448"/>
                </a:lnTo>
                <a:lnTo>
                  <a:pt x="35751" y="4261"/>
                </a:lnTo>
                <a:lnTo>
                  <a:pt x="40027" y="2803"/>
                </a:lnTo>
                <a:lnTo>
                  <a:pt x="44782" y="1831"/>
                </a:lnTo>
                <a:lnTo>
                  <a:pt x="49856" y="1183"/>
                </a:lnTo>
                <a:lnTo>
                  <a:pt x="56097" y="751"/>
                </a:lnTo>
                <a:lnTo>
                  <a:pt x="63116" y="463"/>
                </a:lnTo>
                <a:lnTo>
                  <a:pt x="85809" y="0"/>
                </a:lnTo>
                <a:lnTo>
                  <a:pt x="89591" y="915"/>
                </a:lnTo>
                <a:lnTo>
                  <a:pt x="93065" y="2477"/>
                </a:lnTo>
                <a:lnTo>
                  <a:pt x="96333" y="4471"/>
                </a:lnTo>
                <a:lnTo>
                  <a:pt x="99464" y="5801"/>
                </a:lnTo>
                <a:lnTo>
                  <a:pt x="105483" y="7277"/>
                </a:lnTo>
                <a:lnTo>
                  <a:pt x="107470" y="8624"/>
                </a:lnTo>
                <a:lnTo>
                  <a:pt x="108794" y="10474"/>
                </a:lnTo>
                <a:lnTo>
                  <a:pt x="109677" y="12660"/>
                </a:lnTo>
                <a:lnTo>
                  <a:pt x="110265" y="15069"/>
                </a:lnTo>
                <a:lnTo>
                  <a:pt x="110657" y="17629"/>
                </a:lnTo>
                <a:lnTo>
                  <a:pt x="110919" y="20287"/>
                </a:lnTo>
                <a:lnTo>
                  <a:pt x="110141" y="23012"/>
                </a:lnTo>
                <a:lnTo>
                  <a:pt x="108669" y="25781"/>
                </a:lnTo>
                <a:lnTo>
                  <a:pt x="99508" y="39309"/>
                </a:lnTo>
                <a:lnTo>
                  <a:pt x="94914" y="46171"/>
                </a:lnTo>
                <a:lnTo>
                  <a:pt x="87088" y="56460"/>
                </a:lnTo>
                <a:lnTo>
                  <a:pt x="65693" y="83133"/>
                </a:lnTo>
                <a:lnTo>
                  <a:pt x="57130" y="94437"/>
                </a:lnTo>
                <a:lnTo>
                  <a:pt x="50469" y="103878"/>
                </a:lnTo>
                <a:lnTo>
                  <a:pt x="45076" y="112076"/>
                </a:lnTo>
                <a:lnTo>
                  <a:pt x="40528" y="117542"/>
                </a:lnTo>
                <a:lnTo>
                  <a:pt x="36543" y="121186"/>
                </a:lnTo>
                <a:lnTo>
                  <a:pt x="32935" y="123615"/>
                </a:lnTo>
                <a:lnTo>
                  <a:pt x="30529" y="126187"/>
                </a:lnTo>
                <a:lnTo>
                  <a:pt x="28925" y="128855"/>
                </a:lnTo>
                <a:lnTo>
                  <a:pt x="27856" y="131585"/>
                </a:lnTo>
                <a:lnTo>
                  <a:pt x="28096" y="134358"/>
                </a:lnTo>
                <a:lnTo>
                  <a:pt x="29207" y="137159"/>
                </a:lnTo>
                <a:lnTo>
                  <a:pt x="30902" y="139979"/>
                </a:lnTo>
                <a:lnTo>
                  <a:pt x="33936" y="140907"/>
                </a:lnTo>
                <a:lnTo>
                  <a:pt x="37864" y="140573"/>
                </a:lnTo>
                <a:lnTo>
                  <a:pt x="42387" y="139397"/>
                </a:lnTo>
                <a:lnTo>
                  <a:pt x="47308" y="138614"/>
                </a:lnTo>
                <a:lnTo>
                  <a:pt x="52493" y="138091"/>
                </a:lnTo>
                <a:lnTo>
                  <a:pt x="57855" y="137743"/>
                </a:lnTo>
                <a:lnTo>
                  <a:pt x="63335" y="137511"/>
                </a:lnTo>
                <a:lnTo>
                  <a:pt x="74504" y="137253"/>
                </a:lnTo>
                <a:lnTo>
                  <a:pt x="81102" y="136232"/>
                </a:lnTo>
                <a:lnTo>
                  <a:pt x="88357" y="134598"/>
                </a:lnTo>
                <a:lnTo>
                  <a:pt x="96052" y="132557"/>
                </a:lnTo>
                <a:lnTo>
                  <a:pt x="106897" y="130244"/>
                </a:lnTo>
                <a:lnTo>
                  <a:pt x="147560" y="122437"/>
                </a:lnTo>
                <a:lnTo>
                  <a:pt x="197167" y="11132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801"/>
          <p:cNvSpPr/>
          <p:nvPr/>
        </p:nvSpPr>
        <p:spPr>
          <a:xfrm>
            <a:off x="4640579" y="2310895"/>
            <a:ext cx="230661" cy="423217"/>
          </a:xfrm>
          <a:custGeom>
            <a:avLst/>
            <a:gdLst/>
            <a:ahLst/>
            <a:cxnLst/>
            <a:rect l="0" t="0" r="0" b="0"/>
            <a:pathLst>
              <a:path w="230661" h="423217">
                <a:moveTo>
                  <a:pt x="0" y="3680"/>
                </a:moveTo>
                <a:lnTo>
                  <a:pt x="4551" y="12781"/>
                </a:lnTo>
                <a:lnTo>
                  <a:pt x="9325" y="24870"/>
                </a:lnTo>
                <a:lnTo>
                  <a:pt x="11932" y="32094"/>
                </a:lnTo>
                <a:lnTo>
                  <a:pt x="14622" y="40720"/>
                </a:lnTo>
                <a:lnTo>
                  <a:pt x="20152" y="60465"/>
                </a:lnTo>
                <a:lnTo>
                  <a:pt x="22007" y="69159"/>
                </a:lnTo>
                <a:lnTo>
                  <a:pt x="23244" y="76860"/>
                </a:lnTo>
                <a:lnTo>
                  <a:pt x="24069" y="83899"/>
                </a:lnTo>
                <a:lnTo>
                  <a:pt x="27525" y="96800"/>
                </a:lnTo>
                <a:lnTo>
                  <a:pt x="29780" y="102907"/>
                </a:lnTo>
                <a:lnTo>
                  <a:pt x="33189" y="107931"/>
                </a:lnTo>
                <a:lnTo>
                  <a:pt x="37366" y="112233"/>
                </a:lnTo>
                <a:lnTo>
                  <a:pt x="42056" y="116054"/>
                </a:lnTo>
                <a:lnTo>
                  <a:pt x="47087" y="118601"/>
                </a:lnTo>
                <a:lnTo>
                  <a:pt x="52347" y="120299"/>
                </a:lnTo>
                <a:lnTo>
                  <a:pt x="57758" y="121431"/>
                </a:lnTo>
                <a:lnTo>
                  <a:pt x="62318" y="122185"/>
                </a:lnTo>
                <a:lnTo>
                  <a:pt x="66311" y="122688"/>
                </a:lnTo>
                <a:lnTo>
                  <a:pt x="69924" y="123024"/>
                </a:lnTo>
                <a:lnTo>
                  <a:pt x="74239" y="122295"/>
                </a:lnTo>
                <a:lnTo>
                  <a:pt x="79020" y="120856"/>
                </a:lnTo>
                <a:lnTo>
                  <a:pt x="84113" y="118945"/>
                </a:lnTo>
                <a:lnTo>
                  <a:pt x="89413" y="115766"/>
                </a:lnTo>
                <a:lnTo>
                  <a:pt x="94852" y="111741"/>
                </a:lnTo>
                <a:lnTo>
                  <a:pt x="119227" y="91895"/>
                </a:lnTo>
                <a:lnTo>
                  <a:pt x="130920" y="82493"/>
                </a:lnTo>
                <a:lnTo>
                  <a:pt x="139668" y="73367"/>
                </a:lnTo>
                <a:lnTo>
                  <a:pt x="146452" y="64425"/>
                </a:lnTo>
                <a:lnTo>
                  <a:pt x="151928" y="55607"/>
                </a:lnTo>
                <a:lnTo>
                  <a:pt x="156530" y="47823"/>
                </a:lnTo>
                <a:lnTo>
                  <a:pt x="160551" y="40728"/>
                </a:lnTo>
                <a:lnTo>
                  <a:pt x="166607" y="28718"/>
                </a:lnTo>
                <a:lnTo>
                  <a:pt x="169297" y="20205"/>
                </a:lnTo>
                <a:lnTo>
                  <a:pt x="169063" y="16602"/>
                </a:lnTo>
                <a:lnTo>
                  <a:pt x="167954" y="13247"/>
                </a:lnTo>
                <a:lnTo>
                  <a:pt x="165134" y="6979"/>
                </a:lnTo>
                <a:lnTo>
                  <a:pt x="163547" y="0"/>
                </a:lnTo>
                <a:lnTo>
                  <a:pt x="163324" y="274"/>
                </a:lnTo>
                <a:lnTo>
                  <a:pt x="163175" y="1409"/>
                </a:lnTo>
                <a:lnTo>
                  <a:pt x="167517" y="12109"/>
                </a:lnTo>
                <a:lnTo>
                  <a:pt x="171685" y="19777"/>
                </a:lnTo>
                <a:lnTo>
                  <a:pt x="183938" y="40996"/>
                </a:lnTo>
                <a:lnTo>
                  <a:pt x="196368" y="61222"/>
                </a:lnTo>
                <a:lnTo>
                  <a:pt x="202349" y="70616"/>
                </a:lnTo>
                <a:lnTo>
                  <a:pt x="206337" y="79737"/>
                </a:lnTo>
                <a:lnTo>
                  <a:pt x="208996" y="88674"/>
                </a:lnTo>
                <a:lnTo>
                  <a:pt x="210768" y="97490"/>
                </a:lnTo>
                <a:lnTo>
                  <a:pt x="213855" y="108130"/>
                </a:lnTo>
                <a:lnTo>
                  <a:pt x="217817" y="119986"/>
                </a:lnTo>
                <a:lnTo>
                  <a:pt x="222364" y="132652"/>
                </a:lnTo>
                <a:lnTo>
                  <a:pt x="225395" y="143954"/>
                </a:lnTo>
                <a:lnTo>
                  <a:pt x="227417" y="154346"/>
                </a:lnTo>
                <a:lnTo>
                  <a:pt x="228763" y="164131"/>
                </a:lnTo>
                <a:lnTo>
                  <a:pt x="229662" y="176370"/>
                </a:lnTo>
                <a:lnTo>
                  <a:pt x="230260" y="190244"/>
                </a:lnTo>
                <a:lnTo>
                  <a:pt x="230660" y="205208"/>
                </a:lnTo>
                <a:lnTo>
                  <a:pt x="229973" y="220900"/>
                </a:lnTo>
                <a:lnTo>
                  <a:pt x="228563" y="237075"/>
                </a:lnTo>
                <a:lnTo>
                  <a:pt x="226670" y="253574"/>
                </a:lnTo>
                <a:lnTo>
                  <a:pt x="224457" y="267431"/>
                </a:lnTo>
                <a:lnTo>
                  <a:pt x="222028" y="279526"/>
                </a:lnTo>
                <a:lnTo>
                  <a:pt x="219456" y="290448"/>
                </a:lnTo>
                <a:lnTo>
                  <a:pt x="216790" y="300586"/>
                </a:lnTo>
                <a:lnTo>
                  <a:pt x="211286" y="319470"/>
                </a:lnTo>
                <a:lnTo>
                  <a:pt x="207532" y="328507"/>
                </a:lnTo>
                <a:lnTo>
                  <a:pt x="203125" y="337389"/>
                </a:lnTo>
                <a:lnTo>
                  <a:pt x="198282" y="346167"/>
                </a:lnTo>
                <a:lnTo>
                  <a:pt x="192196" y="353925"/>
                </a:lnTo>
                <a:lnTo>
                  <a:pt x="185281" y="361001"/>
                </a:lnTo>
                <a:lnTo>
                  <a:pt x="177813" y="367624"/>
                </a:lnTo>
                <a:lnTo>
                  <a:pt x="164436" y="380063"/>
                </a:lnTo>
                <a:lnTo>
                  <a:pt x="158202" y="386047"/>
                </a:lnTo>
                <a:lnTo>
                  <a:pt x="152140" y="390988"/>
                </a:lnTo>
                <a:lnTo>
                  <a:pt x="146195" y="395235"/>
                </a:lnTo>
                <a:lnTo>
                  <a:pt x="140326" y="399019"/>
                </a:lnTo>
                <a:lnTo>
                  <a:pt x="134508" y="402494"/>
                </a:lnTo>
                <a:lnTo>
                  <a:pt x="128725" y="405764"/>
                </a:lnTo>
                <a:lnTo>
                  <a:pt x="117219" y="411936"/>
                </a:lnTo>
                <a:lnTo>
                  <a:pt x="105755" y="417854"/>
                </a:lnTo>
                <a:lnTo>
                  <a:pt x="100031" y="419814"/>
                </a:lnTo>
                <a:lnTo>
                  <a:pt x="94310" y="421120"/>
                </a:lnTo>
                <a:lnTo>
                  <a:pt x="88591" y="421990"/>
                </a:lnTo>
                <a:lnTo>
                  <a:pt x="82873" y="422571"/>
                </a:lnTo>
                <a:lnTo>
                  <a:pt x="77157" y="422958"/>
                </a:lnTo>
                <a:lnTo>
                  <a:pt x="71440" y="423216"/>
                </a:lnTo>
                <a:lnTo>
                  <a:pt x="66677" y="422436"/>
                </a:lnTo>
                <a:lnTo>
                  <a:pt x="62549" y="420963"/>
                </a:lnTo>
                <a:lnTo>
                  <a:pt x="44569" y="411799"/>
                </a:lnTo>
                <a:lnTo>
                  <a:pt x="35427" y="407204"/>
                </a:lnTo>
                <a:lnTo>
                  <a:pt x="29334" y="403188"/>
                </a:lnTo>
                <a:lnTo>
                  <a:pt x="25271" y="399559"/>
                </a:lnTo>
                <a:lnTo>
                  <a:pt x="19805" y="392033"/>
                </a:lnTo>
                <a:lnTo>
                  <a:pt x="14200" y="382339"/>
                </a:lnTo>
                <a:lnTo>
                  <a:pt x="11074" y="371680"/>
                </a:lnTo>
                <a:lnTo>
                  <a:pt x="10240" y="366171"/>
                </a:lnTo>
                <a:lnTo>
                  <a:pt x="10637" y="359640"/>
                </a:lnTo>
                <a:lnTo>
                  <a:pt x="11854" y="352429"/>
                </a:lnTo>
                <a:lnTo>
                  <a:pt x="18118" y="326088"/>
                </a:lnTo>
                <a:lnTo>
                  <a:pt x="20651" y="315773"/>
                </a:lnTo>
                <a:lnTo>
                  <a:pt x="24245" y="306992"/>
                </a:lnTo>
                <a:lnTo>
                  <a:pt x="28546" y="299233"/>
                </a:lnTo>
                <a:lnTo>
                  <a:pt x="33318" y="292155"/>
                </a:lnTo>
                <a:lnTo>
                  <a:pt x="38405" y="286484"/>
                </a:lnTo>
                <a:lnTo>
                  <a:pt x="43701" y="281751"/>
                </a:lnTo>
                <a:lnTo>
                  <a:pt x="49137" y="277643"/>
                </a:lnTo>
                <a:lnTo>
                  <a:pt x="54665" y="273952"/>
                </a:lnTo>
                <a:lnTo>
                  <a:pt x="60256" y="270539"/>
                </a:lnTo>
                <a:lnTo>
                  <a:pt x="65889" y="267311"/>
                </a:lnTo>
                <a:lnTo>
                  <a:pt x="77227" y="261184"/>
                </a:lnTo>
                <a:lnTo>
                  <a:pt x="82917" y="258217"/>
                </a:lnTo>
                <a:lnTo>
                  <a:pt x="91473" y="254333"/>
                </a:lnTo>
                <a:lnTo>
                  <a:pt x="113680" y="244939"/>
                </a:lnTo>
                <a:lnTo>
                  <a:pt x="123412" y="241672"/>
                </a:lnTo>
                <a:lnTo>
                  <a:pt x="131805" y="239493"/>
                </a:lnTo>
                <a:lnTo>
                  <a:pt x="139305" y="238041"/>
                </a:lnTo>
                <a:lnTo>
                  <a:pt x="146210" y="237073"/>
                </a:lnTo>
                <a:lnTo>
                  <a:pt x="152719" y="236428"/>
                </a:lnTo>
                <a:lnTo>
                  <a:pt x="158963" y="235998"/>
                </a:lnTo>
                <a:lnTo>
                  <a:pt x="165030" y="235711"/>
                </a:lnTo>
                <a:lnTo>
                  <a:pt x="170981" y="235520"/>
                </a:lnTo>
                <a:lnTo>
                  <a:pt x="197168" y="24371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802"/>
          <p:cNvSpPr/>
          <p:nvPr/>
        </p:nvSpPr>
        <p:spPr>
          <a:xfrm>
            <a:off x="4985290" y="2404003"/>
            <a:ext cx="169640" cy="148877"/>
          </a:xfrm>
          <a:custGeom>
            <a:avLst/>
            <a:gdLst/>
            <a:ahLst/>
            <a:cxnLst/>
            <a:rect l="0" t="0" r="0" b="0"/>
            <a:pathLst>
              <a:path w="169640" h="148877">
                <a:moveTo>
                  <a:pt x="15335" y="13442"/>
                </a:moveTo>
                <a:lnTo>
                  <a:pt x="10784" y="8891"/>
                </a:lnTo>
                <a:lnTo>
                  <a:pt x="10396" y="7550"/>
                </a:lnTo>
                <a:lnTo>
                  <a:pt x="11089" y="6656"/>
                </a:lnTo>
                <a:lnTo>
                  <a:pt x="14496" y="5222"/>
                </a:lnTo>
                <a:lnTo>
                  <a:pt x="28738" y="423"/>
                </a:lnTo>
                <a:lnTo>
                  <a:pt x="36653" y="0"/>
                </a:lnTo>
                <a:lnTo>
                  <a:pt x="45740" y="670"/>
                </a:lnTo>
                <a:lnTo>
                  <a:pt x="55607" y="2070"/>
                </a:lnTo>
                <a:lnTo>
                  <a:pt x="63138" y="3003"/>
                </a:lnTo>
                <a:lnTo>
                  <a:pt x="69111" y="3625"/>
                </a:lnTo>
                <a:lnTo>
                  <a:pt x="74045" y="4040"/>
                </a:lnTo>
                <a:lnTo>
                  <a:pt x="78288" y="5268"/>
                </a:lnTo>
                <a:lnTo>
                  <a:pt x="82068" y="7040"/>
                </a:lnTo>
                <a:lnTo>
                  <a:pt x="85541" y="9174"/>
                </a:lnTo>
                <a:lnTo>
                  <a:pt x="87856" y="11549"/>
                </a:lnTo>
                <a:lnTo>
                  <a:pt x="89400" y="14085"/>
                </a:lnTo>
                <a:lnTo>
                  <a:pt x="91877" y="20448"/>
                </a:lnTo>
                <a:lnTo>
                  <a:pt x="90175" y="23827"/>
                </a:lnTo>
                <a:lnTo>
                  <a:pt x="87136" y="28938"/>
                </a:lnTo>
                <a:lnTo>
                  <a:pt x="78679" y="42236"/>
                </a:lnTo>
                <a:lnTo>
                  <a:pt x="68570" y="57672"/>
                </a:lnTo>
                <a:lnTo>
                  <a:pt x="63208" y="64836"/>
                </a:lnTo>
                <a:lnTo>
                  <a:pt x="57727" y="71517"/>
                </a:lnTo>
                <a:lnTo>
                  <a:pt x="47511" y="83068"/>
                </a:lnTo>
                <a:lnTo>
                  <a:pt x="39795" y="91377"/>
                </a:lnTo>
                <a:lnTo>
                  <a:pt x="35451" y="94926"/>
                </a:lnTo>
                <a:lnTo>
                  <a:pt x="30651" y="98244"/>
                </a:lnTo>
                <a:lnTo>
                  <a:pt x="25545" y="101409"/>
                </a:lnTo>
                <a:lnTo>
                  <a:pt x="21189" y="105424"/>
                </a:lnTo>
                <a:lnTo>
                  <a:pt x="17333" y="110006"/>
                </a:lnTo>
                <a:lnTo>
                  <a:pt x="13809" y="114965"/>
                </a:lnTo>
                <a:lnTo>
                  <a:pt x="10508" y="119224"/>
                </a:lnTo>
                <a:lnTo>
                  <a:pt x="7354" y="123016"/>
                </a:lnTo>
                <a:lnTo>
                  <a:pt x="4299" y="126496"/>
                </a:lnTo>
                <a:lnTo>
                  <a:pt x="2263" y="129769"/>
                </a:lnTo>
                <a:lnTo>
                  <a:pt x="905" y="132903"/>
                </a:lnTo>
                <a:lnTo>
                  <a:pt x="0" y="135945"/>
                </a:lnTo>
                <a:lnTo>
                  <a:pt x="349" y="138926"/>
                </a:lnTo>
                <a:lnTo>
                  <a:pt x="1535" y="141865"/>
                </a:lnTo>
                <a:lnTo>
                  <a:pt x="3277" y="144777"/>
                </a:lnTo>
                <a:lnTo>
                  <a:pt x="5391" y="146719"/>
                </a:lnTo>
                <a:lnTo>
                  <a:pt x="7753" y="148013"/>
                </a:lnTo>
                <a:lnTo>
                  <a:pt x="10280" y="148876"/>
                </a:lnTo>
                <a:lnTo>
                  <a:pt x="12918" y="148499"/>
                </a:lnTo>
                <a:lnTo>
                  <a:pt x="15628" y="147294"/>
                </a:lnTo>
                <a:lnTo>
                  <a:pt x="18388" y="145539"/>
                </a:lnTo>
                <a:lnTo>
                  <a:pt x="24038" y="143417"/>
                </a:lnTo>
                <a:lnTo>
                  <a:pt x="31614" y="141049"/>
                </a:lnTo>
                <a:lnTo>
                  <a:pt x="40475" y="138518"/>
                </a:lnTo>
                <a:lnTo>
                  <a:pt x="73181" y="130626"/>
                </a:lnTo>
                <a:lnTo>
                  <a:pt x="93904" y="125855"/>
                </a:lnTo>
                <a:lnTo>
                  <a:pt x="109624" y="121721"/>
                </a:lnTo>
                <a:lnTo>
                  <a:pt x="122009" y="118013"/>
                </a:lnTo>
                <a:lnTo>
                  <a:pt x="132171" y="114588"/>
                </a:lnTo>
                <a:lnTo>
                  <a:pt x="140850" y="112305"/>
                </a:lnTo>
                <a:lnTo>
                  <a:pt x="148542" y="110783"/>
                </a:lnTo>
                <a:lnTo>
                  <a:pt x="169639" y="10773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803"/>
          <p:cNvSpPr/>
          <p:nvPr/>
        </p:nvSpPr>
        <p:spPr>
          <a:xfrm>
            <a:off x="6604976" y="1320834"/>
            <a:ext cx="311027" cy="265737"/>
          </a:xfrm>
          <a:custGeom>
            <a:avLst/>
            <a:gdLst/>
            <a:ahLst/>
            <a:cxnLst/>
            <a:rect l="0" t="0" r="0" b="0"/>
            <a:pathLst>
              <a:path w="311027" h="265737">
                <a:moveTo>
                  <a:pt x="24424" y="16476"/>
                </a:moveTo>
                <a:lnTo>
                  <a:pt x="24424" y="69548"/>
                </a:lnTo>
                <a:lnTo>
                  <a:pt x="23472" y="82337"/>
                </a:lnTo>
                <a:lnTo>
                  <a:pt x="19873" y="116867"/>
                </a:lnTo>
                <a:lnTo>
                  <a:pt x="17580" y="132933"/>
                </a:lnTo>
                <a:lnTo>
                  <a:pt x="15098" y="147454"/>
                </a:lnTo>
                <a:lnTo>
                  <a:pt x="12492" y="160945"/>
                </a:lnTo>
                <a:lnTo>
                  <a:pt x="11706" y="173748"/>
                </a:lnTo>
                <a:lnTo>
                  <a:pt x="12136" y="186094"/>
                </a:lnTo>
                <a:lnTo>
                  <a:pt x="13374" y="198135"/>
                </a:lnTo>
                <a:lnTo>
                  <a:pt x="14200" y="210924"/>
                </a:lnTo>
                <a:lnTo>
                  <a:pt x="14750" y="224213"/>
                </a:lnTo>
                <a:lnTo>
                  <a:pt x="15634" y="261557"/>
                </a:lnTo>
                <a:lnTo>
                  <a:pt x="14754" y="264635"/>
                </a:lnTo>
                <a:lnTo>
                  <a:pt x="13214" y="265736"/>
                </a:lnTo>
                <a:lnTo>
                  <a:pt x="11236" y="265516"/>
                </a:lnTo>
                <a:lnTo>
                  <a:pt x="9917" y="264418"/>
                </a:lnTo>
                <a:lnTo>
                  <a:pt x="9038" y="262733"/>
                </a:lnTo>
                <a:lnTo>
                  <a:pt x="8451" y="260657"/>
                </a:lnTo>
                <a:lnTo>
                  <a:pt x="5260" y="255811"/>
                </a:lnTo>
                <a:lnTo>
                  <a:pt x="3075" y="253185"/>
                </a:lnTo>
                <a:lnTo>
                  <a:pt x="1619" y="248577"/>
                </a:lnTo>
                <a:lnTo>
                  <a:pt x="647" y="242647"/>
                </a:lnTo>
                <a:lnTo>
                  <a:pt x="0" y="235837"/>
                </a:lnTo>
                <a:lnTo>
                  <a:pt x="522" y="225581"/>
                </a:lnTo>
                <a:lnTo>
                  <a:pt x="1821" y="213029"/>
                </a:lnTo>
                <a:lnTo>
                  <a:pt x="3640" y="198946"/>
                </a:lnTo>
                <a:lnTo>
                  <a:pt x="4853" y="185748"/>
                </a:lnTo>
                <a:lnTo>
                  <a:pt x="5662" y="173139"/>
                </a:lnTo>
                <a:lnTo>
                  <a:pt x="6201" y="160923"/>
                </a:lnTo>
                <a:lnTo>
                  <a:pt x="7512" y="148969"/>
                </a:lnTo>
                <a:lnTo>
                  <a:pt x="9339" y="137189"/>
                </a:lnTo>
                <a:lnTo>
                  <a:pt x="11510" y="125526"/>
                </a:lnTo>
                <a:lnTo>
                  <a:pt x="14862" y="114894"/>
                </a:lnTo>
                <a:lnTo>
                  <a:pt x="19002" y="104948"/>
                </a:lnTo>
                <a:lnTo>
                  <a:pt x="44109" y="54286"/>
                </a:lnTo>
                <a:lnTo>
                  <a:pt x="48024" y="49302"/>
                </a:lnTo>
                <a:lnTo>
                  <a:pt x="57455" y="41225"/>
                </a:lnTo>
                <a:lnTo>
                  <a:pt x="65457" y="37000"/>
                </a:lnTo>
                <a:lnTo>
                  <a:pt x="72188" y="35123"/>
                </a:lnTo>
                <a:lnTo>
                  <a:pt x="81333" y="34066"/>
                </a:lnTo>
                <a:lnTo>
                  <a:pt x="87182" y="33818"/>
                </a:lnTo>
                <a:lnTo>
                  <a:pt x="90075" y="34705"/>
                </a:lnTo>
                <a:lnTo>
                  <a:pt x="95829" y="38230"/>
                </a:lnTo>
                <a:lnTo>
                  <a:pt x="104425" y="45570"/>
                </a:lnTo>
                <a:lnTo>
                  <a:pt x="108237" y="52064"/>
                </a:lnTo>
                <a:lnTo>
                  <a:pt x="112685" y="61156"/>
                </a:lnTo>
                <a:lnTo>
                  <a:pt x="117554" y="71980"/>
                </a:lnTo>
                <a:lnTo>
                  <a:pt x="121753" y="84911"/>
                </a:lnTo>
                <a:lnTo>
                  <a:pt x="125505" y="99247"/>
                </a:lnTo>
                <a:lnTo>
                  <a:pt x="135336" y="144188"/>
                </a:lnTo>
                <a:lnTo>
                  <a:pt x="138370" y="158767"/>
                </a:lnTo>
                <a:lnTo>
                  <a:pt x="139441" y="170392"/>
                </a:lnTo>
                <a:lnTo>
                  <a:pt x="139202" y="180046"/>
                </a:lnTo>
                <a:lnTo>
                  <a:pt x="138089" y="188388"/>
                </a:lnTo>
                <a:lnTo>
                  <a:pt x="137348" y="194901"/>
                </a:lnTo>
                <a:lnTo>
                  <a:pt x="136855" y="200196"/>
                </a:lnTo>
                <a:lnTo>
                  <a:pt x="136524" y="204678"/>
                </a:lnTo>
                <a:lnTo>
                  <a:pt x="135352" y="206714"/>
                </a:lnTo>
                <a:lnTo>
                  <a:pt x="133618" y="207119"/>
                </a:lnTo>
                <a:lnTo>
                  <a:pt x="131510" y="206436"/>
                </a:lnTo>
                <a:lnTo>
                  <a:pt x="130105" y="204076"/>
                </a:lnTo>
                <a:lnTo>
                  <a:pt x="128543" y="196373"/>
                </a:lnTo>
                <a:lnTo>
                  <a:pt x="128126" y="190700"/>
                </a:lnTo>
                <a:lnTo>
                  <a:pt x="127849" y="184060"/>
                </a:lnTo>
                <a:lnTo>
                  <a:pt x="127664" y="176776"/>
                </a:lnTo>
                <a:lnTo>
                  <a:pt x="128493" y="165253"/>
                </a:lnTo>
                <a:lnTo>
                  <a:pt x="129998" y="150903"/>
                </a:lnTo>
                <a:lnTo>
                  <a:pt x="131954" y="134669"/>
                </a:lnTo>
                <a:lnTo>
                  <a:pt x="134211" y="120036"/>
                </a:lnTo>
                <a:lnTo>
                  <a:pt x="136668" y="106471"/>
                </a:lnTo>
                <a:lnTo>
                  <a:pt x="139258" y="93617"/>
                </a:lnTo>
                <a:lnTo>
                  <a:pt x="142890" y="82191"/>
                </a:lnTo>
                <a:lnTo>
                  <a:pt x="147216" y="71716"/>
                </a:lnTo>
                <a:lnTo>
                  <a:pt x="152006" y="61875"/>
                </a:lnTo>
                <a:lnTo>
                  <a:pt x="157103" y="53409"/>
                </a:lnTo>
                <a:lnTo>
                  <a:pt x="162407" y="45861"/>
                </a:lnTo>
                <a:lnTo>
                  <a:pt x="167847" y="38923"/>
                </a:lnTo>
                <a:lnTo>
                  <a:pt x="173380" y="32393"/>
                </a:lnTo>
                <a:lnTo>
                  <a:pt x="178972" y="26135"/>
                </a:lnTo>
                <a:lnTo>
                  <a:pt x="184607" y="20057"/>
                </a:lnTo>
                <a:lnTo>
                  <a:pt x="191220" y="15054"/>
                </a:lnTo>
                <a:lnTo>
                  <a:pt x="198486" y="10765"/>
                </a:lnTo>
                <a:lnTo>
                  <a:pt x="206188" y="6954"/>
                </a:lnTo>
                <a:lnTo>
                  <a:pt x="213227" y="4413"/>
                </a:lnTo>
                <a:lnTo>
                  <a:pt x="219825" y="2719"/>
                </a:lnTo>
                <a:lnTo>
                  <a:pt x="226129" y="1589"/>
                </a:lnTo>
                <a:lnTo>
                  <a:pt x="232236" y="836"/>
                </a:lnTo>
                <a:lnTo>
                  <a:pt x="238213" y="334"/>
                </a:lnTo>
                <a:lnTo>
                  <a:pt x="244102" y="0"/>
                </a:lnTo>
                <a:lnTo>
                  <a:pt x="249934" y="729"/>
                </a:lnTo>
                <a:lnTo>
                  <a:pt x="255726" y="2168"/>
                </a:lnTo>
                <a:lnTo>
                  <a:pt x="261493" y="4080"/>
                </a:lnTo>
                <a:lnTo>
                  <a:pt x="267242" y="6307"/>
                </a:lnTo>
                <a:lnTo>
                  <a:pt x="272980" y="8744"/>
                </a:lnTo>
                <a:lnTo>
                  <a:pt x="278710" y="11321"/>
                </a:lnTo>
                <a:lnTo>
                  <a:pt x="283483" y="14944"/>
                </a:lnTo>
                <a:lnTo>
                  <a:pt x="287618" y="19265"/>
                </a:lnTo>
                <a:lnTo>
                  <a:pt x="291327" y="24050"/>
                </a:lnTo>
                <a:lnTo>
                  <a:pt x="294751" y="30098"/>
                </a:lnTo>
                <a:lnTo>
                  <a:pt x="297987" y="36987"/>
                </a:lnTo>
                <a:lnTo>
                  <a:pt x="301097" y="44437"/>
                </a:lnTo>
                <a:lnTo>
                  <a:pt x="304122" y="52262"/>
                </a:lnTo>
                <a:lnTo>
                  <a:pt x="310024" y="68576"/>
                </a:lnTo>
                <a:lnTo>
                  <a:pt x="311026" y="76926"/>
                </a:lnTo>
                <a:lnTo>
                  <a:pt x="310742" y="85351"/>
                </a:lnTo>
                <a:lnTo>
                  <a:pt x="309600" y="93825"/>
                </a:lnTo>
                <a:lnTo>
                  <a:pt x="303442" y="151260"/>
                </a:lnTo>
                <a:lnTo>
                  <a:pt x="300831" y="181472"/>
                </a:lnTo>
                <a:lnTo>
                  <a:pt x="300136" y="192196"/>
                </a:lnTo>
                <a:lnTo>
                  <a:pt x="300624" y="202202"/>
                </a:lnTo>
                <a:lnTo>
                  <a:pt x="301902" y="211731"/>
                </a:lnTo>
                <a:lnTo>
                  <a:pt x="307316" y="2393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804"/>
          <p:cNvSpPr/>
          <p:nvPr/>
        </p:nvSpPr>
        <p:spPr>
          <a:xfrm>
            <a:off x="7015162" y="1337562"/>
            <a:ext cx="300039" cy="42611"/>
          </a:xfrm>
          <a:custGeom>
            <a:avLst/>
            <a:gdLst/>
            <a:ahLst/>
            <a:cxnLst/>
            <a:rect l="0" t="0" r="0" b="0"/>
            <a:pathLst>
              <a:path w="300039" h="42611">
                <a:moveTo>
                  <a:pt x="0" y="42610"/>
                </a:moveTo>
                <a:lnTo>
                  <a:pt x="22754" y="38059"/>
                </a:lnTo>
                <a:lnTo>
                  <a:pt x="32314" y="35766"/>
                </a:lnTo>
                <a:lnTo>
                  <a:pt x="41546" y="33285"/>
                </a:lnTo>
                <a:lnTo>
                  <a:pt x="60375" y="27988"/>
                </a:lnTo>
                <a:lnTo>
                  <a:pt x="81443" y="22459"/>
                </a:lnTo>
                <a:lnTo>
                  <a:pt x="100016" y="18698"/>
                </a:lnTo>
                <a:lnTo>
                  <a:pt x="151131" y="9440"/>
                </a:lnTo>
                <a:lnTo>
                  <a:pt x="176954" y="6209"/>
                </a:lnTo>
                <a:lnTo>
                  <a:pt x="201790" y="4055"/>
                </a:lnTo>
                <a:lnTo>
                  <a:pt x="264544" y="599"/>
                </a:lnTo>
                <a:lnTo>
                  <a:pt x="279818" y="126"/>
                </a:lnTo>
                <a:lnTo>
                  <a:pt x="286558" y="0"/>
                </a:lnTo>
                <a:lnTo>
                  <a:pt x="291050" y="868"/>
                </a:lnTo>
                <a:lnTo>
                  <a:pt x="294046" y="2400"/>
                </a:lnTo>
                <a:lnTo>
                  <a:pt x="300038" y="83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805"/>
          <p:cNvSpPr/>
          <p:nvPr/>
        </p:nvSpPr>
        <p:spPr>
          <a:xfrm>
            <a:off x="7109459" y="1431607"/>
            <a:ext cx="274322" cy="34291"/>
          </a:xfrm>
          <a:custGeom>
            <a:avLst/>
            <a:gdLst/>
            <a:ahLst/>
            <a:cxnLst/>
            <a:rect l="0" t="0" r="0" b="0"/>
            <a:pathLst>
              <a:path w="274322" h="34291">
                <a:moveTo>
                  <a:pt x="0" y="34290"/>
                </a:moveTo>
                <a:lnTo>
                  <a:pt x="18204" y="29739"/>
                </a:lnTo>
                <a:lnTo>
                  <a:pt x="26424" y="28399"/>
                </a:lnTo>
                <a:lnTo>
                  <a:pt x="34761" y="27505"/>
                </a:lnTo>
                <a:lnTo>
                  <a:pt x="43177" y="26909"/>
                </a:lnTo>
                <a:lnTo>
                  <a:pt x="55455" y="25559"/>
                </a:lnTo>
                <a:lnTo>
                  <a:pt x="107448" y="19109"/>
                </a:lnTo>
                <a:lnTo>
                  <a:pt x="155705" y="13890"/>
                </a:lnTo>
                <a:lnTo>
                  <a:pt x="175242" y="11165"/>
                </a:lnTo>
                <a:lnTo>
                  <a:pt x="191123" y="8396"/>
                </a:lnTo>
                <a:lnTo>
                  <a:pt x="204568" y="5597"/>
                </a:lnTo>
                <a:lnTo>
                  <a:pt x="215436" y="3732"/>
                </a:lnTo>
                <a:lnTo>
                  <a:pt x="224587" y="2488"/>
                </a:lnTo>
                <a:lnTo>
                  <a:pt x="232592" y="1659"/>
                </a:lnTo>
                <a:lnTo>
                  <a:pt x="240786" y="1106"/>
                </a:lnTo>
                <a:lnTo>
                  <a:pt x="249108" y="737"/>
                </a:lnTo>
                <a:lnTo>
                  <a:pt x="274321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806"/>
          <p:cNvSpPr/>
          <p:nvPr/>
        </p:nvSpPr>
        <p:spPr>
          <a:xfrm>
            <a:off x="7500015" y="1268730"/>
            <a:ext cx="250691" cy="419857"/>
          </a:xfrm>
          <a:custGeom>
            <a:avLst/>
            <a:gdLst/>
            <a:ahLst/>
            <a:cxnLst/>
            <a:rect l="0" t="0" r="0" b="0"/>
            <a:pathLst>
              <a:path w="250691" h="419857">
                <a:moveTo>
                  <a:pt x="55215" y="0"/>
                </a:moveTo>
                <a:lnTo>
                  <a:pt x="59766" y="13652"/>
                </a:lnTo>
                <a:lnTo>
                  <a:pt x="62596" y="26693"/>
                </a:lnTo>
                <a:lnTo>
                  <a:pt x="60718" y="38533"/>
                </a:lnTo>
                <a:lnTo>
                  <a:pt x="58884" y="45691"/>
                </a:lnTo>
                <a:lnTo>
                  <a:pt x="57660" y="58083"/>
                </a:lnTo>
                <a:lnTo>
                  <a:pt x="56845" y="73964"/>
                </a:lnTo>
                <a:lnTo>
                  <a:pt x="55698" y="120023"/>
                </a:lnTo>
                <a:lnTo>
                  <a:pt x="55536" y="131450"/>
                </a:lnTo>
                <a:lnTo>
                  <a:pt x="56382" y="140021"/>
                </a:lnTo>
                <a:lnTo>
                  <a:pt x="59861" y="152084"/>
                </a:lnTo>
                <a:lnTo>
                  <a:pt x="64582" y="160620"/>
                </a:lnTo>
                <a:lnTo>
                  <a:pt x="67175" y="164230"/>
                </a:lnTo>
                <a:lnTo>
                  <a:pt x="70808" y="166636"/>
                </a:lnTo>
                <a:lnTo>
                  <a:pt x="75135" y="168241"/>
                </a:lnTo>
                <a:lnTo>
                  <a:pt x="79925" y="169310"/>
                </a:lnTo>
                <a:lnTo>
                  <a:pt x="84071" y="170023"/>
                </a:lnTo>
                <a:lnTo>
                  <a:pt x="91217" y="170816"/>
                </a:lnTo>
                <a:lnTo>
                  <a:pt x="95409" y="170075"/>
                </a:lnTo>
                <a:lnTo>
                  <a:pt x="100108" y="168628"/>
                </a:lnTo>
                <a:lnTo>
                  <a:pt x="105147" y="166711"/>
                </a:lnTo>
                <a:lnTo>
                  <a:pt x="109458" y="164480"/>
                </a:lnTo>
                <a:lnTo>
                  <a:pt x="121029" y="156791"/>
                </a:lnTo>
                <a:lnTo>
                  <a:pt x="125761" y="154057"/>
                </a:lnTo>
                <a:lnTo>
                  <a:pt x="130820" y="151282"/>
                </a:lnTo>
                <a:lnTo>
                  <a:pt x="137051" y="145622"/>
                </a:lnTo>
                <a:lnTo>
                  <a:pt x="144062" y="138039"/>
                </a:lnTo>
                <a:lnTo>
                  <a:pt x="151594" y="129173"/>
                </a:lnTo>
                <a:lnTo>
                  <a:pt x="159473" y="120405"/>
                </a:lnTo>
                <a:lnTo>
                  <a:pt x="175846" y="103043"/>
                </a:lnTo>
                <a:lnTo>
                  <a:pt x="182309" y="95365"/>
                </a:lnTo>
                <a:lnTo>
                  <a:pt x="187569" y="88342"/>
                </a:lnTo>
                <a:lnTo>
                  <a:pt x="192029" y="81754"/>
                </a:lnTo>
                <a:lnTo>
                  <a:pt x="196984" y="69355"/>
                </a:lnTo>
                <a:lnTo>
                  <a:pt x="199185" y="57494"/>
                </a:lnTo>
                <a:lnTo>
                  <a:pt x="200164" y="45873"/>
                </a:lnTo>
                <a:lnTo>
                  <a:pt x="200425" y="39154"/>
                </a:lnTo>
                <a:lnTo>
                  <a:pt x="200715" y="24069"/>
                </a:lnTo>
                <a:lnTo>
                  <a:pt x="201745" y="19856"/>
                </a:lnTo>
                <a:lnTo>
                  <a:pt x="203384" y="18000"/>
                </a:lnTo>
                <a:lnTo>
                  <a:pt x="205430" y="17715"/>
                </a:lnTo>
                <a:lnTo>
                  <a:pt x="207745" y="18477"/>
                </a:lnTo>
                <a:lnTo>
                  <a:pt x="212858" y="21864"/>
                </a:lnTo>
                <a:lnTo>
                  <a:pt x="218306" y="26545"/>
                </a:lnTo>
                <a:lnTo>
                  <a:pt x="221092" y="29126"/>
                </a:lnTo>
                <a:lnTo>
                  <a:pt x="226728" y="37075"/>
                </a:lnTo>
                <a:lnTo>
                  <a:pt x="232408" y="47910"/>
                </a:lnTo>
                <a:lnTo>
                  <a:pt x="235256" y="54800"/>
                </a:lnTo>
                <a:lnTo>
                  <a:pt x="238107" y="62250"/>
                </a:lnTo>
                <a:lnTo>
                  <a:pt x="240961" y="73885"/>
                </a:lnTo>
                <a:lnTo>
                  <a:pt x="243815" y="88309"/>
                </a:lnTo>
                <a:lnTo>
                  <a:pt x="246671" y="104593"/>
                </a:lnTo>
                <a:lnTo>
                  <a:pt x="248574" y="122116"/>
                </a:lnTo>
                <a:lnTo>
                  <a:pt x="249844" y="140465"/>
                </a:lnTo>
                <a:lnTo>
                  <a:pt x="250690" y="159366"/>
                </a:lnTo>
                <a:lnTo>
                  <a:pt x="250301" y="175776"/>
                </a:lnTo>
                <a:lnTo>
                  <a:pt x="249090" y="190527"/>
                </a:lnTo>
                <a:lnTo>
                  <a:pt x="247329" y="204170"/>
                </a:lnTo>
                <a:lnTo>
                  <a:pt x="244251" y="219933"/>
                </a:lnTo>
                <a:lnTo>
                  <a:pt x="240294" y="237110"/>
                </a:lnTo>
                <a:lnTo>
                  <a:pt x="235751" y="255228"/>
                </a:lnTo>
                <a:lnTo>
                  <a:pt x="230817" y="273022"/>
                </a:lnTo>
                <a:lnTo>
                  <a:pt x="220255" y="308033"/>
                </a:lnTo>
                <a:lnTo>
                  <a:pt x="213819" y="324418"/>
                </a:lnTo>
                <a:lnTo>
                  <a:pt x="206671" y="340103"/>
                </a:lnTo>
                <a:lnTo>
                  <a:pt x="199048" y="355323"/>
                </a:lnTo>
                <a:lnTo>
                  <a:pt x="192061" y="366422"/>
                </a:lnTo>
                <a:lnTo>
                  <a:pt x="185498" y="374773"/>
                </a:lnTo>
                <a:lnTo>
                  <a:pt x="179217" y="381294"/>
                </a:lnTo>
                <a:lnTo>
                  <a:pt x="174078" y="387546"/>
                </a:lnTo>
                <a:lnTo>
                  <a:pt x="169699" y="393619"/>
                </a:lnTo>
                <a:lnTo>
                  <a:pt x="165828" y="399572"/>
                </a:lnTo>
                <a:lnTo>
                  <a:pt x="160389" y="404494"/>
                </a:lnTo>
                <a:lnTo>
                  <a:pt x="153906" y="408728"/>
                </a:lnTo>
                <a:lnTo>
                  <a:pt x="146726" y="412502"/>
                </a:lnTo>
                <a:lnTo>
                  <a:pt x="140988" y="415019"/>
                </a:lnTo>
                <a:lnTo>
                  <a:pt x="136209" y="416697"/>
                </a:lnTo>
                <a:lnTo>
                  <a:pt x="132071" y="417815"/>
                </a:lnTo>
                <a:lnTo>
                  <a:pt x="127407" y="418561"/>
                </a:lnTo>
                <a:lnTo>
                  <a:pt x="122393" y="419058"/>
                </a:lnTo>
                <a:lnTo>
                  <a:pt x="117145" y="419389"/>
                </a:lnTo>
                <a:lnTo>
                  <a:pt x="103694" y="419758"/>
                </a:lnTo>
                <a:lnTo>
                  <a:pt x="96107" y="419856"/>
                </a:lnTo>
                <a:lnTo>
                  <a:pt x="89144" y="418969"/>
                </a:lnTo>
                <a:lnTo>
                  <a:pt x="82596" y="417425"/>
                </a:lnTo>
                <a:lnTo>
                  <a:pt x="76327" y="415443"/>
                </a:lnTo>
                <a:lnTo>
                  <a:pt x="70242" y="414122"/>
                </a:lnTo>
                <a:lnTo>
                  <a:pt x="64280" y="413241"/>
                </a:lnTo>
                <a:lnTo>
                  <a:pt x="58401" y="412654"/>
                </a:lnTo>
                <a:lnTo>
                  <a:pt x="52576" y="411310"/>
                </a:lnTo>
                <a:lnTo>
                  <a:pt x="46788" y="409461"/>
                </a:lnTo>
                <a:lnTo>
                  <a:pt x="41025" y="407277"/>
                </a:lnTo>
                <a:lnTo>
                  <a:pt x="36229" y="404868"/>
                </a:lnTo>
                <a:lnTo>
                  <a:pt x="32081" y="402309"/>
                </a:lnTo>
                <a:lnTo>
                  <a:pt x="28361" y="399651"/>
                </a:lnTo>
                <a:lnTo>
                  <a:pt x="21690" y="391617"/>
                </a:lnTo>
                <a:lnTo>
                  <a:pt x="15550" y="382649"/>
                </a:lnTo>
                <a:lnTo>
                  <a:pt x="9646" y="375489"/>
                </a:lnTo>
                <a:lnTo>
                  <a:pt x="3847" y="369131"/>
                </a:lnTo>
                <a:lnTo>
                  <a:pt x="967" y="366102"/>
                </a:lnTo>
                <a:lnTo>
                  <a:pt x="0" y="363131"/>
                </a:lnTo>
                <a:lnTo>
                  <a:pt x="307" y="360197"/>
                </a:lnTo>
                <a:lnTo>
                  <a:pt x="1465" y="357289"/>
                </a:lnTo>
                <a:lnTo>
                  <a:pt x="2751" y="348977"/>
                </a:lnTo>
                <a:lnTo>
                  <a:pt x="3779" y="33432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807"/>
          <p:cNvSpPr/>
          <p:nvPr/>
        </p:nvSpPr>
        <p:spPr>
          <a:xfrm>
            <a:off x="7795259" y="1423388"/>
            <a:ext cx="205742" cy="127826"/>
          </a:xfrm>
          <a:custGeom>
            <a:avLst/>
            <a:gdLst/>
            <a:ahLst/>
            <a:cxnLst/>
            <a:rect l="0" t="0" r="0" b="0"/>
            <a:pathLst>
              <a:path w="205742" h="127826">
                <a:moveTo>
                  <a:pt x="0" y="8219"/>
                </a:moveTo>
                <a:lnTo>
                  <a:pt x="4551" y="3668"/>
                </a:lnTo>
                <a:lnTo>
                  <a:pt x="6845" y="2328"/>
                </a:lnTo>
                <a:lnTo>
                  <a:pt x="11932" y="838"/>
                </a:lnTo>
                <a:lnTo>
                  <a:pt x="18433" y="441"/>
                </a:lnTo>
                <a:lnTo>
                  <a:pt x="38355" y="0"/>
                </a:lnTo>
                <a:lnTo>
                  <a:pt x="47477" y="834"/>
                </a:lnTo>
                <a:lnTo>
                  <a:pt x="55464" y="2343"/>
                </a:lnTo>
                <a:lnTo>
                  <a:pt x="62693" y="4302"/>
                </a:lnTo>
                <a:lnTo>
                  <a:pt x="68466" y="5608"/>
                </a:lnTo>
                <a:lnTo>
                  <a:pt x="73266" y="6478"/>
                </a:lnTo>
                <a:lnTo>
                  <a:pt x="77420" y="7058"/>
                </a:lnTo>
                <a:lnTo>
                  <a:pt x="81141" y="8398"/>
                </a:lnTo>
                <a:lnTo>
                  <a:pt x="84574" y="10243"/>
                </a:lnTo>
                <a:lnTo>
                  <a:pt x="87815" y="12426"/>
                </a:lnTo>
                <a:lnTo>
                  <a:pt x="89976" y="14834"/>
                </a:lnTo>
                <a:lnTo>
                  <a:pt x="91417" y="17391"/>
                </a:lnTo>
                <a:lnTo>
                  <a:pt x="92378" y="20049"/>
                </a:lnTo>
                <a:lnTo>
                  <a:pt x="93971" y="22773"/>
                </a:lnTo>
                <a:lnTo>
                  <a:pt x="95985" y="25542"/>
                </a:lnTo>
                <a:lnTo>
                  <a:pt x="98280" y="28340"/>
                </a:lnTo>
                <a:lnTo>
                  <a:pt x="99810" y="31158"/>
                </a:lnTo>
                <a:lnTo>
                  <a:pt x="100830" y="33989"/>
                </a:lnTo>
                <a:lnTo>
                  <a:pt x="101511" y="36829"/>
                </a:lnTo>
                <a:lnTo>
                  <a:pt x="101965" y="39675"/>
                </a:lnTo>
                <a:lnTo>
                  <a:pt x="102267" y="42525"/>
                </a:lnTo>
                <a:lnTo>
                  <a:pt x="102468" y="45377"/>
                </a:lnTo>
                <a:lnTo>
                  <a:pt x="101649" y="49183"/>
                </a:lnTo>
                <a:lnTo>
                  <a:pt x="100152" y="53626"/>
                </a:lnTo>
                <a:lnTo>
                  <a:pt x="98201" y="58493"/>
                </a:lnTo>
                <a:lnTo>
                  <a:pt x="94995" y="62690"/>
                </a:lnTo>
                <a:lnTo>
                  <a:pt x="90952" y="66441"/>
                </a:lnTo>
                <a:lnTo>
                  <a:pt x="86352" y="69893"/>
                </a:lnTo>
                <a:lnTo>
                  <a:pt x="83286" y="74100"/>
                </a:lnTo>
                <a:lnTo>
                  <a:pt x="81241" y="78810"/>
                </a:lnTo>
                <a:lnTo>
                  <a:pt x="79879" y="83855"/>
                </a:lnTo>
                <a:lnTo>
                  <a:pt x="76113" y="89123"/>
                </a:lnTo>
                <a:lnTo>
                  <a:pt x="70745" y="94540"/>
                </a:lnTo>
                <a:lnTo>
                  <a:pt x="64308" y="100056"/>
                </a:lnTo>
                <a:lnTo>
                  <a:pt x="60018" y="104686"/>
                </a:lnTo>
                <a:lnTo>
                  <a:pt x="57157" y="108726"/>
                </a:lnTo>
                <a:lnTo>
                  <a:pt x="52566" y="117501"/>
                </a:lnTo>
                <a:lnTo>
                  <a:pt x="51938" y="121242"/>
                </a:lnTo>
                <a:lnTo>
                  <a:pt x="51770" y="123572"/>
                </a:lnTo>
                <a:lnTo>
                  <a:pt x="52611" y="125126"/>
                </a:lnTo>
                <a:lnTo>
                  <a:pt x="54124" y="126162"/>
                </a:lnTo>
                <a:lnTo>
                  <a:pt x="58346" y="127313"/>
                </a:lnTo>
                <a:lnTo>
                  <a:pt x="63397" y="127825"/>
                </a:lnTo>
                <a:lnTo>
                  <a:pt x="68935" y="127009"/>
                </a:lnTo>
                <a:lnTo>
                  <a:pt x="76438" y="125512"/>
                </a:lnTo>
                <a:lnTo>
                  <a:pt x="85249" y="123562"/>
                </a:lnTo>
                <a:lnTo>
                  <a:pt x="95884" y="120357"/>
                </a:lnTo>
                <a:lnTo>
                  <a:pt x="107739" y="116315"/>
                </a:lnTo>
                <a:lnTo>
                  <a:pt x="120403" y="111715"/>
                </a:lnTo>
                <a:lnTo>
                  <a:pt x="135515" y="106744"/>
                </a:lnTo>
                <a:lnTo>
                  <a:pt x="205741" y="853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808"/>
          <p:cNvSpPr/>
          <p:nvPr/>
        </p:nvSpPr>
        <p:spPr>
          <a:xfrm>
            <a:off x="8035290" y="1440180"/>
            <a:ext cx="120016" cy="8573"/>
          </a:xfrm>
          <a:custGeom>
            <a:avLst/>
            <a:gdLst/>
            <a:ahLst/>
            <a:cxnLst/>
            <a:rect l="0" t="0" r="0" b="0"/>
            <a:pathLst>
              <a:path w="120016" h="8573">
                <a:moveTo>
                  <a:pt x="0" y="0"/>
                </a:moveTo>
                <a:lnTo>
                  <a:pt x="43176" y="0"/>
                </a:lnTo>
                <a:lnTo>
                  <a:pt x="54502" y="952"/>
                </a:lnTo>
                <a:lnTo>
                  <a:pt x="67766" y="2539"/>
                </a:lnTo>
                <a:lnTo>
                  <a:pt x="92984" y="5891"/>
                </a:lnTo>
                <a:lnTo>
                  <a:pt x="101042" y="6785"/>
                </a:lnTo>
                <a:lnTo>
                  <a:pt x="120015" y="85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809"/>
          <p:cNvSpPr/>
          <p:nvPr/>
        </p:nvSpPr>
        <p:spPr>
          <a:xfrm>
            <a:off x="8223884" y="1311592"/>
            <a:ext cx="210097" cy="359865"/>
          </a:xfrm>
          <a:custGeom>
            <a:avLst/>
            <a:gdLst/>
            <a:ahLst/>
            <a:cxnLst/>
            <a:rect l="0" t="0" r="0" b="0"/>
            <a:pathLst>
              <a:path w="210097" h="359865">
                <a:moveTo>
                  <a:pt x="34291" y="0"/>
                </a:moveTo>
                <a:lnTo>
                  <a:pt x="38841" y="9102"/>
                </a:lnTo>
                <a:lnTo>
                  <a:pt x="41075" y="16110"/>
                </a:lnTo>
                <a:lnTo>
                  <a:pt x="42069" y="23353"/>
                </a:lnTo>
                <a:lnTo>
                  <a:pt x="42510" y="32921"/>
                </a:lnTo>
                <a:lnTo>
                  <a:pt x="41675" y="40998"/>
                </a:lnTo>
                <a:lnTo>
                  <a:pt x="40166" y="51144"/>
                </a:lnTo>
                <a:lnTo>
                  <a:pt x="38207" y="62671"/>
                </a:lnTo>
                <a:lnTo>
                  <a:pt x="35949" y="74166"/>
                </a:lnTo>
                <a:lnTo>
                  <a:pt x="30900" y="97098"/>
                </a:lnTo>
                <a:lnTo>
                  <a:pt x="29174" y="106642"/>
                </a:lnTo>
                <a:lnTo>
                  <a:pt x="28021" y="114910"/>
                </a:lnTo>
                <a:lnTo>
                  <a:pt x="27253" y="122326"/>
                </a:lnTo>
                <a:lnTo>
                  <a:pt x="27694" y="129176"/>
                </a:lnTo>
                <a:lnTo>
                  <a:pt x="28941" y="135647"/>
                </a:lnTo>
                <a:lnTo>
                  <a:pt x="30723" y="141867"/>
                </a:lnTo>
                <a:lnTo>
                  <a:pt x="35245" y="151317"/>
                </a:lnTo>
                <a:lnTo>
                  <a:pt x="37785" y="155170"/>
                </a:lnTo>
                <a:lnTo>
                  <a:pt x="40430" y="157739"/>
                </a:lnTo>
                <a:lnTo>
                  <a:pt x="43146" y="159452"/>
                </a:lnTo>
                <a:lnTo>
                  <a:pt x="45909" y="160594"/>
                </a:lnTo>
                <a:lnTo>
                  <a:pt x="49656" y="161355"/>
                </a:lnTo>
                <a:lnTo>
                  <a:pt x="54059" y="161863"/>
                </a:lnTo>
                <a:lnTo>
                  <a:pt x="58900" y="162201"/>
                </a:lnTo>
                <a:lnTo>
                  <a:pt x="63079" y="161474"/>
                </a:lnTo>
                <a:lnTo>
                  <a:pt x="66818" y="160037"/>
                </a:lnTo>
                <a:lnTo>
                  <a:pt x="70263" y="158126"/>
                </a:lnTo>
                <a:lnTo>
                  <a:pt x="76631" y="153463"/>
                </a:lnTo>
                <a:lnTo>
                  <a:pt x="79662" y="150886"/>
                </a:lnTo>
                <a:lnTo>
                  <a:pt x="84541" y="147264"/>
                </a:lnTo>
                <a:lnTo>
                  <a:pt x="97582" y="138158"/>
                </a:lnTo>
                <a:lnTo>
                  <a:pt x="104107" y="132110"/>
                </a:lnTo>
                <a:lnTo>
                  <a:pt x="110362" y="125221"/>
                </a:lnTo>
                <a:lnTo>
                  <a:pt x="116437" y="117771"/>
                </a:lnTo>
                <a:lnTo>
                  <a:pt x="121439" y="110899"/>
                </a:lnTo>
                <a:lnTo>
                  <a:pt x="125728" y="104413"/>
                </a:lnTo>
                <a:lnTo>
                  <a:pt x="129539" y="98183"/>
                </a:lnTo>
                <a:lnTo>
                  <a:pt x="132079" y="92126"/>
                </a:lnTo>
                <a:lnTo>
                  <a:pt x="133773" y="86182"/>
                </a:lnTo>
                <a:lnTo>
                  <a:pt x="134902" y="80315"/>
                </a:lnTo>
                <a:lnTo>
                  <a:pt x="136607" y="73546"/>
                </a:lnTo>
                <a:lnTo>
                  <a:pt x="138697" y="66175"/>
                </a:lnTo>
                <a:lnTo>
                  <a:pt x="141043" y="58404"/>
                </a:lnTo>
                <a:lnTo>
                  <a:pt x="141654" y="51319"/>
                </a:lnTo>
                <a:lnTo>
                  <a:pt x="141109" y="44690"/>
                </a:lnTo>
                <a:lnTo>
                  <a:pt x="139793" y="38366"/>
                </a:lnTo>
                <a:lnTo>
                  <a:pt x="137962" y="32245"/>
                </a:lnTo>
                <a:lnTo>
                  <a:pt x="135791" y="26259"/>
                </a:lnTo>
                <a:lnTo>
                  <a:pt x="131789" y="15481"/>
                </a:lnTo>
                <a:lnTo>
                  <a:pt x="130010" y="7515"/>
                </a:lnTo>
                <a:lnTo>
                  <a:pt x="128584" y="5963"/>
                </a:lnTo>
                <a:lnTo>
                  <a:pt x="126680" y="5880"/>
                </a:lnTo>
                <a:lnTo>
                  <a:pt x="124459" y="6778"/>
                </a:lnTo>
                <a:lnTo>
                  <a:pt x="122978" y="8328"/>
                </a:lnTo>
                <a:lnTo>
                  <a:pt x="121990" y="10315"/>
                </a:lnTo>
                <a:lnTo>
                  <a:pt x="121332" y="12591"/>
                </a:lnTo>
                <a:lnTo>
                  <a:pt x="121846" y="15062"/>
                </a:lnTo>
                <a:lnTo>
                  <a:pt x="127120" y="24042"/>
                </a:lnTo>
                <a:lnTo>
                  <a:pt x="132064" y="33228"/>
                </a:lnTo>
                <a:lnTo>
                  <a:pt x="177059" y="122709"/>
                </a:lnTo>
                <a:lnTo>
                  <a:pt x="184715" y="138956"/>
                </a:lnTo>
                <a:lnTo>
                  <a:pt x="190771" y="152645"/>
                </a:lnTo>
                <a:lnTo>
                  <a:pt x="195760" y="164628"/>
                </a:lnTo>
                <a:lnTo>
                  <a:pt x="199087" y="174522"/>
                </a:lnTo>
                <a:lnTo>
                  <a:pt x="201306" y="183023"/>
                </a:lnTo>
                <a:lnTo>
                  <a:pt x="202784" y="190595"/>
                </a:lnTo>
                <a:lnTo>
                  <a:pt x="204723" y="197549"/>
                </a:lnTo>
                <a:lnTo>
                  <a:pt x="206967" y="204089"/>
                </a:lnTo>
                <a:lnTo>
                  <a:pt x="209415" y="210354"/>
                </a:lnTo>
                <a:lnTo>
                  <a:pt x="210096" y="216436"/>
                </a:lnTo>
                <a:lnTo>
                  <a:pt x="209597" y="222396"/>
                </a:lnTo>
                <a:lnTo>
                  <a:pt x="208311" y="228274"/>
                </a:lnTo>
                <a:lnTo>
                  <a:pt x="207454" y="234098"/>
                </a:lnTo>
                <a:lnTo>
                  <a:pt x="206883" y="239885"/>
                </a:lnTo>
                <a:lnTo>
                  <a:pt x="206502" y="245648"/>
                </a:lnTo>
                <a:lnTo>
                  <a:pt x="205296" y="252348"/>
                </a:lnTo>
                <a:lnTo>
                  <a:pt x="203539" y="259672"/>
                </a:lnTo>
                <a:lnTo>
                  <a:pt x="201416" y="267412"/>
                </a:lnTo>
                <a:lnTo>
                  <a:pt x="197142" y="274477"/>
                </a:lnTo>
                <a:lnTo>
                  <a:pt x="191436" y="281092"/>
                </a:lnTo>
                <a:lnTo>
                  <a:pt x="172292" y="299504"/>
                </a:lnTo>
                <a:lnTo>
                  <a:pt x="166297" y="305397"/>
                </a:lnTo>
                <a:lnTo>
                  <a:pt x="159443" y="310278"/>
                </a:lnTo>
                <a:lnTo>
                  <a:pt x="152015" y="314485"/>
                </a:lnTo>
                <a:lnTo>
                  <a:pt x="144206" y="318241"/>
                </a:lnTo>
                <a:lnTo>
                  <a:pt x="136142" y="321699"/>
                </a:lnTo>
                <a:lnTo>
                  <a:pt x="127910" y="324956"/>
                </a:lnTo>
                <a:lnTo>
                  <a:pt x="119564" y="328080"/>
                </a:lnTo>
                <a:lnTo>
                  <a:pt x="111142" y="332067"/>
                </a:lnTo>
                <a:lnTo>
                  <a:pt x="102669" y="336631"/>
                </a:lnTo>
                <a:lnTo>
                  <a:pt x="94164" y="341578"/>
                </a:lnTo>
                <a:lnTo>
                  <a:pt x="85636" y="345829"/>
                </a:lnTo>
                <a:lnTo>
                  <a:pt x="77093" y="349615"/>
                </a:lnTo>
                <a:lnTo>
                  <a:pt x="68541" y="353092"/>
                </a:lnTo>
                <a:lnTo>
                  <a:pt x="60934" y="355409"/>
                </a:lnTo>
                <a:lnTo>
                  <a:pt x="53958" y="356955"/>
                </a:lnTo>
                <a:lnTo>
                  <a:pt x="47403" y="357985"/>
                </a:lnTo>
                <a:lnTo>
                  <a:pt x="41127" y="358672"/>
                </a:lnTo>
                <a:lnTo>
                  <a:pt x="35038" y="359129"/>
                </a:lnTo>
                <a:lnTo>
                  <a:pt x="24145" y="359638"/>
                </a:lnTo>
                <a:lnTo>
                  <a:pt x="16130" y="359864"/>
                </a:lnTo>
                <a:lnTo>
                  <a:pt x="12658" y="358972"/>
                </a:lnTo>
                <a:lnTo>
                  <a:pt x="6261" y="355441"/>
                </a:lnTo>
                <a:lnTo>
                  <a:pt x="1856" y="352648"/>
                </a:lnTo>
                <a:lnTo>
                  <a:pt x="1237" y="351304"/>
                </a:lnTo>
                <a:lnTo>
                  <a:pt x="245" y="344842"/>
                </a:lnTo>
                <a:lnTo>
                  <a:pt x="0" y="33432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810"/>
          <p:cNvSpPr/>
          <p:nvPr/>
        </p:nvSpPr>
        <p:spPr>
          <a:xfrm>
            <a:off x="8506777" y="1431607"/>
            <a:ext cx="68581" cy="197169"/>
          </a:xfrm>
          <a:custGeom>
            <a:avLst/>
            <a:gdLst/>
            <a:ahLst/>
            <a:cxnLst/>
            <a:rect l="0" t="0" r="0" b="0"/>
            <a:pathLst>
              <a:path w="68581" h="197169">
                <a:moveTo>
                  <a:pt x="0" y="0"/>
                </a:moveTo>
                <a:lnTo>
                  <a:pt x="9102" y="9102"/>
                </a:lnTo>
                <a:lnTo>
                  <a:pt x="13688" y="12735"/>
                </a:lnTo>
                <a:lnTo>
                  <a:pt x="18650" y="16110"/>
                </a:lnTo>
                <a:lnTo>
                  <a:pt x="23863" y="19313"/>
                </a:lnTo>
                <a:lnTo>
                  <a:pt x="27339" y="23353"/>
                </a:lnTo>
                <a:lnTo>
                  <a:pt x="29656" y="27951"/>
                </a:lnTo>
                <a:lnTo>
                  <a:pt x="34135" y="41950"/>
                </a:lnTo>
                <a:lnTo>
                  <a:pt x="42477" y="67222"/>
                </a:lnTo>
                <a:lnTo>
                  <a:pt x="46415" y="82915"/>
                </a:lnTo>
                <a:lnTo>
                  <a:pt x="49993" y="100044"/>
                </a:lnTo>
                <a:lnTo>
                  <a:pt x="53331" y="118131"/>
                </a:lnTo>
                <a:lnTo>
                  <a:pt x="55557" y="132094"/>
                </a:lnTo>
                <a:lnTo>
                  <a:pt x="57041" y="143308"/>
                </a:lnTo>
                <a:lnTo>
                  <a:pt x="58030" y="152689"/>
                </a:lnTo>
                <a:lnTo>
                  <a:pt x="59641" y="160847"/>
                </a:lnTo>
                <a:lnTo>
                  <a:pt x="61668" y="168192"/>
                </a:lnTo>
                <a:lnTo>
                  <a:pt x="68580" y="19716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811"/>
          <p:cNvSpPr/>
          <p:nvPr/>
        </p:nvSpPr>
        <p:spPr>
          <a:xfrm>
            <a:off x="7666672" y="1707150"/>
            <a:ext cx="1150810" cy="33068"/>
          </a:xfrm>
          <a:custGeom>
            <a:avLst/>
            <a:gdLst/>
            <a:ahLst/>
            <a:cxnLst/>
            <a:rect l="0" t="0" r="0" b="0"/>
            <a:pathLst>
              <a:path w="1150810" h="33068">
                <a:moveTo>
                  <a:pt x="0" y="15922"/>
                </a:moveTo>
                <a:lnTo>
                  <a:pt x="95366" y="15922"/>
                </a:lnTo>
                <a:lnTo>
                  <a:pt x="108346" y="14970"/>
                </a:lnTo>
                <a:lnTo>
                  <a:pt x="121761" y="13382"/>
                </a:lnTo>
                <a:lnTo>
                  <a:pt x="135466" y="11371"/>
                </a:lnTo>
                <a:lnTo>
                  <a:pt x="149366" y="10031"/>
                </a:lnTo>
                <a:lnTo>
                  <a:pt x="163395" y="9137"/>
                </a:lnTo>
                <a:lnTo>
                  <a:pt x="197398" y="8144"/>
                </a:lnTo>
                <a:lnTo>
                  <a:pt x="291639" y="6632"/>
                </a:lnTo>
                <a:lnTo>
                  <a:pt x="533941" y="0"/>
                </a:lnTo>
                <a:lnTo>
                  <a:pt x="562653" y="545"/>
                </a:lnTo>
                <a:lnTo>
                  <a:pt x="588462" y="1860"/>
                </a:lnTo>
                <a:lnTo>
                  <a:pt x="612335" y="3690"/>
                </a:lnTo>
                <a:lnTo>
                  <a:pt x="642539" y="4910"/>
                </a:lnTo>
                <a:lnTo>
                  <a:pt x="745689" y="6627"/>
                </a:lnTo>
                <a:lnTo>
                  <a:pt x="927791" y="7321"/>
                </a:lnTo>
                <a:lnTo>
                  <a:pt x="988614" y="9877"/>
                </a:lnTo>
                <a:lnTo>
                  <a:pt x="1024837" y="11892"/>
                </a:lnTo>
                <a:lnTo>
                  <a:pt x="1053747" y="14188"/>
                </a:lnTo>
                <a:lnTo>
                  <a:pt x="1077783" y="16671"/>
                </a:lnTo>
                <a:lnTo>
                  <a:pt x="1113380" y="21017"/>
                </a:lnTo>
                <a:lnTo>
                  <a:pt x="1132376" y="22949"/>
                </a:lnTo>
                <a:lnTo>
                  <a:pt x="1143994" y="23808"/>
                </a:lnTo>
                <a:lnTo>
                  <a:pt x="1148425" y="24037"/>
                </a:lnTo>
                <a:lnTo>
                  <a:pt x="1150427" y="25142"/>
                </a:lnTo>
                <a:lnTo>
                  <a:pt x="1150809" y="26831"/>
                </a:lnTo>
                <a:lnTo>
                  <a:pt x="1149128" y="31835"/>
                </a:lnTo>
                <a:lnTo>
                  <a:pt x="1148038" y="32246"/>
                </a:lnTo>
                <a:lnTo>
                  <a:pt x="1140143" y="3306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812"/>
          <p:cNvSpPr/>
          <p:nvPr/>
        </p:nvSpPr>
        <p:spPr>
          <a:xfrm>
            <a:off x="7649527" y="1885950"/>
            <a:ext cx="300039" cy="214313"/>
          </a:xfrm>
          <a:custGeom>
            <a:avLst/>
            <a:gdLst/>
            <a:ahLst/>
            <a:cxnLst/>
            <a:rect l="0" t="0" r="0" b="0"/>
            <a:pathLst>
              <a:path w="300039" h="214313">
                <a:moveTo>
                  <a:pt x="0" y="0"/>
                </a:moveTo>
                <a:lnTo>
                  <a:pt x="4551" y="9101"/>
                </a:lnTo>
                <a:lnTo>
                  <a:pt x="7797" y="12735"/>
                </a:lnTo>
                <a:lnTo>
                  <a:pt x="16483" y="19312"/>
                </a:lnTo>
                <a:lnTo>
                  <a:pt x="24153" y="25410"/>
                </a:lnTo>
                <a:lnTo>
                  <a:pt x="31690" y="31296"/>
                </a:lnTo>
                <a:lnTo>
                  <a:pt x="36367" y="34199"/>
                </a:lnTo>
                <a:lnTo>
                  <a:pt x="41389" y="37087"/>
                </a:lnTo>
                <a:lnTo>
                  <a:pt x="46643" y="40917"/>
                </a:lnTo>
                <a:lnTo>
                  <a:pt x="52050" y="45375"/>
                </a:lnTo>
                <a:lnTo>
                  <a:pt x="57560" y="50252"/>
                </a:lnTo>
                <a:lnTo>
                  <a:pt x="64091" y="54457"/>
                </a:lnTo>
                <a:lnTo>
                  <a:pt x="71302" y="58212"/>
                </a:lnTo>
                <a:lnTo>
                  <a:pt x="78967" y="61668"/>
                </a:lnTo>
                <a:lnTo>
                  <a:pt x="86935" y="65876"/>
                </a:lnTo>
                <a:lnTo>
                  <a:pt x="95104" y="70588"/>
                </a:lnTo>
                <a:lnTo>
                  <a:pt x="103408" y="75633"/>
                </a:lnTo>
                <a:lnTo>
                  <a:pt x="165154" y="110039"/>
                </a:lnTo>
                <a:lnTo>
                  <a:pt x="183445" y="120985"/>
                </a:lnTo>
                <a:lnTo>
                  <a:pt x="197544" y="130186"/>
                </a:lnTo>
                <a:lnTo>
                  <a:pt x="208849" y="138226"/>
                </a:lnTo>
                <a:lnTo>
                  <a:pt x="221148" y="146443"/>
                </a:lnTo>
                <a:lnTo>
                  <a:pt x="247513" y="163193"/>
                </a:lnTo>
                <a:lnTo>
                  <a:pt x="258353" y="170708"/>
                </a:lnTo>
                <a:lnTo>
                  <a:pt x="267485" y="177623"/>
                </a:lnTo>
                <a:lnTo>
                  <a:pt x="275479" y="184137"/>
                </a:lnTo>
                <a:lnTo>
                  <a:pt x="280808" y="189433"/>
                </a:lnTo>
                <a:lnTo>
                  <a:pt x="284360" y="193916"/>
                </a:lnTo>
                <a:lnTo>
                  <a:pt x="286729" y="197857"/>
                </a:lnTo>
                <a:lnTo>
                  <a:pt x="289260" y="200485"/>
                </a:lnTo>
                <a:lnTo>
                  <a:pt x="291900" y="202236"/>
                </a:lnTo>
                <a:lnTo>
                  <a:pt x="300038" y="21431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813"/>
          <p:cNvSpPr/>
          <p:nvPr/>
        </p:nvSpPr>
        <p:spPr>
          <a:xfrm>
            <a:off x="7651074" y="1860232"/>
            <a:ext cx="166271" cy="315407"/>
          </a:xfrm>
          <a:custGeom>
            <a:avLst/>
            <a:gdLst/>
            <a:ahLst/>
            <a:cxnLst/>
            <a:rect l="0" t="0" r="0" b="0"/>
            <a:pathLst>
              <a:path w="166271" h="315407">
                <a:moveTo>
                  <a:pt x="161331" y="0"/>
                </a:moveTo>
                <a:lnTo>
                  <a:pt x="165882" y="18203"/>
                </a:lnTo>
                <a:lnTo>
                  <a:pt x="166270" y="25471"/>
                </a:lnTo>
                <a:lnTo>
                  <a:pt x="165576" y="32220"/>
                </a:lnTo>
                <a:lnTo>
                  <a:pt x="164161" y="38625"/>
                </a:lnTo>
                <a:lnTo>
                  <a:pt x="162265" y="44800"/>
                </a:lnTo>
                <a:lnTo>
                  <a:pt x="160049" y="50822"/>
                </a:lnTo>
                <a:lnTo>
                  <a:pt x="157619" y="56741"/>
                </a:lnTo>
                <a:lnTo>
                  <a:pt x="155046" y="63545"/>
                </a:lnTo>
                <a:lnTo>
                  <a:pt x="149648" y="78725"/>
                </a:lnTo>
                <a:lnTo>
                  <a:pt x="146874" y="87726"/>
                </a:lnTo>
                <a:lnTo>
                  <a:pt x="141253" y="107887"/>
                </a:lnTo>
                <a:lnTo>
                  <a:pt x="136515" y="117645"/>
                </a:lnTo>
                <a:lnTo>
                  <a:pt x="130499" y="127007"/>
                </a:lnTo>
                <a:lnTo>
                  <a:pt x="123632" y="136106"/>
                </a:lnTo>
                <a:lnTo>
                  <a:pt x="110921" y="153837"/>
                </a:lnTo>
                <a:lnTo>
                  <a:pt x="104864" y="162565"/>
                </a:lnTo>
                <a:lnTo>
                  <a:pt x="96063" y="174099"/>
                </a:lnTo>
                <a:lnTo>
                  <a:pt x="73586" y="202155"/>
                </a:lnTo>
                <a:lnTo>
                  <a:pt x="62829" y="216685"/>
                </a:lnTo>
                <a:lnTo>
                  <a:pt x="52800" y="231134"/>
                </a:lnTo>
                <a:lnTo>
                  <a:pt x="43257" y="245529"/>
                </a:lnTo>
                <a:lnTo>
                  <a:pt x="34990" y="257031"/>
                </a:lnTo>
                <a:lnTo>
                  <a:pt x="27574" y="266604"/>
                </a:lnTo>
                <a:lnTo>
                  <a:pt x="20724" y="274891"/>
                </a:lnTo>
                <a:lnTo>
                  <a:pt x="16158" y="281368"/>
                </a:lnTo>
                <a:lnTo>
                  <a:pt x="8779" y="295035"/>
                </a:lnTo>
                <a:lnTo>
                  <a:pt x="3678" y="301942"/>
                </a:lnTo>
                <a:lnTo>
                  <a:pt x="775" y="308186"/>
                </a:lnTo>
                <a:lnTo>
                  <a:pt x="0" y="311185"/>
                </a:lnTo>
                <a:lnTo>
                  <a:pt x="438" y="313184"/>
                </a:lnTo>
                <a:lnTo>
                  <a:pt x="1682" y="314517"/>
                </a:lnTo>
                <a:lnTo>
                  <a:pt x="3462" y="315406"/>
                </a:lnTo>
                <a:lnTo>
                  <a:pt x="4650" y="315045"/>
                </a:lnTo>
                <a:lnTo>
                  <a:pt x="5442" y="313853"/>
                </a:lnTo>
                <a:lnTo>
                  <a:pt x="7026" y="3086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814"/>
          <p:cNvSpPr/>
          <p:nvPr/>
        </p:nvSpPr>
        <p:spPr>
          <a:xfrm>
            <a:off x="7983855" y="2023110"/>
            <a:ext cx="154305" cy="158966"/>
          </a:xfrm>
          <a:custGeom>
            <a:avLst/>
            <a:gdLst/>
            <a:ahLst/>
            <a:cxnLst/>
            <a:rect l="0" t="0" r="0" b="0"/>
            <a:pathLst>
              <a:path w="154305" h="158966">
                <a:moveTo>
                  <a:pt x="0" y="0"/>
                </a:moveTo>
                <a:lnTo>
                  <a:pt x="49360" y="0"/>
                </a:lnTo>
                <a:lnTo>
                  <a:pt x="54814" y="1905"/>
                </a:lnTo>
                <a:lnTo>
                  <a:pt x="60356" y="5079"/>
                </a:lnTo>
                <a:lnTo>
                  <a:pt x="65954" y="9101"/>
                </a:lnTo>
                <a:lnTo>
                  <a:pt x="71592" y="12735"/>
                </a:lnTo>
                <a:lnTo>
                  <a:pt x="77256" y="16110"/>
                </a:lnTo>
                <a:lnTo>
                  <a:pt x="82936" y="19312"/>
                </a:lnTo>
                <a:lnTo>
                  <a:pt x="86723" y="22400"/>
                </a:lnTo>
                <a:lnTo>
                  <a:pt x="89248" y="25410"/>
                </a:lnTo>
                <a:lnTo>
                  <a:pt x="90931" y="28370"/>
                </a:lnTo>
                <a:lnTo>
                  <a:pt x="92053" y="31296"/>
                </a:lnTo>
                <a:lnTo>
                  <a:pt x="92802" y="34199"/>
                </a:lnTo>
                <a:lnTo>
                  <a:pt x="93300" y="37087"/>
                </a:lnTo>
                <a:lnTo>
                  <a:pt x="93633" y="39964"/>
                </a:lnTo>
                <a:lnTo>
                  <a:pt x="93855" y="42835"/>
                </a:lnTo>
                <a:lnTo>
                  <a:pt x="94002" y="45702"/>
                </a:lnTo>
                <a:lnTo>
                  <a:pt x="93148" y="49518"/>
                </a:lnTo>
                <a:lnTo>
                  <a:pt x="91627" y="53967"/>
                </a:lnTo>
                <a:lnTo>
                  <a:pt x="89658" y="58838"/>
                </a:lnTo>
                <a:lnTo>
                  <a:pt x="87394" y="63037"/>
                </a:lnTo>
                <a:lnTo>
                  <a:pt x="84933" y="66790"/>
                </a:lnTo>
                <a:lnTo>
                  <a:pt x="82339" y="70244"/>
                </a:lnTo>
                <a:lnTo>
                  <a:pt x="75848" y="76357"/>
                </a:lnTo>
                <a:lnTo>
                  <a:pt x="66758" y="84242"/>
                </a:lnTo>
                <a:lnTo>
                  <a:pt x="55935" y="93309"/>
                </a:lnTo>
                <a:lnTo>
                  <a:pt x="47767" y="101258"/>
                </a:lnTo>
                <a:lnTo>
                  <a:pt x="41370" y="108463"/>
                </a:lnTo>
                <a:lnTo>
                  <a:pt x="36152" y="115171"/>
                </a:lnTo>
                <a:lnTo>
                  <a:pt x="30769" y="122500"/>
                </a:lnTo>
                <a:lnTo>
                  <a:pt x="9550" y="152896"/>
                </a:lnTo>
                <a:lnTo>
                  <a:pt x="10176" y="154318"/>
                </a:lnTo>
                <a:lnTo>
                  <a:pt x="13413" y="158438"/>
                </a:lnTo>
                <a:lnTo>
                  <a:pt x="15610" y="158965"/>
                </a:lnTo>
                <a:lnTo>
                  <a:pt x="18026" y="158364"/>
                </a:lnTo>
                <a:lnTo>
                  <a:pt x="20591" y="157011"/>
                </a:lnTo>
                <a:lnTo>
                  <a:pt x="27062" y="155156"/>
                </a:lnTo>
                <a:lnTo>
                  <a:pt x="36139" y="152968"/>
                </a:lnTo>
                <a:lnTo>
                  <a:pt x="46953" y="150556"/>
                </a:lnTo>
                <a:lnTo>
                  <a:pt x="57020" y="148948"/>
                </a:lnTo>
                <a:lnTo>
                  <a:pt x="66587" y="147876"/>
                </a:lnTo>
                <a:lnTo>
                  <a:pt x="75824" y="147161"/>
                </a:lnTo>
                <a:lnTo>
                  <a:pt x="86744" y="145732"/>
                </a:lnTo>
                <a:lnTo>
                  <a:pt x="98786" y="143827"/>
                </a:lnTo>
                <a:lnTo>
                  <a:pt x="154304" y="1371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815"/>
          <p:cNvSpPr/>
          <p:nvPr/>
        </p:nvSpPr>
        <p:spPr>
          <a:xfrm>
            <a:off x="8215312" y="2031682"/>
            <a:ext cx="171451" cy="25719"/>
          </a:xfrm>
          <a:custGeom>
            <a:avLst/>
            <a:gdLst/>
            <a:ahLst/>
            <a:cxnLst/>
            <a:rect l="0" t="0" r="0" b="0"/>
            <a:pathLst>
              <a:path w="171451" h="25719">
                <a:moveTo>
                  <a:pt x="0" y="0"/>
                </a:moveTo>
                <a:lnTo>
                  <a:pt x="9102" y="4551"/>
                </a:lnTo>
                <a:lnTo>
                  <a:pt x="14640" y="5892"/>
                </a:lnTo>
                <a:lnTo>
                  <a:pt x="21191" y="6785"/>
                </a:lnTo>
                <a:lnTo>
                  <a:pt x="28415" y="7381"/>
                </a:lnTo>
                <a:lnTo>
                  <a:pt x="35136" y="7778"/>
                </a:lnTo>
                <a:lnTo>
                  <a:pt x="47683" y="8220"/>
                </a:lnTo>
                <a:lnTo>
                  <a:pt x="79111" y="8468"/>
                </a:lnTo>
                <a:lnTo>
                  <a:pt x="94650" y="10408"/>
                </a:lnTo>
                <a:lnTo>
                  <a:pt x="112630" y="13606"/>
                </a:lnTo>
                <a:lnTo>
                  <a:pt x="171450" y="2571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816"/>
          <p:cNvSpPr/>
          <p:nvPr/>
        </p:nvSpPr>
        <p:spPr>
          <a:xfrm>
            <a:off x="8421052" y="1911667"/>
            <a:ext cx="257176" cy="274321"/>
          </a:xfrm>
          <a:custGeom>
            <a:avLst/>
            <a:gdLst/>
            <a:ahLst/>
            <a:cxnLst/>
            <a:rect l="0" t="0" r="0" b="0"/>
            <a:pathLst>
              <a:path w="257176" h="274321">
                <a:moveTo>
                  <a:pt x="0" y="0"/>
                </a:moveTo>
                <a:lnTo>
                  <a:pt x="4551" y="13653"/>
                </a:lnTo>
                <a:lnTo>
                  <a:pt x="6844" y="19579"/>
                </a:lnTo>
                <a:lnTo>
                  <a:pt x="9325" y="25435"/>
                </a:lnTo>
                <a:lnTo>
                  <a:pt x="11932" y="31245"/>
                </a:lnTo>
                <a:lnTo>
                  <a:pt x="27528" y="60559"/>
                </a:lnTo>
                <a:lnTo>
                  <a:pt x="38354" y="80378"/>
                </a:lnTo>
                <a:lnTo>
                  <a:pt x="47477" y="96448"/>
                </a:lnTo>
                <a:lnTo>
                  <a:pt x="62694" y="121923"/>
                </a:lnTo>
                <a:lnTo>
                  <a:pt x="69418" y="131765"/>
                </a:lnTo>
                <a:lnTo>
                  <a:pt x="75807" y="140231"/>
                </a:lnTo>
                <a:lnTo>
                  <a:pt x="81970" y="147779"/>
                </a:lnTo>
                <a:lnTo>
                  <a:pt x="87032" y="154717"/>
                </a:lnTo>
                <a:lnTo>
                  <a:pt x="91359" y="161247"/>
                </a:lnTo>
                <a:lnTo>
                  <a:pt x="95197" y="167506"/>
                </a:lnTo>
                <a:lnTo>
                  <a:pt x="99659" y="173583"/>
                </a:lnTo>
                <a:lnTo>
                  <a:pt x="104540" y="179540"/>
                </a:lnTo>
                <a:lnTo>
                  <a:pt x="109698" y="185416"/>
                </a:lnTo>
                <a:lnTo>
                  <a:pt x="115042" y="191238"/>
                </a:lnTo>
                <a:lnTo>
                  <a:pt x="126061" y="202787"/>
                </a:lnTo>
                <a:lnTo>
                  <a:pt x="133570" y="208534"/>
                </a:lnTo>
                <a:lnTo>
                  <a:pt x="142387" y="214270"/>
                </a:lnTo>
                <a:lnTo>
                  <a:pt x="152075" y="219999"/>
                </a:lnTo>
                <a:lnTo>
                  <a:pt x="167919" y="228905"/>
                </a:lnTo>
                <a:lnTo>
                  <a:pt x="181311" y="236038"/>
                </a:lnTo>
                <a:lnTo>
                  <a:pt x="193613" y="242383"/>
                </a:lnTo>
                <a:lnTo>
                  <a:pt x="198607" y="245409"/>
                </a:lnTo>
                <a:lnTo>
                  <a:pt x="202891" y="248379"/>
                </a:lnTo>
                <a:lnTo>
                  <a:pt x="206698" y="251311"/>
                </a:lnTo>
                <a:lnTo>
                  <a:pt x="211141" y="254218"/>
                </a:lnTo>
                <a:lnTo>
                  <a:pt x="216008" y="257109"/>
                </a:lnTo>
                <a:lnTo>
                  <a:pt x="257175" y="2743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817"/>
          <p:cNvSpPr/>
          <p:nvPr/>
        </p:nvSpPr>
        <p:spPr>
          <a:xfrm>
            <a:off x="8686800" y="2194560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818"/>
          <p:cNvSpPr/>
          <p:nvPr/>
        </p:nvSpPr>
        <p:spPr>
          <a:xfrm>
            <a:off x="8301037" y="1885950"/>
            <a:ext cx="334329" cy="325756"/>
          </a:xfrm>
          <a:custGeom>
            <a:avLst/>
            <a:gdLst/>
            <a:ahLst/>
            <a:cxnLst/>
            <a:rect l="0" t="0" r="0" b="0"/>
            <a:pathLst>
              <a:path w="334329" h="325756">
                <a:moveTo>
                  <a:pt x="334328" y="0"/>
                </a:moveTo>
                <a:lnTo>
                  <a:pt x="315016" y="19312"/>
                </a:lnTo>
                <a:lnTo>
                  <a:pt x="308917" y="27951"/>
                </a:lnTo>
                <a:lnTo>
                  <a:pt x="305957" y="32921"/>
                </a:lnTo>
                <a:lnTo>
                  <a:pt x="297589" y="46064"/>
                </a:lnTo>
                <a:lnTo>
                  <a:pt x="292689" y="53569"/>
                </a:lnTo>
                <a:lnTo>
                  <a:pt x="280852" y="67145"/>
                </a:lnTo>
                <a:lnTo>
                  <a:pt x="264387" y="84768"/>
                </a:lnTo>
                <a:lnTo>
                  <a:pt x="203672" y="147342"/>
                </a:lnTo>
                <a:lnTo>
                  <a:pt x="189122" y="161093"/>
                </a:lnTo>
                <a:lnTo>
                  <a:pt x="155173" y="191612"/>
                </a:lnTo>
                <a:lnTo>
                  <a:pt x="136786" y="206799"/>
                </a:lnTo>
                <a:lnTo>
                  <a:pt x="117862" y="221686"/>
                </a:lnTo>
                <a:lnTo>
                  <a:pt x="98578" y="236373"/>
                </a:lnTo>
                <a:lnTo>
                  <a:pt x="83815" y="248069"/>
                </a:lnTo>
                <a:lnTo>
                  <a:pt x="72070" y="257772"/>
                </a:lnTo>
                <a:lnTo>
                  <a:pt x="62333" y="266145"/>
                </a:lnTo>
                <a:lnTo>
                  <a:pt x="25877" y="296133"/>
                </a:lnTo>
                <a:lnTo>
                  <a:pt x="17252" y="304102"/>
                </a:lnTo>
                <a:lnTo>
                  <a:pt x="11502" y="310367"/>
                </a:lnTo>
                <a:lnTo>
                  <a:pt x="0" y="32575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819"/>
          <p:cNvSpPr/>
          <p:nvPr/>
        </p:nvSpPr>
        <p:spPr>
          <a:xfrm>
            <a:off x="8686800" y="2160270"/>
            <a:ext cx="51435" cy="180023"/>
          </a:xfrm>
          <a:custGeom>
            <a:avLst/>
            <a:gdLst/>
            <a:ahLst/>
            <a:cxnLst/>
            <a:rect l="0" t="0" r="0" b="0"/>
            <a:pathLst>
              <a:path w="51435" h="180023">
                <a:moveTo>
                  <a:pt x="0" y="0"/>
                </a:moveTo>
                <a:lnTo>
                  <a:pt x="4550" y="9101"/>
                </a:lnTo>
                <a:lnTo>
                  <a:pt x="6843" y="12735"/>
                </a:lnTo>
                <a:lnTo>
                  <a:pt x="9325" y="16110"/>
                </a:lnTo>
                <a:lnTo>
                  <a:pt x="11931" y="19312"/>
                </a:lnTo>
                <a:lnTo>
                  <a:pt x="14622" y="23352"/>
                </a:lnTo>
                <a:lnTo>
                  <a:pt x="17367" y="27950"/>
                </a:lnTo>
                <a:lnTo>
                  <a:pt x="20151" y="32921"/>
                </a:lnTo>
                <a:lnTo>
                  <a:pt x="25783" y="43524"/>
                </a:lnTo>
                <a:lnTo>
                  <a:pt x="37160" y="65853"/>
                </a:lnTo>
                <a:lnTo>
                  <a:pt x="39061" y="71524"/>
                </a:lnTo>
                <a:lnTo>
                  <a:pt x="40327" y="77210"/>
                </a:lnTo>
                <a:lnTo>
                  <a:pt x="41173" y="82906"/>
                </a:lnTo>
                <a:lnTo>
                  <a:pt x="44652" y="109554"/>
                </a:lnTo>
                <a:lnTo>
                  <a:pt x="51434" y="18002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820"/>
          <p:cNvSpPr/>
          <p:nvPr/>
        </p:nvSpPr>
        <p:spPr>
          <a:xfrm>
            <a:off x="4186237" y="3369412"/>
            <a:ext cx="531496" cy="298686"/>
          </a:xfrm>
          <a:custGeom>
            <a:avLst/>
            <a:gdLst/>
            <a:ahLst/>
            <a:cxnLst/>
            <a:rect l="0" t="0" r="0" b="0"/>
            <a:pathLst>
              <a:path w="531496" h="298686">
                <a:moveTo>
                  <a:pt x="0" y="59588"/>
                </a:moveTo>
                <a:lnTo>
                  <a:pt x="11931" y="83451"/>
                </a:lnTo>
                <a:lnTo>
                  <a:pt x="15574" y="88831"/>
                </a:lnTo>
                <a:lnTo>
                  <a:pt x="19908" y="94324"/>
                </a:lnTo>
                <a:lnTo>
                  <a:pt x="24702" y="99890"/>
                </a:lnTo>
                <a:lnTo>
                  <a:pt x="27898" y="105506"/>
                </a:lnTo>
                <a:lnTo>
                  <a:pt x="30029" y="111155"/>
                </a:lnTo>
                <a:lnTo>
                  <a:pt x="31449" y="116825"/>
                </a:lnTo>
                <a:lnTo>
                  <a:pt x="33349" y="122511"/>
                </a:lnTo>
                <a:lnTo>
                  <a:pt x="35568" y="128207"/>
                </a:lnTo>
                <a:lnTo>
                  <a:pt x="37999" y="133909"/>
                </a:lnTo>
                <a:lnTo>
                  <a:pt x="40573" y="142472"/>
                </a:lnTo>
                <a:lnTo>
                  <a:pt x="43241" y="152944"/>
                </a:lnTo>
                <a:lnTo>
                  <a:pt x="45972" y="164688"/>
                </a:lnTo>
                <a:lnTo>
                  <a:pt x="47793" y="174422"/>
                </a:lnTo>
                <a:lnTo>
                  <a:pt x="49007" y="182816"/>
                </a:lnTo>
                <a:lnTo>
                  <a:pt x="49817" y="190318"/>
                </a:lnTo>
                <a:lnTo>
                  <a:pt x="51308" y="197223"/>
                </a:lnTo>
                <a:lnTo>
                  <a:pt x="53256" y="203732"/>
                </a:lnTo>
                <a:lnTo>
                  <a:pt x="55506" y="209976"/>
                </a:lnTo>
                <a:lnTo>
                  <a:pt x="57007" y="216044"/>
                </a:lnTo>
                <a:lnTo>
                  <a:pt x="58007" y="221995"/>
                </a:lnTo>
                <a:lnTo>
                  <a:pt x="58674" y="227866"/>
                </a:lnTo>
                <a:lnTo>
                  <a:pt x="58166" y="232734"/>
                </a:lnTo>
                <a:lnTo>
                  <a:pt x="56875" y="236931"/>
                </a:lnTo>
                <a:lnTo>
                  <a:pt x="55061" y="240681"/>
                </a:lnTo>
                <a:lnTo>
                  <a:pt x="53853" y="242229"/>
                </a:lnTo>
                <a:lnTo>
                  <a:pt x="53047" y="242309"/>
                </a:lnTo>
                <a:lnTo>
                  <a:pt x="52510" y="241409"/>
                </a:lnTo>
                <a:lnTo>
                  <a:pt x="44292" y="232790"/>
                </a:lnTo>
                <a:lnTo>
                  <a:pt x="24836" y="213075"/>
                </a:lnTo>
                <a:lnTo>
                  <a:pt x="22273" y="206680"/>
                </a:lnTo>
                <a:lnTo>
                  <a:pt x="20563" y="198607"/>
                </a:lnTo>
                <a:lnTo>
                  <a:pt x="19424" y="189414"/>
                </a:lnTo>
                <a:lnTo>
                  <a:pt x="18664" y="178524"/>
                </a:lnTo>
                <a:lnTo>
                  <a:pt x="18158" y="166501"/>
                </a:lnTo>
                <a:lnTo>
                  <a:pt x="17821" y="153723"/>
                </a:lnTo>
                <a:lnTo>
                  <a:pt x="18548" y="143299"/>
                </a:lnTo>
                <a:lnTo>
                  <a:pt x="19985" y="134446"/>
                </a:lnTo>
                <a:lnTo>
                  <a:pt x="21896" y="126638"/>
                </a:lnTo>
                <a:lnTo>
                  <a:pt x="24122" y="119528"/>
                </a:lnTo>
                <a:lnTo>
                  <a:pt x="26559" y="112883"/>
                </a:lnTo>
                <a:lnTo>
                  <a:pt x="29136" y="106548"/>
                </a:lnTo>
                <a:lnTo>
                  <a:pt x="30854" y="100420"/>
                </a:lnTo>
                <a:lnTo>
                  <a:pt x="31999" y="94429"/>
                </a:lnTo>
                <a:lnTo>
                  <a:pt x="32763" y="88530"/>
                </a:lnTo>
                <a:lnTo>
                  <a:pt x="34225" y="82693"/>
                </a:lnTo>
                <a:lnTo>
                  <a:pt x="36152" y="76896"/>
                </a:lnTo>
                <a:lnTo>
                  <a:pt x="38388" y="71126"/>
                </a:lnTo>
                <a:lnTo>
                  <a:pt x="43414" y="62176"/>
                </a:lnTo>
                <a:lnTo>
                  <a:pt x="46087" y="58456"/>
                </a:lnTo>
                <a:lnTo>
                  <a:pt x="56679" y="49242"/>
                </a:lnTo>
                <a:lnTo>
                  <a:pt x="69005" y="40702"/>
                </a:lnTo>
                <a:lnTo>
                  <a:pt x="84680" y="32680"/>
                </a:lnTo>
                <a:lnTo>
                  <a:pt x="87886" y="30219"/>
                </a:lnTo>
                <a:lnTo>
                  <a:pt x="91928" y="29531"/>
                </a:lnTo>
                <a:lnTo>
                  <a:pt x="105766" y="32161"/>
                </a:lnTo>
                <a:lnTo>
                  <a:pt x="113047" y="33110"/>
                </a:lnTo>
                <a:lnTo>
                  <a:pt x="116323" y="34317"/>
                </a:lnTo>
                <a:lnTo>
                  <a:pt x="122501" y="38196"/>
                </a:lnTo>
                <a:lnTo>
                  <a:pt x="131335" y="45735"/>
                </a:lnTo>
                <a:lnTo>
                  <a:pt x="139985" y="54002"/>
                </a:lnTo>
                <a:lnTo>
                  <a:pt x="144758" y="60626"/>
                </a:lnTo>
                <a:lnTo>
                  <a:pt x="150798" y="69805"/>
                </a:lnTo>
                <a:lnTo>
                  <a:pt x="157682" y="80687"/>
                </a:lnTo>
                <a:lnTo>
                  <a:pt x="162271" y="89846"/>
                </a:lnTo>
                <a:lnTo>
                  <a:pt x="165331" y="97858"/>
                </a:lnTo>
                <a:lnTo>
                  <a:pt x="169683" y="113744"/>
                </a:lnTo>
                <a:lnTo>
                  <a:pt x="174792" y="133505"/>
                </a:lnTo>
                <a:lnTo>
                  <a:pt x="177488" y="143156"/>
                </a:lnTo>
                <a:lnTo>
                  <a:pt x="183024" y="161499"/>
                </a:lnTo>
                <a:lnTo>
                  <a:pt x="184881" y="169439"/>
                </a:lnTo>
                <a:lnTo>
                  <a:pt x="186119" y="176637"/>
                </a:lnTo>
                <a:lnTo>
                  <a:pt x="186944" y="183340"/>
                </a:lnTo>
                <a:lnTo>
                  <a:pt x="187495" y="190667"/>
                </a:lnTo>
                <a:lnTo>
                  <a:pt x="187861" y="198409"/>
                </a:lnTo>
                <a:lnTo>
                  <a:pt x="188269" y="213678"/>
                </a:lnTo>
                <a:lnTo>
                  <a:pt x="188567" y="255709"/>
                </a:lnTo>
                <a:lnTo>
                  <a:pt x="188591" y="271317"/>
                </a:lnTo>
                <a:lnTo>
                  <a:pt x="187640" y="272178"/>
                </a:lnTo>
                <a:lnTo>
                  <a:pt x="186053" y="272752"/>
                </a:lnTo>
                <a:lnTo>
                  <a:pt x="172994" y="273833"/>
                </a:lnTo>
                <a:lnTo>
                  <a:pt x="172480" y="271950"/>
                </a:lnTo>
                <a:lnTo>
                  <a:pt x="171908" y="264778"/>
                </a:lnTo>
                <a:lnTo>
                  <a:pt x="171653" y="257781"/>
                </a:lnTo>
                <a:lnTo>
                  <a:pt x="171510" y="248486"/>
                </a:lnTo>
                <a:lnTo>
                  <a:pt x="171453" y="202614"/>
                </a:lnTo>
                <a:lnTo>
                  <a:pt x="172405" y="190181"/>
                </a:lnTo>
                <a:lnTo>
                  <a:pt x="173992" y="177130"/>
                </a:lnTo>
                <a:lnTo>
                  <a:pt x="176002" y="163666"/>
                </a:lnTo>
                <a:lnTo>
                  <a:pt x="179247" y="149928"/>
                </a:lnTo>
                <a:lnTo>
                  <a:pt x="183316" y="136007"/>
                </a:lnTo>
                <a:lnTo>
                  <a:pt x="187933" y="121964"/>
                </a:lnTo>
                <a:lnTo>
                  <a:pt x="191963" y="110697"/>
                </a:lnTo>
                <a:lnTo>
                  <a:pt x="195604" y="101280"/>
                </a:lnTo>
                <a:lnTo>
                  <a:pt x="198982" y="93098"/>
                </a:lnTo>
                <a:lnTo>
                  <a:pt x="202187" y="85738"/>
                </a:lnTo>
                <a:lnTo>
                  <a:pt x="208288" y="72480"/>
                </a:lnTo>
                <a:lnTo>
                  <a:pt x="212202" y="66277"/>
                </a:lnTo>
                <a:lnTo>
                  <a:pt x="216715" y="60237"/>
                </a:lnTo>
                <a:lnTo>
                  <a:pt x="221629" y="54306"/>
                </a:lnTo>
                <a:lnTo>
                  <a:pt x="227763" y="47494"/>
                </a:lnTo>
                <a:lnTo>
                  <a:pt x="242198" y="32305"/>
                </a:lnTo>
                <a:lnTo>
                  <a:pt x="257288" y="16791"/>
                </a:lnTo>
                <a:lnTo>
                  <a:pt x="262013" y="13912"/>
                </a:lnTo>
                <a:lnTo>
                  <a:pt x="283284" y="6750"/>
                </a:lnTo>
                <a:lnTo>
                  <a:pt x="293544" y="2767"/>
                </a:lnTo>
                <a:lnTo>
                  <a:pt x="301279" y="997"/>
                </a:lnTo>
                <a:lnTo>
                  <a:pt x="312972" y="209"/>
                </a:lnTo>
                <a:lnTo>
                  <a:pt x="320090" y="0"/>
                </a:lnTo>
                <a:lnTo>
                  <a:pt x="325789" y="812"/>
                </a:lnTo>
                <a:lnTo>
                  <a:pt x="339312" y="5554"/>
                </a:lnTo>
                <a:lnTo>
                  <a:pt x="349560" y="6998"/>
                </a:lnTo>
                <a:lnTo>
                  <a:pt x="354007" y="9288"/>
                </a:lnTo>
                <a:lnTo>
                  <a:pt x="361489" y="16912"/>
                </a:lnTo>
                <a:lnTo>
                  <a:pt x="364818" y="21612"/>
                </a:lnTo>
                <a:lnTo>
                  <a:pt x="367990" y="26651"/>
                </a:lnTo>
                <a:lnTo>
                  <a:pt x="371056" y="31915"/>
                </a:lnTo>
                <a:lnTo>
                  <a:pt x="374053" y="37329"/>
                </a:lnTo>
                <a:lnTo>
                  <a:pt x="379923" y="48425"/>
                </a:lnTo>
                <a:lnTo>
                  <a:pt x="381870" y="54051"/>
                </a:lnTo>
                <a:lnTo>
                  <a:pt x="383167" y="59706"/>
                </a:lnTo>
                <a:lnTo>
                  <a:pt x="384032" y="65382"/>
                </a:lnTo>
                <a:lnTo>
                  <a:pt x="384609" y="72023"/>
                </a:lnTo>
                <a:lnTo>
                  <a:pt x="384994" y="79308"/>
                </a:lnTo>
                <a:lnTo>
                  <a:pt x="385250" y="87022"/>
                </a:lnTo>
                <a:lnTo>
                  <a:pt x="385718" y="191387"/>
                </a:lnTo>
                <a:lnTo>
                  <a:pt x="386685" y="200794"/>
                </a:lnTo>
                <a:lnTo>
                  <a:pt x="388283" y="208970"/>
                </a:lnTo>
                <a:lnTo>
                  <a:pt x="390300" y="216326"/>
                </a:lnTo>
                <a:lnTo>
                  <a:pt x="391645" y="223135"/>
                </a:lnTo>
                <a:lnTo>
                  <a:pt x="392542" y="229579"/>
                </a:lnTo>
                <a:lnTo>
                  <a:pt x="393140" y="235780"/>
                </a:lnTo>
                <a:lnTo>
                  <a:pt x="395443" y="242772"/>
                </a:lnTo>
                <a:lnTo>
                  <a:pt x="398884" y="250290"/>
                </a:lnTo>
                <a:lnTo>
                  <a:pt x="403082" y="258160"/>
                </a:lnTo>
                <a:lnTo>
                  <a:pt x="406834" y="264359"/>
                </a:lnTo>
                <a:lnTo>
                  <a:pt x="410287" y="269444"/>
                </a:lnTo>
                <a:lnTo>
                  <a:pt x="417618" y="278587"/>
                </a:lnTo>
                <a:lnTo>
                  <a:pt x="422240" y="283692"/>
                </a:lnTo>
                <a:lnTo>
                  <a:pt x="434243" y="296472"/>
                </a:lnTo>
                <a:lnTo>
                  <a:pt x="437133" y="297521"/>
                </a:lnTo>
                <a:lnTo>
                  <a:pt x="445424" y="298685"/>
                </a:lnTo>
                <a:lnTo>
                  <a:pt x="455459" y="296663"/>
                </a:lnTo>
                <a:lnTo>
                  <a:pt x="469278" y="292710"/>
                </a:lnTo>
                <a:lnTo>
                  <a:pt x="472872" y="292155"/>
                </a:lnTo>
                <a:lnTo>
                  <a:pt x="476221" y="289880"/>
                </a:lnTo>
                <a:lnTo>
                  <a:pt x="482481" y="282272"/>
                </a:lnTo>
                <a:lnTo>
                  <a:pt x="489294" y="275672"/>
                </a:lnTo>
                <a:lnTo>
                  <a:pt x="498599" y="267461"/>
                </a:lnTo>
                <a:lnTo>
                  <a:pt x="531495" y="23103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821"/>
          <p:cNvSpPr/>
          <p:nvPr/>
        </p:nvSpPr>
        <p:spPr>
          <a:xfrm>
            <a:off x="4760595" y="3420427"/>
            <a:ext cx="240031" cy="34291"/>
          </a:xfrm>
          <a:custGeom>
            <a:avLst/>
            <a:gdLst/>
            <a:ahLst/>
            <a:cxnLst/>
            <a:rect l="0" t="0" r="0" b="0"/>
            <a:pathLst>
              <a:path w="240031" h="34291">
                <a:moveTo>
                  <a:pt x="0" y="34290"/>
                </a:moveTo>
                <a:lnTo>
                  <a:pt x="18203" y="29739"/>
                </a:lnTo>
                <a:lnTo>
                  <a:pt x="25470" y="28398"/>
                </a:lnTo>
                <a:lnTo>
                  <a:pt x="32220" y="27505"/>
                </a:lnTo>
                <a:lnTo>
                  <a:pt x="38625" y="26909"/>
                </a:lnTo>
                <a:lnTo>
                  <a:pt x="44800" y="25559"/>
                </a:lnTo>
                <a:lnTo>
                  <a:pt x="50821" y="23707"/>
                </a:lnTo>
                <a:lnTo>
                  <a:pt x="56741" y="21520"/>
                </a:lnTo>
                <a:lnTo>
                  <a:pt x="62592" y="19109"/>
                </a:lnTo>
                <a:lnTo>
                  <a:pt x="68398" y="16550"/>
                </a:lnTo>
                <a:lnTo>
                  <a:pt x="74174" y="13891"/>
                </a:lnTo>
                <a:lnTo>
                  <a:pt x="84692" y="12118"/>
                </a:lnTo>
                <a:lnTo>
                  <a:pt x="98371" y="10936"/>
                </a:lnTo>
                <a:lnTo>
                  <a:pt x="114158" y="10148"/>
                </a:lnTo>
                <a:lnTo>
                  <a:pt x="131350" y="8671"/>
                </a:lnTo>
                <a:lnTo>
                  <a:pt x="191610" y="1995"/>
                </a:lnTo>
                <a:lnTo>
                  <a:pt x="199177" y="1330"/>
                </a:lnTo>
                <a:lnTo>
                  <a:pt x="206127" y="887"/>
                </a:lnTo>
                <a:lnTo>
                  <a:pt x="218929" y="394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822"/>
          <p:cNvSpPr/>
          <p:nvPr/>
        </p:nvSpPr>
        <p:spPr>
          <a:xfrm>
            <a:off x="4769167" y="3523297"/>
            <a:ext cx="282893" cy="34186"/>
          </a:xfrm>
          <a:custGeom>
            <a:avLst/>
            <a:gdLst/>
            <a:ahLst/>
            <a:cxnLst/>
            <a:rect l="0" t="0" r="0" b="0"/>
            <a:pathLst>
              <a:path w="282893" h="34186">
                <a:moveTo>
                  <a:pt x="0" y="25718"/>
                </a:moveTo>
                <a:lnTo>
                  <a:pt x="0" y="30269"/>
                </a:lnTo>
                <a:lnTo>
                  <a:pt x="953" y="31609"/>
                </a:lnTo>
                <a:lnTo>
                  <a:pt x="2540" y="32503"/>
                </a:lnTo>
                <a:lnTo>
                  <a:pt x="4551" y="33099"/>
                </a:lnTo>
                <a:lnTo>
                  <a:pt x="11865" y="33761"/>
                </a:lnTo>
                <a:lnTo>
                  <a:pt x="16483" y="33937"/>
                </a:lnTo>
                <a:lnTo>
                  <a:pt x="32083" y="34185"/>
                </a:lnTo>
                <a:lnTo>
                  <a:pt x="37581" y="33268"/>
                </a:lnTo>
                <a:lnTo>
                  <a:pt x="43152" y="31703"/>
                </a:lnTo>
                <a:lnTo>
                  <a:pt x="48770" y="29708"/>
                </a:lnTo>
                <a:lnTo>
                  <a:pt x="54421" y="28378"/>
                </a:lnTo>
                <a:lnTo>
                  <a:pt x="60093" y="27491"/>
                </a:lnTo>
                <a:lnTo>
                  <a:pt x="65780" y="26900"/>
                </a:lnTo>
                <a:lnTo>
                  <a:pt x="71475" y="26506"/>
                </a:lnTo>
                <a:lnTo>
                  <a:pt x="77178" y="26243"/>
                </a:lnTo>
                <a:lnTo>
                  <a:pt x="82884" y="26068"/>
                </a:lnTo>
                <a:lnTo>
                  <a:pt x="93356" y="24046"/>
                </a:lnTo>
                <a:lnTo>
                  <a:pt x="107005" y="20793"/>
                </a:lnTo>
                <a:lnTo>
                  <a:pt x="122772" y="16720"/>
                </a:lnTo>
                <a:lnTo>
                  <a:pt x="135188" y="14004"/>
                </a:lnTo>
                <a:lnTo>
                  <a:pt x="145371" y="12194"/>
                </a:lnTo>
                <a:lnTo>
                  <a:pt x="154063" y="10986"/>
                </a:lnTo>
                <a:lnTo>
                  <a:pt x="161764" y="10182"/>
                </a:lnTo>
                <a:lnTo>
                  <a:pt x="168802" y="9645"/>
                </a:lnTo>
                <a:lnTo>
                  <a:pt x="175400" y="9288"/>
                </a:lnTo>
                <a:lnTo>
                  <a:pt x="184561" y="8097"/>
                </a:lnTo>
                <a:lnTo>
                  <a:pt x="195431" y="6351"/>
                </a:lnTo>
                <a:lnTo>
                  <a:pt x="28289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823"/>
          <p:cNvSpPr/>
          <p:nvPr/>
        </p:nvSpPr>
        <p:spPr>
          <a:xfrm>
            <a:off x="5309234" y="3171981"/>
            <a:ext cx="334161" cy="402657"/>
          </a:xfrm>
          <a:custGeom>
            <a:avLst/>
            <a:gdLst/>
            <a:ahLst/>
            <a:cxnLst/>
            <a:rect l="0" t="0" r="0" b="0"/>
            <a:pathLst>
              <a:path w="334161" h="402657">
                <a:moveTo>
                  <a:pt x="77153" y="42706"/>
                </a:moveTo>
                <a:lnTo>
                  <a:pt x="90806" y="38155"/>
                </a:lnTo>
                <a:lnTo>
                  <a:pt x="96732" y="34910"/>
                </a:lnTo>
                <a:lnTo>
                  <a:pt x="102589" y="30841"/>
                </a:lnTo>
                <a:lnTo>
                  <a:pt x="108397" y="26223"/>
                </a:lnTo>
                <a:lnTo>
                  <a:pt x="114175" y="22193"/>
                </a:lnTo>
                <a:lnTo>
                  <a:pt x="119932" y="18553"/>
                </a:lnTo>
                <a:lnTo>
                  <a:pt x="125675" y="15174"/>
                </a:lnTo>
                <a:lnTo>
                  <a:pt x="134266" y="11969"/>
                </a:lnTo>
                <a:lnTo>
                  <a:pt x="144755" y="8880"/>
                </a:lnTo>
                <a:lnTo>
                  <a:pt x="156511" y="5868"/>
                </a:lnTo>
                <a:lnTo>
                  <a:pt x="167206" y="3860"/>
                </a:lnTo>
                <a:lnTo>
                  <a:pt x="177193" y="2521"/>
                </a:lnTo>
                <a:lnTo>
                  <a:pt x="186709" y="1628"/>
                </a:lnTo>
                <a:lnTo>
                  <a:pt x="194958" y="1034"/>
                </a:lnTo>
                <a:lnTo>
                  <a:pt x="202362" y="637"/>
                </a:lnTo>
                <a:lnTo>
                  <a:pt x="215669" y="196"/>
                </a:lnTo>
                <a:lnTo>
                  <a:pt x="227933" y="0"/>
                </a:lnTo>
                <a:lnTo>
                  <a:pt x="232918" y="900"/>
                </a:lnTo>
                <a:lnTo>
                  <a:pt x="240997" y="4441"/>
                </a:lnTo>
                <a:lnTo>
                  <a:pt x="243532" y="6718"/>
                </a:lnTo>
                <a:lnTo>
                  <a:pt x="245223" y="9189"/>
                </a:lnTo>
                <a:lnTo>
                  <a:pt x="246350" y="11789"/>
                </a:lnTo>
                <a:lnTo>
                  <a:pt x="247602" y="19758"/>
                </a:lnTo>
                <a:lnTo>
                  <a:pt x="247935" y="24550"/>
                </a:lnTo>
                <a:lnTo>
                  <a:pt x="245767" y="34954"/>
                </a:lnTo>
                <a:lnTo>
                  <a:pt x="243855" y="40395"/>
                </a:lnTo>
                <a:lnTo>
                  <a:pt x="236650" y="51522"/>
                </a:lnTo>
                <a:lnTo>
                  <a:pt x="227098" y="63769"/>
                </a:lnTo>
                <a:lnTo>
                  <a:pt x="216503" y="78737"/>
                </a:lnTo>
                <a:lnTo>
                  <a:pt x="208153" y="88634"/>
                </a:lnTo>
                <a:lnTo>
                  <a:pt x="197824" y="99995"/>
                </a:lnTo>
                <a:lnTo>
                  <a:pt x="165612" y="133658"/>
                </a:lnTo>
                <a:lnTo>
                  <a:pt x="156128" y="143346"/>
                </a:lnTo>
                <a:lnTo>
                  <a:pt x="147901" y="150757"/>
                </a:lnTo>
                <a:lnTo>
                  <a:pt x="140511" y="156650"/>
                </a:lnTo>
                <a:lnTo>
                  <a:pt x="133679" y="161531"/>
                </a:lnTo>
                <a:lnTo>
                  <a:pt x="123548" y="169495"/>
                </a:lnTo>
                <a:lnTo>
                  <a:pt x="115870" y="175256"/>
                </a:lnTo>
                <a:lnTo>
                  <a:pt x="109284" y="177818"/>
                </a:lnTo>
                <a:lnTo>
                  <a:pt x="109051" y="178500"/>
                </a:lnTo>
                <a:lnTo>
                  <a:pt x="110801" y="178956"/>
                </a:lnTo>
                <a:lnTo>
                  <a:pt x="113872" y="179259"/>
                </a:lnTo>
                <a:lnTo>
                  <a:pt x="116873" y="178509"/>
                </a:lnTo>
                <a:lnTo>
                  <a:pt x="126599" y="172902"/>
                </a:lnTo>
                <a:lnTo>
                  <a:pt x="135959" y="167881"/>
                </a:lnTo>
                <a:lnTo>
                  <a:pt x="151938" y="159699"/>
                </a:lnTo>
                <a:lnTo>
                  <a:pt x="157490" y="157849"/>
                </a:lnTo>
                <a:lnTo>
                  <a:pt x="163096" y="156616"/>
                </a:lnTo>
                <a:lnTo>
                  <a:pt x="168738" y="155793"/>
                </a:lnTo>
                <a:lnTo>
                  <a:pt x="187707" y="152340"/>
                </a:lnTo>
                <a:lnTo>
                  <a:pt x="199434" y="150085"/>
                </a:lnTo>
                <a:lnTo>
                  <a:pt x="209156" y="148582"/>
                </a:lnTo>
                <a:lnTo>
                  <a:pt x="217542" y="147580"/>
                </a:lnTo>
                <a:lnTo>
                  <a:pt x="225039" y="146912"/>
                </a:lnTo>
                <a:lnTo>
                  <a:pt x="232893" y="147419"/>
                </a:lnTo>
                <a:lnTo>
                  <a:pt x="240988" y="148710"/>
                </a:lnTo>
                <a:lnTo>
                  <a:pt x="249241" y="150523"/>
                </a:lnTo>
                <a:lnTo>
                  <a:pt x="258554" y="153636"/>
                </a:lnTo>
                <a:lnTo>
                  <a:pt x="268572" y="157617"/>
                </a:lnTo>
                <a:lnTo>
                  <a:pt x="287958" y="166168"/>
                </a:lnTo>
                <a:lnTo>
                  <a:pt x="302924" y="173143"/>
                </a:lnTo>
                <a:lnTo>
                  <a:pt x="308629" y="176336"/>
                </a:lnTo>
                <a:lnTo>
                  <a:pt x="317509" y="182425"/>
                </a:lnTo>
                <a:lnTo>
                  <a:pt x="327863" y="191207"/>
                </a:lnTo>
                <a:lnTo>
                  <a:pt x="330018" y="195047"/>
                </a:lnTo>
                <a:lnTo>
                  <a:pt x="332413" y="204393"/>
                </a:lnTo>
                <a:lnTo>
                  <a:pt x="333477" y="214897"/>
                </a:lnTo>
                <a:lnTo>
                  <a:pt x="333950" y="226868"/>
                </a:lnTo>
                <a:lnTo>
                  <a:pt x="334160" y="241713"/>
                </a:lnTo>
                <a:lnTo>
                  <a:pt x="333264" y="248720"/>
                </a:lnTo>
                <a:lnTo>
                  <a:pt x="331713" y="255297"/>
                </a:lnTo>
                <a:lnTo>
                  <a:pt x="329727" y="261586"/>
                </a:lnTo>
                <a:lnTo>
                  <a:pt x="322441" y="273654"/>
                </a:lnTo>
                <a:lnTo>
                  <a:pt x="313805" y="285367"/>
                </a:lnTo>
                <a:lnTo>
                  <a:pt x="306792" y="296923"/>
                </a:lnTo>
                <a:lnTo>
                  <a:pt x="297960" y="308409"/>
                </a:lnTo>
                <a:lnTo>
                  <a:pt x="287684" y="320816"/>
                </a:lnTo>
                <a:lnTo>
                  <a:pt x="282277" y="328125"/>
                </a:lnTo>
                <a:lnTo>
                  <a:pt x="276768" y="335856"/>
                </a:lnTo>
                <a:lnTo>
                  <a:pt x="271190" y="341962"/>
                </a:lnTo>
                <a:lnTo>
                  <a:pt x="265566" y="346985"/>
                </a:lnTo>
                <a:lnTo>
                  <a:pt x="259912" y="351286"/>
                </a:lnTo>
                <a:lnTo>
                  <a:pt x="251380" y="357011"/>
                </a:lnTo>
                <a:lnTo>
                  <a:pt x="229200" y="370992"/>
                </a:lnTo>
                <a:lnTo>
                  <a:pt x="215665" y="377768"/>
                </a:lnTo>
                <a:lnTo>
                  <a:pt x="200927" y="384191"/>
                </a:lnTo>
                <a:lnTo>
                  <a:pt x="185387" y="390378"/>
                </a:lnTo>
                <a:lnTo>
                  <a:pt x="173121" y="394502"/>
                </a:lnTo>
                <a:lnTo>
                  <a:pt x="163039" y="397252"/>
                </a:lnTo>
                <a:lnTo>
                  <a:pt x="154413" y="399085"/>
                </a:lnTo>
                <a:lnTo>
                  <a:pt x="146757" y="400307"/>
                </a:lnTo>
                <a:lnTo>
                  <a:pt x="139748" y="401122"/>
                </a:lnTo>
                <a:lnTo>
                  <a:pt x="133171" y="401665"/>
                </a:lnTo>
                <a:lnTo>
                  <a:pt x="125928" y="402027"/>
                </a:lnTo>
                <a:lnTo>
                  <a:pt x="110261" y="402429"/>
                </a:lnTo>
                <a:lnTo>
                  <a:pt x="80824" y="402656"/>
                </a:lnTo>
                <a:lnTo>
                  <a:pt x="72933" y="401735"/>
                </a:lnTo>
                <a:lnTo>
                  <a:pt x="66720" y="400169"/>
                </a:lnTo>
                <a:lnTo>
                  <a:pt x="56323" y="396841"/>
                </a:lnTo>
                <a:lnTo>
                  <a:pt x="50884" y="395953"/>
                </a:lnTo>
                <a:lnTo>
                  <a:pt x="45353" y="395362"/>
                </a:lnTo>
                <a:lnTo>
                  <a:pt x="36667" y="392165"/>
                </a:lnTo>
                <a:lnTo>
                  <a:pt x="28680" y="387568"/>
                </a:lnTo>
                <a:lnTo>
                  <a:pt x="18779" y="382351"/>
                </a:lnTo>
                <a:lnTo>
                  <a:pt x="10569" y="379397"/>
                </a:lnTo>
                <a:lnTo>
                  <a:pt x="0" y="36846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824"/>
          <p:cNvSpPr/>
          <p:nvPr/>
        </p:nvSpPr>
        <p:spPr>
          <a:xfrm>
            <a:off x="5706465" y="3150335"/>
            <a:ext cx="245708" cy="467261"/>
          </a:xfrm>
          <a:custGeom>
            <a:avLst/>
            <a:gdLst/>
            <a:ahLst/>
            <a:cxnLst/>
            <a:rect l="0" t="0" r="0" b="0"/>
            <a:pathLst>
              <a:path w="245708" h="467261">
                <a:moveTo>
                  <a:pt x="219989" y="64352"/>
                </a:moveTo>
                <a:lnTo>
                  <a:pt x="210888" y="55251"/>
                </a:lnTo>
                <a:lnTo>
                  <a:pt x="208206" y="50664"/>
                </a:lnTo>
                <a:lnTo>
                  <a:pt x="205228" y="40489"/>
                </a:lnTo>
                <a:lnTo>
                  <a:pt x="201364" y="32156"/>
                </a:lnTo>
                <a:lnTo>
                  <a:pt x="195519" y="24325"/>
                </a:lnTo>
                <a:lnTo>
                  <a:pt x="191293" y="19570"/>
                </a:lnTo>
                <a:lnTo>
                  <a:pt x="186571" y="14495"/>
                </a:lnTo>
                <a:lnTo>
                  <a:pt x="182471" y="11111"/>
                </a:lnTo>
                <a:lnTo>
                  <a:pt x="175375" y="7352"/>
                </a:lnTo>
                <a:lnTo>
                  <a:pt x="170244" y="5397"/>
                </a:lnTo>
                <a:lnTo>
                  <a:pt x="156923" y="685"/>
                </a:lnTo>
                <a:lnTo>
                  <a:pt x="150322" y="0"/>
                </a:lnTo>
                <a:lnTo>
                  <a:pt x="144017" y="496"/>
                </a:lnTo>
                <a:lnTo>
                  <a:pt x="137909" y="1778"/>
                </a:lnTo>
                <a:lnTo>
                  <a:pt x="132884" y="2634"/>
                </a:lnTo>
                <a:lnTo>
                  <a:pt x="128582" y="3204"/>
                </a:lnTo>
                <a:lnTo>
                  <a:pt x="124761" y="3584"/>
                </a:lnTo>
                <a:lnTo>
                  <a:pt x="120309" y="4790"/>
                </a:lnTo>
                <a:lnTo>
                  <a:pt x="115436" y="6547"/>
                </a:lnTo>
                <a:lnTo>
                  <a:pt x="110282" y="8670"/>
                </a:lnTo>
                <a:lnTo>
                  <a:pt x="104941" y="10086"/>
                </a:lnTo>
                <a:lnTo>
                  <a:pt x="99476" y="11029"/>
                </a:lnTo>
                <a:lnTo>
                  <a:pt x="93927" y="11659"/>
                </a:lnTo>
                <a:lnTo>
                  <a:pt x="88323" y="13983"/>
                </a:lnTo>
                <a:lnTo>
                  <a:pt x="82682" y="17438"/>
                </a:lnTo>
                <a:lnTo>
                  <a:pt x="77016" y="21646"/>
                </a:lnTo>
                <a:lnTo>
                  <a:pt x="72286" y="25404"/>
                </a:lnTo>
                <a:lnTo>
                  <a:pt x="68181" y="28862"/>
                </a:lnTo>
                <a:lnTo>
                  <a:pt x="64491" y="32119"/>
                </a:lnTo>
                <a:lnTo>
                  <a:pt x="55311" y="40819"/>
                </a:lnTo>
                <a:lnTo>
                  <a:pt x="38447" y="57375"/>
                </a:lnTo>
                <a:lnTo>
                  <a:pt x="31989" y="66331"/>
                </a:lnTo>
                <a:lnTo>
                  <a:pt x="25944" y="76662"/>
                </a:lnTo>
                <a:lnTo>
                  <a:pt x="20082" y="87603"/>
                </a:lnTo>
                <a:lnTo>
                  <a:pt x="16233" y="96045"/>
                </a:lnTo>
                <a:lnTo>
                  <a:pt x="6876" y="118125"/>
                </a:lnTo>
                <a:lnTo>
                  <a:pt x="3619" y="127824"/>
                </a:lnTo>
                <a:lnTo>
                  <a:pt x="1447" y="136194"/>
                </a:lnTo>
                <a:lnTo>
                  <a:pt x="0" y="143679"/>
                </a:lnTo>
                <a:lnTo>
                  <a:pt x="931" y="157076"/>
                </a:lnTo>
                <a:lnTo>
                  <a:pt x="4520" y="168427"/>
                </a:lnTo>
                <a:lnTo>
                  <a:pt x="9290" y="176648"/>
                </a:lnTo>
                <a:lnTo>
                  <a:pt x="14585" y="183476"/>
                </a:lnTo>
                <a:lnTo>
                  <a:pt x="20114" y="189686"/>
                </a:lnTo>
                <a:lnTo>
                  <a:pt x="25746" y="195621"/>
                </a:lnTo>
                <a:lnTo>
                  <a:pt x="29534" y="197585"/>
                </a:lnTo>
                <a:lnTo>
                  <a:pt x="33964" y="198894"/>
                </a:lnTo>
                <a:lnTo>
                  <a:pt x="38823" y="199767"/>
                </a:lnTo>
                <a:lnTo>
                  <a:pt x="43014" y="200348"/>
                </a:lnTo>
                <a:lnTo>
                  <a:pt x="50211" y="200995"/>
                </a:lnTo>
                <a:lnTo>
                  <a:pt x="53464" y="200215"/>
                </a:lnTo>
                <a:lnTo>
                  <a:pt x="59618" y="196808"/>
                </a:lnTo>
                <a:lnTo>
                  <a:pt x="63545" y="194566"/>
                </a:lnTo>
                <a:lnTo>
                  <a:pt x="72989" y="189535"/>
                </a:lnTo>
                <a:lnTo>
                  <a:pt x="89016" y="181348"/>
                </a:lnTo>
                <a:lnTo>
                  <a:pt x="96478" y="175687"/>
                </a:lnTo>
                <a:lnTo>
                  <a:pt x="105264" y="168103"/>
                </a:lnTo>
                <a:lnTo>
                  <a:pt x="114931" y="159237"/>
                </a:lnTo>
                <a:lnTo>
                  <a:pt x="123281" y="152373"/>
                </a:lnTo>
                <a:lnTo>
                  <a:pt x="130752" y="146845"/>
                </a:lnTo>
                <a:lnTo>
                  <a:pt x="137638" y="142208"/>
                </a:lnTo>
                <a:lnTo>
                  <a:pt x="145086" y="135306"/>
                </a:lnTo>
                <a:lnTo>
                  <a:pt x="152909" y="126895"/>
                </a:lnTo>
                <a:lnTo>
                  <a:pt x="160982" y="117477"/>
                </a:lnTo>
                <a:lnTo>
                  <a:pt x="168268" y="110246"/>
                </a:lnTo>
                <a:lnTo>
                  <a:pt x="175031" y="104473"/>
                </a:lnTo>
                <a:lnTo>
                  <a:pt x="181445" y="99672"/>
                </a:lnTo>
                <a:lnTo>
                  <a:pt x="187626" y="92661"/>
                </a:lnTo>
                <a:lnTo>
                  <a:pt x="193651" y="84177"/>
                </a:lnTo>
                <a:lnTo>
                  <a:pt x="199573" y="74711"/>
                </a:lnTo>
                <a:lnTo>
                  <a:pt x="206153" y="61654"/>
                </a:lnTo>
                <a:lnTo>
                  <a:pt x="207908" y="56838"/>
                </a:lnTo>
                <a:lnTo>
                  <a:pt x="209078" y="55533"/>
                </a:lnTo>
                <a:lnTo>
                  <a:pt x="209857" y="56568"/>
                </a:lnTo>
                <a:lnTo>
                  <a:pt x="210377" y="59162"/>
                </a:lnTo>
                <a:lnTo>
                  <a:pt x="213495" y="64586"/>
                </a:lnTo>
                <a:lnTo>
                  <a:pt x="215660" y="67365"/>
                </a:lnTo>
                <a:lnTo>
                  <a:pt x="218065" y="80614"/>
                </a:lnTo>
                <a:lnTo>
                  <a:pt x="218707" y="89481"/>
                </a:lnTo>
                <a:lnTo>
                  <a:pt x="220087" y="97297"/>
                </a:lnTo>
                <a:lnTo>
                  <a:pt x="224160" y="111062"/>
                </a:lnTo>
                <a:lnTo>
                  <a:pt x="225628" y="123114"/>
                </a:lnTo>
                <a:lnTo>
                  <a:pt x="226606" y="138770"/>
                </a:lnTo>
                <a:lnTo>
                  <a:pt x="227982" y="184509"/>
                </a:lnTo>
                <a:lnTo>
                  <a:pt x="228176" y="195892"/>
                </a:lnTo>
                <a:lnTo>
                  <a:pt x="229257" y="206338"/>
                </a:lnTo>
                <a:lnTo>
                  <a:pt x="230931" y="216159"/>
                </a:lnTo>
                <a:lnTo>
                  <a:pt x="232998" y="225564"/>
                </a:lnTo>
                <a:lnTo>
                  <a:pt x="234377" y="237549"/>
                </a:lnTo>
                <a:lnTo>
                  <a:pt x="235296" y="251255"/>
                </a:lnTo>
                <a:lnTo>
                  <a:pt x="235909" y="266106"/>
                </a:lnTo>
                <a:lnTo>
                  <a:pt x="236771" y="327966"/>
                </a:lnTo>
                <a:lnTo>
                  <a:pt x="237027" y="373282"/>
                </a:lnTo>
                <a:lnTo>
                  <a:pt x="238015" y="389368"/>
                </a:lnTo>
                <a:lnTo>
                  <a:pt x="239627" y="407712"/>
                </a:lnTo>
                <a:lnTo>
                  <a:pt x="245707" y="4672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825"/>
          <p:cNvSpPr/>
          <p:nvPr/>
        </p:nvSpPr>
        <p:spPr>
          <a:xfrm>
            <a:off x="6115050" y="3351847"/>
            <a:ext cx="231458" cy="25719"/>
          </a:xfrm>
          <a:custGeom>
            <a:avLst/>
            <a:gdLst/>
            <a:ahLst/>
            <a:cxnLst/>
            <a:rect l="0" t="0" r="0" b="0"/>
            <a:pathLst>
              <a:path w="231458" h="25719">
                <a:moveTo>
                  <a:pt x="0" y="0"/>
                </a:moveTo>
                <a:lnTo>
                  <a:pt x="13652" y="9102"/>
                </a:lnTo>
                <a:lnTo>
                  <a:pt x="18626" y="11783"/>
                </a:lnTo>
                <a:lnTo>
                  <a:pt x="22895" y="13570"/>
                </a:lnTo>
                <a:lnTo>
                  <a:pt x="26693" y="14762"/>
                </a:lnTo>
                <a:lnTo>
                  <a:pt x="30178" y="15556"/>
                </a:lnTo>
                <a:lnTo>
                  <a:pt x="33453" y="16086"/>
                </a:lnTo>
                <a:lnTo>
                  <a:pt x="36590" y="16439"/>
                </a:lnTo>
                <a:lnTo>
                  <a:pt x="42490" y="16674"/>
                </a:lnTo>
                <a:lnTo>
                  <a:pt x="59207" y="16936"/>
                </a:lnTo>
                <a:lnTo>
                  <a:pt x="76618" y="16053"/>
                </a:lnTo>
                <a:lnTo>
                  <a:pt x="126445" y="12532"/>
                </a:lnTo>
                <a:lnTo>
                  <a:pt x="147161" y="12165"/>
                </a:lnTo>
                <a:lnTo>
                  <a:pt x="163830" y="12872"/>
                </a:lnTo>
                <a:lnTo>
                  <a:pt x="188066" y="15246"/>
                </a:lnTo>
                <a:lnTo>
                  <a:pt x="202012" y="16301"/>
                </a:lnTo>
                <a:lnTo>
                  <a:pt x="207064" y="17535"/>
                </a:lnTo>
                <a:lnTo>
                  <a:pt x="211385" y="19310"/>
                </a:lnTo>
                <a:lnTo>
                  <a:pt x="231457" y="2571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826"/>
          <p:cNvSpPr/>
          <p:nvPr/>
        </p:nvSpPr>
        <p:spPr>
          <a:xfrm>
            <a:off x="6449377" y="3146367"/>
            <a:ext cx="261765" cy="376931"/>
          </a:xfrm>
          <a:custGeom>
            <a:avLst/>
            <a:gdLst/>
            <a:ahLst/>
            <a:cxnLst/>
            <a:rect l="0" t="0" r="0" b="0"/>
            <a:pathLst>
              <a:path w="261765" h="376931">
                <a:moveTo>
                  <a:pt x="0" y="59747"/>
                </a:moveTo>
                <a:lnTo>
                  <a:pt x="9102" y="50646"/>
                </a:lnTo>
                <a:lnTo>
                  <a:pt x="13688" y="47965"/>
                </a:lnTo>
                <a:lnTo>
                  <a:pt x="18650" y="46178"/>
                </a:lnTo>
                <a:lnTo>
                  <a:pt x="23864" y="44986"/>
                </a:lnTo>
                <a:lnTo>
                  <a:pt x="31149" y="42287"/>
                </a:lnTo>
                <a:lnTo>
                  <a:pt x="39816" y="38582"/>
                </a:lnTo>
                <a:lnTo>
                  <a:pt x="49405" y="34207"/>
                </a:lnTo>
                <a:lnTo>
                  <a:pt x="58653" y="30338"/>
                </a:lnTo>
                <a:lnTo>
                  <a:pt x="67677" y="26806"/>
                </a:lnTo>
                <a:lnTo>
                  <a:pt x="87229" y="19389"/>
                </a:lnTo>
                <a:lnTo>
                  <a:pt x="111793" y="9743"/>
                </a:lnTo>
                <a:lnTo>
                  <a:pt x="123107" y="6409"/>
                </a:lnTo>
                <a:lnTo>
                  <a:pt x="133506" y="4186"/>
                </a:lnTo>
                <a:lnTo>
                  <a:pt x="143297" y="2704"/>
                </a:lnTo>
                <a:lnTo>
                  <a:pt x="152682" y="1716"/>
                </a:lnTo>
                <a:lnTo>
                  <a:pt x="161795" y="1057"/>
                </a:lnTo>
                <a:lnTo>
                  <a:pt x="178589" y="326"/>
                </a:lnTo>
                <a:lnTo>
                  <a:pt x="192403" y="0"/>
                </a:lnTo>
                <a:lnTo>
                  <a:pt x="199707" y="866"/>
                </a:lnTo>
                <a:lnTo>
                  <a:pt x="207432" y="2396"/>
                </a:lnTo>
                <a:lnTo>
                  <a:pt x="215441" y="4368"/>
                </a:lnTo>
                <a:lnTo>
                  <a:pt x="221732" y="6635"/>
                </a:lnTo>
                <a:lnTo>
                  <a:pt x="226879" y="9099"/>
                </a:lnTo>
                <a:lnTo>
                  <a:pt x="231263" y="11695"/>
                </a:lnTo>
                <a:lnTo>
                  <a:pt x="238674" y="17118"/>
                </a:lnTo>
                <a:lnTo>
                  <a:pt x="241983" y="19898"/>
                </a:lnTo>
                <a:lnTo>
                  <a:pt x="248201" y="28067"/>
                </a:lnTo>
                <a:lnTo>
                  <a:pt x="253186" y="37095"/>
                </a:lnTo>
                <a:lnTo>
                  <a:pt x="255402" y="44282"/>
                </a:lnTo>
                <a:lnTo>
                  <a:pt x="261200" y="71887"/>
                </a:lnTo>
                <a:lnTo>
                  <a:pt x="261764" y="82128"/>
                </a:lnTo>
                <a:lnTo>
                  <a:pt x="261187" y="91813"/>
                </a:lnTo>
                <a:lnTo>
                  <a:pt x="258005" y="113051"/>
                </a:lnTo>
                <a:lnTo>
                  <a:pt x="253416" y="141540"/>
                </a:lnTo>
                <a:lnTo>
                  <a:pt x="231879" y="255609"/>
                </a:lnTo>
                <a:lnTo>
                  <a:pt x="228882" y="274142"/>
                </a:lnTo>
                <a:lnTo>
                  <a:pt x="226882" y="288402"/>
                </a:lnTo>
                <a:lnTo>
                  <a:pt x="225550" y="301719"/>
                </a:lnTo>
                <a:lnTo>
                  <a:pt x="224662" y="314407"/>
                </a:lnTo>
                <a:lnTo>
                  <a:pt x="222885" y="3769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827"/>
          <p:cNvSpPr/>
          <p:nvPr/>
        </p:nvSpPr>
        <p:spPr>
          <a:xfrm>
            <a:off x="6509384" y="3317557"/>
            <a:ext cx="394336" cy="8573"/>
          </a:xfrm>
          <a:custGeom>
            <a:avLst/>
            <a:gdLst/>
            <a:ahLst/>
            <a:cxnLst/>
            <a:rect l="0" t="0" r="0" b="0"/>
            <a:pathLst>
              <a:path w="394336" h="8573">
                <a:moveTo>
                  <a:pt x="0" y="8572"/>
                </a:moveTo>
                <a:lnTo>
                  <a:pt x="101479" y="8572"/>
                </a:lnTo>
                <a:lnTo>
                  <a:pt x="122898" y="7620"/>
                </a:lnTo>
                <a:lnTo>
                  <a:pt x="195694" y="2681"/>
                </a:lnTo>
                <a:lnTo>
                  <a:pt x="239693" y="1192"/>
                </a:lnTo>
                <a:lnTo>
                  <a:pt x="278933" y="530"/>
                </a:lnTo>
                <a:lnTo>
                  <a:pt x="39433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828"/>
          <p:cNvSpPr/>
          <p:nvPr/>
        </p:nvSpPr>
        <p:spPr>
          <a:xfrm>
            <a:off x="5086350" y="3754754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829"/>
          <p:cNvSpPr/>
          <p:nvPr/>
        </p:nvSpPr>
        <p:spPr>
          <a:xfrm>
            <a:off x="5112067" y="3652450"/>
            <a:ext cx="1783081" cy="93733"/>
          </a:xfrm>
          <a:custGeom>
            <a:avLst/>
            <a:gdLst/>
            <a:ahLst/>
            <a:cxnLst/>
            <a:rect l="0" t="0" r="0" b="0"/>
            <a:pathLst>
              <a:path w="1783081" h="93733">
                <a:moveTo>
                  <a:pt x="0" y="93732"/>
                </a:moveTo>
                <a:lnTo>
                  <a:pt x="44086" y="91192"/>
                </a:lnTo>
                <a:lnTo>
                  <a:pt x="55108" y="89181"/>
                </a:lnTo>
                <a:lnTo>
                  <a:pt x="95234" y="85002"/>
                </a:lnTo>
                <a:lnTo>
                  <a:pt x="107305" y="83149"/>
                </a:lnTo>
                <a:lnTo>
                  <a:pt x="120114" y="80962"/>
                </a:lnTo>
                <a:lnTo>
                  <a:pt x="141967" y="78531"/>
                </a:lnTo>
                <a:lnTo>
                  <a:pt x="161204" y="76499"/>
                </a:lnTo>
                <a:lnTo>
                  <a:pt x="170334" y="74623"/>
                </a:lnTo>
                <a:lnTo>
                  <a:pt x="179279" y="72420"/>
                </a:lnTo>
                <a:lnTo>
                  <a:pt x="206997" y="69973"/>
                </a:lnTo>
                <a:lnTo>
                  <a:pt x="238684" y="67932"/>
                </a:lnTo>
                <a:lnTo>
                  <a:pt x="252467" y="66055"/>
                </a:lnTo>
                <a:lnTo>
                  <a:pt x="265467" y="63851"/>
                </a:lnTo>
                <a:lnTo>
                  <a:pt x="290070" y="61401"/>
                </a:lnTo>
                <a:lnTo>
                  <a:pt x="461320" y="52856"/>
                </a:lnTo>
                <a:lnTo>
                  <a:pt x="491379" y="50289"/>
                </a:lnTo>
                <a:lnTo>
                  <a:pt x="601147" y="39325"/>
                </a:lnTo>
                <a:lnTo>
                  <a:pt x="625554" y="37458"/>
                </a:lnTo>
                <a:lnTo>
                  <a:pt x="688375" y="33878"/>
                </a:lnTo>
                <a:lnTo>
                  <a:pt x="766044" y="28161"/>
                </a:lnTo>
                <a:lnTo>
                  <a:pt x="808142" y="26489"/>
                </a:lnTo>
                <a:lnTo>
                  <a:pt x="886726" y="25548"/>
                </a:lnTo>
                <a:lnTo>
                  <a:pt x="991636" y="20248"/>
                </a:lnTo>
                <a:lnTo>
                  <a:pt x="1058283" y="16168"/>
                </a:lnTo>
                <a:lnTo>
                  <a:pt x="1315913" y="5874"/>
                </a:lnTo>
                <a:lnTo>
                  <a:pt x="1468342" y="1343"/>
                </a:lnTo>
                <a:lnTo>
                  <a:pt x="1580075" y="0"/>
                </a:lnTo>
                <a:lnTo>
                  <a:pt x="1613454" y="764"/>
                </a:lnTo>
                <a:lnTo>
                  <a:pt x="1644278" y="2226"/>
                </a:lnTo>
                <a:lnTo>
                  <a:pt x="1696625" y="5437"/>
                </a:lnTo>
                <a:lnTo>
                  <a:pt x="1744658" y="8198"/>
                </a:lnTo>
                <a:lnTo>
                  <a:pt x="1753655" y="10040"/>
                </a:lnTo>
                <a:lnTo>
                  <a:pt x="1770388" y="15288"/>
                </a:lnTo>
                <a:lnTo>
                  <a:pt x="1775217" y="16005"/>
                </a:lnTo>
                <a:lnTo>
                  <a:pt x="1783080" y="2515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830"/>
          <p:cNvSpPr/>
          <p:nvPr/>
        </p:nvSpPr>
        <p:spPr>
          <a:xfrm>
            <a:off x="5283517" y="3831988"/>
            <a:ext cx="273784" cy="393739"/>
          </a:xfrm>
          <a:custGeom>
            <a:avLst/>
            <a:gdLst/>
            <a:ahLst/>
            <a:cxnLst/>
            <a:rect l="0" t="0" r="0" b="0"/>
            <a:pathLst>
              <a:path w="273784" h="393739">
                <a:moveTo>
                  <a:pt x="0" y="68499"/>
                </a:moveTo>
                <a:lnTo>
                  <a:pt x="28414" y="40085"/>
                </a:lnTo>
                <a:lnTo>
                  <a:pt x="35135" y="34316"/>
                </a:lnTo>
                <a:lnTo>
                  <a:pt x="41521" y="29518"/>
                </a:lnTo>
                <a:lnTo>
                  <a:pt x="47683" y="25367"/>
                </a:lnTo>
                <a:lnTo>
                  <a:pt x="56554" y="20694"/>
                </a:lnTo>
                <a:lnTo>
                  <a:pt x="67230" y="15674"/>
                </a:lnTo>
                <a:lnTo>
                  <a:pt x="79110" y="10423"/>
                </a:lnTo>
                <a:lnTo>
                  <a:pt x="88935" y="6921"/>
                </a:lnTo>
                <a:lnTo>
                  <a:pt x="97390" y="4587"/>
                </a:lnTo>
                <a:lnTo>
                  <a:pt x="104932" y="3031"/>
                </a:lnTo>
                <a:lnTo>
                  <a:pt x="111865" y="1994"/>
                </a:lnTo>
                <a:lnTo>
                  <a:pt x="118392" y="1302"/>
                </a:lnTo>
                <a:lnTo>
                  <a:pt x="124648" y="841"/>
                </a:lnTo>
                <a:lnTo>
                  <a:pt x="130723" y="534"/>
                </a:lnTo>
                <a:lnTo>
                  <a:pt x="142554" y="192"/>
                </a:lnTo>
                <a:lnTo>
                  <a:pt x="159925" y="0"/>
                </a:lnTo>
                <a:lnTo>
                  <a:pt x="164719" y="926"/>
                </a:lnTo>
                <a:lnTo>
                  <a:pt x="172586" y="4494"/>
                </a:lnTo>
                <a:lnTo>
                  <a:pt x="179258" y="9255"/>
                </a:lnTo>
                <a:lnTo>
                  <a:pt x="185398" y="14546"/>
                </a:lnTo>
                <a:lnTo>
                  <a:pt x="191302" y="20072"/>
                </a:lnTo>
                <a:lnTo>
                  <a:pt x="193257" y="22880"/>
                </a:lnTo>
                <a:lnTo>
                  <a:pt x="195429" y="28539"/>
                </a:lnTo>
                <a:lnTo>
                  <a:pt x="195056" y="32334"/>
                </a:lnTo>
                <a:lnTo>
                  <a:pt x="192102" y="41631"/>
                </a:lnTo>
                <a:lnTo>
                  <a:pt x="187613" y="52112"/>
                </a:lnTo>
                <a:lnTo>
                  <a:pt x="181491" y="63121"/>
                </a:lnTo>
                <a:lnTo>
                  <a:pt x="177192" y="68724"/>
                </a:lnTo>
                <a:lnTo>
                  <a:pt x="172420" y="74364"/>
                </a:lnTo>
                <a:lnTo>
                  <a:pt x="165430" y="81934"/>
                </a:lnTo>
                <a:lnTo>
                  <a:pt x="139292" y="108886"/>
                </a:lnTo>
                <a:lnTo>
                  <a:pt x="125090" y="123279"/>
                </a:lnTo>
                <a:lnTo>
                  <a:pt x="118636" y="128831"/>
                </a:lnTo>
                <a:lnTo>
                  <a:pt x="112428" y="133486"/>
                </a:lnTo>
                <a:lnTo>
                  <a:pt x="106385" y="137541"/>
                </a:lnTo>
                <a:lnTo>
                  <a:pt x="100451" y="142150"/>
                </a:lnTo>
                <a:lnTo>
                  <a:pt x="94589" y="147127"/>
                </a:lnTo>
                <a:lnTo>
                  <a:pt x="88777" y="152350"/>
                </a:lnTo>
                <a:lnTo>
                  <a:pt x="82045" y="157737"/>
                </a:lnTo>
                <a:lnTo>
                  <a:pt x="74699" y="163234"/>
                </a:lnTo>
                <a:lnTo>
                  <a:pt x="66944" y="168803"/>
                </a:lnTo>
                <a:lnTo>
                  <a:pt x="61774" y="171564"/>
                </a:lnTo>
                <a:lnTo>
                  <a:pt x="58328" y="172451"/>
                </a:lnTo>
                <a:lnTo>
                  <a:pt x="52797" y="171583"/>
                </a:lnTo>
                <a:lnTo>
                  <a:pt x="60940" y="166882"/>
                </a:lnTo>
                <a:lnTo>
                  <a:pt x="82965" y="156992"/>
                </a:lnTo>
                <a:lnTo>
                  <a:pt x="98173" y="150354"/>
                </a:lnTo>
                <a:lnTo>
                  <a:pt x="113073" y="144977"/>
                </a:lnTo>
                <a:lnTo>
                  <a:pt x="127770" y="140439"/>
                </a:lnTo>
                <a:lnTo>
                  <a:pt x="142330" y="136462"/>
                </a:lnTo>
                <a:lnTo>
                  <a:pt x="153942" y="133810"/>
                </a:lnTo>
                <a:lnTo>
                  <a:pt x="163588" y="132042"/>
                </a:lnTo>
                <a:lnTo>
                  <a:pt x="171924" y="130864"/>
                </a:lnTo>
                <a:lnTo>
                  <a:pt x="180338" y="130078"/>
                </a:lnTo>
                <a:lnTo>
                  <a:pt x="188805" y="129554"/>
                </a:lnTo>
                <a:lnTo>
                  <a:pt x="204881" y="128972"/>
                </a:lnTo>
                <a:lnTo>
                  <a:pt x="218376" y="128714"/>
                </a:lnTo>
                <a:lnTo>
                  <a:pt x="223689" y="129597"/>
                </a:lnTo>
                <a:lnTo>
                  <a:pt x="232132" y="133119"/>
                </a:lnTo>
                <a:lnTo>
                  <a:pt x="236670" y="136344"/>
                </a:lnTo>
                <a:lnTo>
                  <a:pt x="241600" y="140399"/>
                </a:lnTo>
                <a:lnTo>
                  <a:pt x="251206" y="149032"/>
                </a:lnTo>
                <a:lnTo>
                  <a:pt x="258649" y="156044"/>
                </a:lnTo>
                <a:lnTo>
                  <a:pt x="265133" y="164876"/>
                </a:lnTo>
                <a:lnTo>
                  <a:pt x="268195" y="169897"/>
                </a:lnTo>
                <a:lnTo>
                  <a:pt x="271598" y="180558"/>
                </a:lnTo>
                <a:lnTo>
                  <a:pt x="273110" y="192598"/>
                </a:lnTo>
                <a:lnTo>
                  <a:pt x="273514" y="199809"/>
                </a:lnTo>
                <a:lnTo>
                  <a:pt x="273783" y="207474"/>
                </a:lnTo>
                <a:lnTo>
                  <a:pt x="273009" y="214489"/>
                </a:lnTo>
                <a:lnTo>
                  <a:pt x="271541" y="221071"/>
                </a:lnTo>
                <a:lnTo>
                  <a:pt x="269610" y="227363"/>
                </a:lnTo>
                <a:lnTo>
                  <a:pt x="266417" y="234416"/>
                </a:lnTo>
                <a:lnTo>
                  <a:pt x="262384" y="241976"/>
                </a:lnTo>
                <a:lnTo>
                  <a:pt x="237672" y="283741"/>
                </a:lnTo>
                <a:lnTo>
                  <a:pt x="229886" y="294862"/>
                </a:lnTo>
                <a:lnTo>
                  <a:pt x="221837" y="305132"/>
                </a:lnTo>
                <a:lnTo>
                  <a:pt x="213614" y="314837"/>
                </a:lnTo>
                <a:lnTo>
                  <a:pt x="206226" y="323212"/>
                </a:lnTo>
                <a:lnTo>
                  <a:pt x="192939" y="337597"/>
                </a:lnTo>
                <a:lnTo>
                  <a:pt x="185776" y="344100"/>
                </a:lnTo>
                <a:lnTo>
                  <a:pt x="178143" y="350341"/>
                </a:lnTo>
                <a:lnTo>
                  <a:pt x="170197" y="356406"/>
                </a:lnTo>
                <a:lnTo>
                  <a:pt x="162042" y="361402"/>
                </a:lnTo>
                <a:lnTo>
                  <a:pt x="153748" y="365685"/>
                </a:lnTo>
                <a:lnTo>
                  <a:pt x="137865" y="372984"/>
                </a:lnTo>
                <a:lnTo>
                  <a:pt x="112146" y="385431"/>
                </a:lnTo>
                <a:lnTo>
                  <a:pt x="106197" y="388372"/>
                </a:lnTo>
                <a:lnTo>
                  <a:pt x="100325" y="390333"/>
                </a:lnTo>
                <a:lnTo>
                  <a:pt x="94506" y="391640"/>
                </a:lnTo>
                <a:lnTo>
                  <a:pt x="88722" y="392511"/>
                </a:lnTo>
                <a:lnTo>
                  <a:pt x="82960" y="393092"/>
                </a:lnTo>
                <a:lnTo>
                  <a:pt x="77214" y="393480"/>
                </a:lnTo>
                <a:lnTo>
                  <a:pt x="71479" y="393738"/>
                </a:lnTo>
                <a:lnTo>
                  <a:pt x="65750" y="392957"/>
                </a:lnTo>
                <a:lnTo>
                  <a:pt x="60026" y="391485"/>
                </a:lnTo>
                <a:lnTo>
                  <a:pt x="54305" y="389550"/>
                </a:lnTo>
                <a:lnTo>
                  <a:pt x="49538" y="388260"/>
                </a:lnTo>
                <a:lnTo>
                  <a:pt x="41702" y="386828"/>
                </a:lnTo>
                <a:lnTo>
                  <a:pt x="35044" y="383651"/>
                </a:lnTo>
                <a:lnTo>
                  <a:pt x="31936" y="381471"/>
                </a:lnTo>
                <a:lnTo>
                  <a:pt x="29863" y="379064"/>
                </a:lnTo>
                <a:lnTo>
                  <a:pt x="28481" y="376507"/>
                </a:lnTo>
                <a:lnTo>
                  <a:pt x="26946" y="371127"/>
                </a:lnTo>
                <a:lnTo>
                  <a:pt x="26536" y="368359"/>
                </a:lnTo>
                <a:lnTo>
                  <a:pt x="25717" y="34281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831"/>
          <p:cNvSpPr/>
          <p:nvPr/>
        </p:nvSpPr>
        <p:spPr>
          <a:xfrm>
            <a:off x="5617845" y="3793583"/>
            <a:ext cx="342901" cy="363935"/>
          </a:xfrm>
          <a:custGeom>
            <a:avLst/>
            <a:gdLst/>
            <a:ahLst/>
            <a:cxnLst/>
            <a:rect l="0" t="0" r="0" b="0"/>
            <a:pathLst>
              <a:path w="342901" h="363935">
                <a:moveTo>
                  <a:pt x="0" y="38324"/>
                </a:moveTo>
                <a:lnTo>
                  <a:pt x="13652" y="29223"/>
                </a:lnTo>
                <a:lnTo>
                  <a:pt x="19579" y="25589"/>
                </a:lnTo>
                <a:lnTo>
                  <a:pt x="25435" y="22214"/>
                </a:lnTo>
                <a:lnTo>
                  <a:pt x="31244" y="19011"/>
                </a:lnTo>
                <a:lnTo>
                  <a:pt x="37974" y="16877"/>
                </a:lnTo>
                <a:lnTo>
                  <a:pt x="45319" y="15453"/>
                </a:lnTo>
                <a:lnTo>
                  <a:pt x="53072" y="14504"/>
                </a:lnTo>
                <a:lnTo>
                  <a:pt x="60146" y="12919"/>
                </a:lnTo>
                <a:lnTo>
                  <a:pt x="66768" y="10910"/>
                </a:lnTo>
                <a:lnTo>
                  <a:pt x="73087" y="8618"/>
                </a:lnTo>
                <a:lnTo>
                  <a:pt x="82062" y="6137"/>
                </a:lnTo>
                <a:lnTo>
                  <a:pt x="92808" y="3532"/>
                </a:lnTo>
                <a:lnTo>
                  <a:pt x="104734" y="841"/>
                </a:lnTo>
                <a:lnTo>
                  <a:pt x="118400" y="0"/>
                </a:lnTo>
                <a:lnTo>
                  <a:pt x="133226" y="393"/>
                </a:lnTo>
                <a:lnTo>
                  <a:pt x="148825" y="1607"/>
                </a:lnTo>
                <a:lnTo>
                  <a:pt x="161129" y="3368"/>
                </a:lnTo>
                <a:lnTo>
                  <a:pt x="171236" y="5495"/>
                </a:lnTo>
                <a:lnTo>
                  <a:pt x="179880" y="7865"/>
                </a:lnTo>
                <a:lnTo>
                  <a:pt x="188500" y="9446"/>
                </a:lnTo>
                <a:lnTo>
                  <a:pt x="197104" y="10499"/>
                </a:lnTo>
                <a:lnTo>
                  <a:pt x="205697" y="11202"/>
                </a:lnTo>
                <a:lnTo>
                  <a:pt x="213332" y="13575"/>
                </a:lnTo>
                <a:lnTo>
                  <a:pt x="220326" y="17062"/>
                </a:lnTo>
                <a:lnTo>
                  <a:pt x="226893" y="21292"/>
                </a:lnTo>
                <a:lnTo>
                  <a:pt x="236732" y="31072"/>
                </a:lnTo>
                <a:lnTo>
                  <a:pt x="245232" y="41768"/>
                </a:lnTo>
                <a:lnTo>
                  <a:pt x="255359" y="52872"/>
                </a:lnTo>
                <a:lnTo>
                  <a:pt x="258822" y="58500"/>
                </a:lnTo>
                <a:lnTo>
                  <a:pt x="262669" y="69834"/>
                </a:lnTo>
                <a:lnTo>
                  <a:pt x="265600" y="78381"/>
                </a:lnTo>
                <a:lnTo>
                  <a:pt x="273936" y="100577"/>
                </a:lnTo>
                <a:lnTo>
                  <a:pt x="275969" y="110306"/>
                </a:lnTo>
                <a:lnTo>
                  <a:pt x="276372" y="118697"/>
                </a:lnTo>
                <a:lnTo>
                  <a:pt x="275688" y="126196"/>
                </a:lnTo>
                <a:lnTo>
                  <a:pt x="274279" y="136910"/>
                </a:lnTo>
                <a:lnTo>
                  <a:pt x="270174" y="164055"/>
                </a:lnTo>
                <a:lnTo>
                  <a:pt x="267746" y="175485"/>
                </a:lnTo>
                <a:lnTo>
                  <a:pt x="265174" y="185010"/>
                </a:lnTo>
                <a:lnTo>
                  <a:pt x="262508" y="193265"/>
                </a:lnTo>
                <a:lnTo>
                  <a:pt x="257873" y="203530"/>
                </a:lnTo>
                <a:lnTo>
                  <a:pt x="251925" y="215137"/>
                </a:lnTo>
                <a:lnTo>
                  <a:pt x="245103" y="227637"/>
                </a:lnTo>
                <a:lnTo>
                  <a:pt x="234839" y="242638"/>
                </a:lnTo>
                <a:lnTo>
                  <a:pt x="222282" y="259306"/>
                </a:lnTo>
                <a:lnTo>
                  <a:pt x="208195" y="277085"/>
                </a:lnTo>
                <a:lnTo>
                  <a:pt x="196899" y="290843"/>
                </a:lnTo>
                <a:lnTo>
                  <a:pt x="187463" y="301920"/>
                </a:lnTo>
                <a:lnTo>
                  <a:pt x="179268" y="311210"/>
                </a:lnTo>
                <a:lnTo>
                  <a:pt x="172852" y="319308"/>
                </a:lnTo>
                <a:lnTo>
                  <a:pt x="167622" y="326612"/>
                </a:lnTo>
                <a:lnTo>
                  <a:pt x="163183" y="333386"/>
                </a:lnTo>
                <a:lnTo>
                  <a:pt x="158318" y="337902"/>
                </a:lnTo>
                <a:lnTo>
                  <a:pt x="153171" y="340913"/>
                </a:lnTo>
                <a:lnTo>
                  <a:pt x="147834" y="342920"/>
                </a:lnTo>
                <a:lnTo>
                  <a:pt x="142371" y="345210"/>
                </a:lnTo>
                <a:lnTo>
                  <a:pt x="136823" y="347690"/>
                </a:lnTo>
                <a:lnTo>
                  <a:pt x="126533" y="352985"/>
                </a:lnTo>
                <a:lnTo>
                  <a:pt x="118785" y="358513"/>
                </a:lnTo>
                <a:lnTo>
                  <a:pt x="114432" y="360369"/>
                </a:lnTo>
                <a:lnTo>
                  <a:pt x="104516" y="362430"/>
                </a:lnTo>
                <a:lnTo>
                  <a:pt x="96299" y="363346"/>
                </a:lnTo>
                <a:lnTo>
                  <a:pt x="88519" y="363753"/>
                </a:lnTo>
                <a:lnTo>
                  <a:pt x="78712" y="363934"/>
                </a:lnTo>
                <a:lnTo>
                  <a:pt x="74381" y="363030"/>
                </a:lnTo>
                <a:lnTo>
                  <a:pt x="67031" y="359485"/>
                </a:lnTo>
                <a:lnTo>
                  <a:pt x="57538" y="352135"/>
                </a:lnTo>
                <a:lnTo>
                  <a:pt x="48692" y="343924"/>
                </a:lnTo>
                <a:lnTo>
                  <a:pt x="40039" y="335459"/>
                </a:lnTo>
                <a:lnTo>
                  <a:pt x="39075" y="329759"/>
                </a:lnTo>
                <a:lnTo>
                  <a:pt x="39385" y="322149"/>
                </a:lnTo>
                <a:lnTo>
                  <a:pt x="40544" y="313266"/>
                </a:lnTo>
                <a:lnTo>
                  <a:pt x="42269" y="306391"/>
                </a:lnTo>
                <a:lnTo>
                  <a:pt x="46726" y="296213"/>
                </a:lnTo>
                <a:lnTo>
                  <a:pt x="54422" y="285974"/>
                </a:lnTo>
                <a:lnTo>
                  <a:pt x="59141" y="280576"/>
                </a:lnTo>
                <a:lnTo>
                  <a:pt x="64192" y="276978"/>
                </a:lnTo>
                <a:lnTo>
                  <a:pt x="81355" y="270009"/>
                </a:lnTo>
                <a:lnTo>
                  <a:pt x="88527" y="266123"/>
                </a:lnTo>
                <a:lnTo>
                  <a:pt x="96165" y="261628"/>
                </a:lnTo>
                <a:lnTo>
                  <a:pt x="104115" y="258631"/>
                </a:lnTo>
                <a:lnTo>
                  <a:pt x="112272" y="256633"/>
                </a:lnTo>
                <a:lnTo>
                  <a:pt x="120568" y="255301"/>
                </a:lnTo>
                <a:lnTo>
                  <a:pt x="128004" y="253460"/>
                </a:lnTo>
                <a:lnTo>
                  <a:pt x="134866" y="251280"/>
                </a:lnTo>
                <a:lnTo>
                  <a:pt x="141345" y="248876"/>
                </a:lnTo>
                <a:lnTo>
                  <a:pt x="147570" y="248224"/>
                </a:lnTo>
                <a:lnTo>
                  <a:pt x="153625" y="248743"/>
                </a:lnTo>
                <a:lnTo>
                  <a:pt x="159567" y="250041"/>
                </a:lnTo>
                <a:lnTo>
                  <a:pt x="165433" y="250906"/>
                </a:lnTo>
                <a:lnTo>
                  <a:pt x="171248" y="251483"/>
                </a:lnTo>
                <a:lnTo>
                  <a:pt x="177030" y="251867"/>
                </a:lnTo>
                <a:lnTo>
                  <a:pt x="182790" y="253076"/>
                </a:lnTo>
                <a:lnTo>
                  <a:pt x="188535" y="254835"/>
                </a:lnTo>
                <a:lnTo>
                  <a:pt x="194270" y="256960"/>
                </a:lnTo>
                <a:lnTo>
                  <a:pt x="199998" y="258376"/>
                </a:lnTo>
                <a:lnTo>
                  <a:pt x="205722" y="259321"/>
                </a:lnTo>
                <a:lnTo>
                  <a:pt x="211442" y="259950"/>
                </a:lnTo>
                <a:lnTo>
                  <a:pt x="217162" y="261322"/>
                </a:lnTo>
                <a:lnTo>
                  <a:pt x="222879" y="263189"/>
                </a:lnTo>
                <a:lnTo>
                  <a:pt x="228596" y="265387"/>
                </a:lnTo>
                <a:lnTo>
                  <a:pt x="237170" y="269709"/>
                </a:lnTo>
                <a:lnTo>
                  <a:pt x="247648" y="275448"/>
                </a:lnTo>
                <a:lnTo>
                  <a:pt x="259396" y="282132"/>
                </a:lnTo>
                <a:lnTo>
                  <a:pt x="269133" y="288493"/>
                </a:lnTo>
                <a:lnTo>
                  <a:pt x="277530" y="294638"/>
                </a:lnTo>
                <a:lnTo>
                  <a:pt x="285032" y="300640"/>
                </a:lnTo>
                <a:lnTo>
                  <a:pt x="293368" y="309849"/>
                </a:lnTo>
                <a:lnTo>
                  <a:pt x="295591" y="313638"/>
                </a:lnTo>
                <a:lnTo>
                  <a:pt x="299931" y="319022"/>
                </a:lnTo>
                <a:lnTo>
                  <a:pt x="305681" y="325469"/>
                </a:lnTo>
                <a:lnTo>
                  <a:pt x="312372" y="332624"/>
                </a:lnTo>
                <a:lnTo>
                  <a:pt x="318738" y="338346"/>
                </a:lnTo>
                <a:lnTo>
                  <a:pt x="324887" y="343114"/>
                </a:lnTo>
                <a:lnTo>
                  <a:pt x="342900" y="35550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832"/>
          <p:cNvSpPr/>
          <p:nvPr/>
        </p:nvSpPr>
        <p:spPr>
          <a:xfrm>
            <a:off x="6106477" y="3912997"/>
            <a:ext cx="360046" cy="21428"/>
          </a:xfrm>
          <a:custGeom>
            <a:avLst/>
            <a:gdLst/>
            <a:ahLst/>
            <a:cxnLst/>
            <a:rect l="0" t="0" r="0" b="0"/>
            <a:pathLst>
              <a:path w="360046" h="21428">
                <a:moveTo>
                  <a:pt x="0" y="13207"/>
                </a:moveTo>
                <a:lnTo>
                  <a:pt x="0" y="17758"/>
                </a:lnTo>
                <a:lnTo>
                  <a:pt x="953" y="19099"/>
                </a:lnTo>
                <a:lnTo>
                  <a:pt x="2540" y="19993"/>
                </a:lnTo>
                <a:lnTo>
                  <a:pt x="4551" y="20588"/>
                </a:lnTo>
                <a:lnTo>
                  <a:pt x="11865" y="21251"/>
                </a:lnTo>
                <a:lnTo>
                  <a:pt x="16482" y="21427"/>
                </a:lnTo>
                <a:lnTo>
                  <a:pt x="21466" y="20592"/>
                </a:lnTo>
                <a:lnTo>
                  <a:pt x="26693" y="19083"/>
                </a:lnTo>
                <a:lnTo>
                  <a:pt x="32083" y="17125"/>
                </a:lnTo>
                <a:lnTo>
                  <a:pt x="41391" y="14867"/>
                </a:lnTo>
                <a:lnTo>
                  <a:pt x="53312" y="12409"/>
                </a:lnTo>
                <a:lnTo>
                  <a:pt x="66974" y="9817"/>
                </a:lnTo>
                <a:lnTo>
                  <a:pt x="81797" y="8090"/>
                </a:lnTo>
                <a:lnTo>
                  <a:pt x="97393" y="6938"/>
                </a:lnTo>
                <a:lnTo>
                  <a:pt x="113507" y="6171"/>
                </a:lnTo>
                <a:lnTo>
                  <a:pt x="128059" y="4706"/>
                </a:lnTo>
                <a:lnTo>
                  <a:pt x="141570" y="2777"/>
                </a:lnTo>
                <a:lnTo>
                  <a:pt x="154388" y="539"/>
                </a:lnTo>
                <a:lnTo>
                  <a:pt x="176267" y="0"/>
                </a:lnTo>
                <a:lnTo>
                  <a:pt x="204189" y="592"/>
                </a:lnTo>
                <a:lnTo>
                  <a:pt x="290206" y="3836"/>
                </a:lnTo>
                <a:lnTo>
                  <a:pt x="325542" y="4477"/>
                </a:lnTo>
                <a:lnTo>
                  <a:pt x="360045" y="463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833"/>
          <p:cNvSpPr/>
          <p:nvPr/>
        </p:nvSpPr>
        <p:spPr>
          <a:xfrm>
            <a:off x="6552531" y="3746182"/>
            <a:ext cx="368066" cy="402909"/>
          </a:xfrm>
          <a:custGeom>
            <a:avLst/>
            <a:gdLst/>
            <a:ahLst/>
            <a:cxnLst/>
            <a:rect l="0" t="0" r="0" b="0"/>
            <a:pathLst>
              <a:path w="368066" h="402909">
                <a:moveTo>
                  <a:pt x="239746" y="0"/>
                </a:moveTo>
                <a:lnTo>
                  <a:pt x="216992" y="4551"/>
                </a:lnTo>
                <a:lnTo>
                  <a:pt x="195660" y="9325"/>
                </a:lnTo>
                <a:lnTo>
                  <a:pt x="184638" y="11932"/>
                </a:lnTo>
                <a:lnTo>
                  <a:pt x="174432" y="13669"/>
                </a:lnTo>
                <a:lnTo>
                  <a:pt x="164771" y="14828"/>
                </a:lnTo>
                <a:lnTo>
                  <a:pt x="155473" y="15601"/>
                </a:lnTo>
                <a:lnTo>
                  <a:pt x="147369" y="16115"/>
                </a:lnTo>
                <a:lnTo>
                  <a:pt x="133284" y="16687"/>
                </a:lnTo>
                <a:lnTo>
                  <a:pt x="122099" y="17792"/>
                </a:lnTo>
                <a:lnTo>
                  <a:pt x="91892" y="21560"/>
                </a:lnTo>
                <a:lnTo>
                  <a:pt x="77358" y="22946"/>
                </a:lnTo>
                <a:lnTo>
                  <a:pt x="63860" y="23870"/>
                </a:lnTo>
                <a:lnTo>
                  <a:pt x="51051" y="24486"/>
                </a:lnTo>
                <a:lnTo>
                  <a:pt x="41560" y="25849"/>
                </a:lnTo>
                <a:lnTo>
                  <a:pt x="34279" y="27710"/>
                </a:lnTo>
                <a:lnTo>
                  <a:pt x="28474" y="29904"/>
                </a:lnTo>
                <a:lnTo>
                  <a:pt x="23650" y="33271"/>
                </a:lnTo>
                <a:lnTo>
                  <a:pt x="15751" y="42092"/>
                </a:lnTo>
                <a:lnTo>
                  <a:pt x="13263" y="47112"/>
                </a:lnTo>
                <a:lnTo>
                  <a:pt x="8810" y="63278"/>
                </a:lnTo>
                <a:lnTo>
                  <a:pt x="4393" y="74478"/>
                </a:lnTo>
                <a:lnTo>
                  <a:pt x="3787" y="79180"/>
                </a:lnTo>
                <a:lnTo>
                  <a:pt x="4334" y="83266"/>
                </a:lnTo>
                <a:lnTo>
                  <a:pt x="5653" y="86944"/>
                </a:lnTo>
                <a:lnTo>
                  <a:pt x="5579" y="91300"/>
                </a:lnTo>
                <a:lnTo>
                  <a:pt x="1876" y="106533"/>
                </a:lnTo>
                <a:lnTo>
                  <a:pt x="676" y="117515"/>
                </a:lnTo>
                <a:lnTo>
                  <a:pt x="356" y="124063"/>
                </a:lnTo>
                <a:lnTo>
                  <a:pt x="0" y="138959"/>
                </a:lnTo>
                <a:lnTo>
                  <a:pt x="858" y="145980"/>
                </a:lnTo>
                <a:lnTo>
                  <a:pt x="2383" y="152565"/>
                </a:lnTo>
                <a:lnTo>
                  <a:pt x="6616" y="164009"/>
                </a:lnTo>
                <a:lnTo>
                  <a:pt x="11672" y="172271"/>
                </a:lnTo>
                <a:lnTo>
                  <a:pt x="14354" y="174855"/>
                </a:lnTo>
                <a:lnTo>
                  <a:pt x="17095" y="176577"/>
                </a:lnTo>
                <a:lnTo>
                  <a:pt x="22680" y="178492"/>
                </a:lnTo>
                <a:lnTo>
                  <a:pt x="32132" y="179569"/>
                </a:lnTo>
                <a:lnTo>
                  <a:pt x="41429" y="179821"/>
                </a:lnTo>
                <a:lnTo>
                  <a:pt x="51910" y="177393"/>
                </a:lnTo>
                <a:lnTo>
                  <a:pt x="62918" y="174091"/>
                </a:lnTo>
                <a:lnTo>
                  <a:pt x="74162" y="172624"/>
                </a:lnTo>
                <a:lnTo>
                  <a:pt x="85508" y="169432"/>
                </a:lnTo>
                <a:lnTo>
                  <a:pt x="91201" y="167247"/>
                </a:lnTo>
                <a:lnTo>
                  <a:pt x="105146" y="162280"/>
                </a:lnTo>
                <a:lnTo>
                  <a:pt x="112866" y="159621"/>
                </a:lnTo>
                <a:lnTo>
                  <a:pt x="120869" y="157849"/>
                </a:lnTo>
                <a:lnTo>
                  <a:pt x="129062" y="156668"/>
                </a:lnTo>
                <a:lnTo>
                  <a:pt x="137382" y="155880"/>
                </a:lnTo>
                <a:lnTo>
                  <a:pt x="145785" y="154403"/>
                </a:lnTo>
                <a:lnTo>
                  <a:pt x="154246" y="152465"/>
                </a:lnTo>
                <a:lnTo>
                  <a:pt x="162743" y="150221"/>
                </a:lnTo>
                <a:lnTo>
                  <a:pt x="171266" y="148725"/>
                </a:lnTo>
                <a:lnTo>
                  <a:pt x="179805" y="147727"/>
                </a:lnTo>
                <a:lnTo>
                  <a:pt x="188355" y="147062"/>
                </a:lnTo>
                <a:lnTo>
                  <a:pt x="197866" y="146619"/>
                </a:lnTo>
                <a:lnTo>
                  <a:pt x="218592" y="146126"/>
                </a:lnTo>
                <a:lnTo>
                  <a:pt x="242580" y="145849"/>
                </a:lnTo>
                <a:lnTo>
                  <a:pt x="250208" y="146763"/>
                </a:lnTo>
                <a:lnTo>
                  <a:pt x="258150" y="148325"/>
                </a:lnTo>
                <a:lnTo>
                  <a:pt x="266303" y="150318"/>
                </a:lnTo>
                <a:lnTo>
                  <a:pt x="273643" y="152600"/>
                </a:lnTo>
                <a:lnTo>
                  <a:pt x="280442" y="155073"/>
                </a:lnTo>
                <a:lnTo>
                  <a:pt x="286879" y="157675"/>
                </a:lnTo>
                <a:lnTo>
                  <a:pt x="301652" y="163105"/>
                </a:lnTo>
                <a:lnTo>
                  <a:pt x="309592" y="165886"/>
                </a:lnTo>
                <a:lnTo>
                  <a:pt x="316790" y="168694"/>
                </a:lnTo>
                <a:lnTo>
                  <a:pt x="323494" y="171518"/>
                </a:lnTo>
                <a:lnTo>
                  <a:pt x="329868" y="174353"/>
                </a:lnTo>
                <a:lnTo>
                  <a:pt x="335070" y="178148"/>
                </a:lnTo>
                <a:lnTo>
                  <a:pt x="343389" y="187444"/>
                </a:lnTo>
                <a:lnTo>
                  <a:pt x="352802" y="197926"/>
                </a:lnTo>
                <a:lnTo>
                  <a:pt x="357979" y="203388"/>
                </a:lnTo>
                <a:lnTo>
                  <a:pt x="361431" y="208935"/>
                </a:lnTo>
                <a:lnTo>
                  <a:pt x="365266" y="220177"/>
                </a:lnTo>
                <a:lnTo>
                  <a:pt x="366970" y="231524"/>
                </a:lnTo>
                <a:lnTo>
                  <a:pt x="367727" y="243870"/>
                </a:lnTo>
                <a:lnTo>
                  <a:pt x="368065" y="258882"/>
                </a:lnTo>
                <a:lnTo>
                  <a:pt x="367202" y="265933"/>
                </a:lnTo>
                <a:lnTo>
                  <a:pt x="365674" y="272538"/>
                </a:lnTo>
                <a:lnTo>
                  <a:pt x="363703" y="278847"/>
                </a:lnTo>
                <a:lnTo>
                  <a:pt x="360484" y="285911"/>
                </a:lnTo>
                <a:lnTo>
                  <a:pt x="356434" y="293478"/>
                </a:lnTo>
                <a:lnTo>
                  <a:pt x="351828" y="301379"/>
                </a:lnTo>
                <a:lnTo>
                  <a:pt x="344170" y="315239"/>
                </a:lnTo>
                <a:lnTo>
                  <a:pt x="336639" y="327749"/>
                </a:lnTo>
                <a:lnTo>
                  <a:pt x="326942" y="339659"/>
                </a:lnTo>
                <a:lnTo>
                  <a:pt x="318832" y="346454"/>
                </a:lnTo>
                <a:lnTo>
                  <a:pt x="308662" y="353842"/>
                </a:lnTo>
                <a:lnTo>
                  <a:pt x="297120" y="361625"/>
                </a:lnTo>
                <a:lnTo>
                  <a:pt x="287521" y="368718"/>
                </a:lnTo>
                <a:lnTo>
                  <a:pt x="279216" y="375352"/>
                </a:lnTo>
                <a:lnTo>
                  <a:pt x="271774" y="381680"/>
                </a:lnTo>
                <a:lnTo>
                  <a:pt x="264908" y="385898"/>
                </a:lnTo>
                <a:lnTo>
                  <a:pt x="258426" y="388710"/>
                </a:lnTo>
                <a:lnTo>
                  <a:pt x="252199" y="390585"/>
                </a:lnTo>
                <a:lnTo>
                  <a:pt x="246143" y="392788"/>
                </a:lnTo>
                <a:lnTo>
                  <a:pt x="240200" y="395209"/>
                </a:lnTo>
                <a:lnTo>
                  <a:pt x="234334" y="397775"/>
                </a:lnTo>
                <a:lnTo>
                  <a:pt x="228518" y="399486"/>
                </a:lnTo>
                <a:lnTo>
                  <a:pt x="222736" y="400626"/>
                </a:lnTo>
                <a:lnTo>
                  <a:pt x="212183" y="401894"/>
                </a:lnTo>
                <a:lnTo>
                  <a:pt x="204319" y="402457"/>
                </a:lnTo>
                <a:lnTo>
                  <a:pt x="192568" y="402707"/>
                </a:lnTo>
                <a:lnTo>
                  <a:pt x="162594" y="40290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834"/>
          <p:cNvSpPr/>
          <p:nvPr/>
        </p:nvSpPr>
        <p:spPr>
          <a:xfrm>
            <a:off x="7083742" y="3638443"/>
            <a:ext cx="325756" cy="13443"/>
          </a:xfrm>
          <a:custGeom>
            <a:avLst/>
            <a:gdLst/>
            <a:ahLst/>
            <a:cxnLst/>
            <a:rect l="0" t="0" r="0" b="0"/>
            <a:pathLst>
              <a:path w="325756" h="13443">
                <a:moveTo>
                  <a:pt x="0" y="13442"/>
                </a:moveTo>
                <a:lnTo>
                  <a:pt x="22754" y="8891"/>
                </a:lnTo>
                <a:lnTo>
                  <a:pt x="35172" y="7550"/>
                </a:lnTo>
                <a:lnTo>
                  <a:pt x="49166" y="6656"/>
                </a:lnTo>
                <a:lnTo>
                  <a:pt x="77096" y="5664"/>
                </a:lnTo>
                <a:lnTo>
                  <a:pt x="99035" y="5222"/>
                </a:lnTo>
                <a:lnTo>
                  <a:pt x="143711" y="2486"/>
                </a:lnTo>
                <a:lnTo>
                  <a:pt x="172960" y="423"/>
                </a:lnTo>
                <a:lnTo>
                  <a:pt x="202936" y="0"/>
                </a:lnTo>
                <a:lnTo>
                  <a:pt x="233398" y="670"/>
                </a:lnTo>
                <a:lnTo>
                  <a:pt x="325755" y="486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835"/>
          <p:cNvSpPr/>
          <p:nvPr/>
        </p:nvSpPr>
        <p:spPr>
          <a:xfrm>
            <a:off x="7169467" y="3686175"/>
            <a:ext cx="274321" cy="17146"/>
          </a:xfrm>
          <a:custGeom>
            <a:avLst/>
            <a:gdLst/>
            <a:ahLst/>
            <a:cxnLst/>
            <a:rect l="0" t="0" r="0" b="0"/>
            <a:pathLst>
              <a:path w="274321" h="17146">
                <a:moveTo>
                  <a:pt x="0" y="17145"/>
                </a:moveTo>
                <a:lnTo>
                  <a:pt x="22754" y="17145"/>
                </a:lnTo>
                <a:lnTo>
                  <a:pt x="31362" y="16192"/>
                </a:lnTo>
                <a:lnTo>
                  <a:pt x="39006" y="14604"/>
                </a:lnTo>
                <a:lnTo>
                  <a:pt x="46006" y="12594"/>
                </a:lnTo>
                <a:lnTo>
                  <a:pt x="56388" y="11253"/>
                </a:lnTo>
                <a:lnTo>
                  <a:pt x="69025" y="10359"/>
                </a:lnTo>
                <a:lnTo>
                  <a:pt x="83163" y="9764"/>
                </a:lnTo>
                <a:lnTo>
                  <a:pt x="99258" y="8414"/>
                </a:lnTo>
                <a:lnTo>
                  <a:pt x="149001" y="2916"/>
                </a:lnTo>
                <a:lnTo>
                  <a:pt x="160294" y="1944"/>
                </a:lnTo>
                <a:lnTo>
                  <a:pt x="169728" y="1296"/>
                </a:lnTo>
                <a:lnTo>
                  <a:pt x="181732" y="864"/>
                </a:lnTo>
                <a:lnTo>
                  <a:pt x="234441" y="170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836"/>
          <p:cNvSpPr/>
          <p:nvPr/>
        </p:nvSpPr>
        <p:spPr>
          <a:xfrm>
            <a:off x="7615237" y="3257594"/>
            <a:ext cx="282692" cy="376976"/>
          </a:xfrm>
          <a:custGeom>
            <a:avLst/>
            <a:gdLst/>
            <a:ahLst/>
            <a:cxnLst/>
            <a:rect l="0" t="0" r="0" b="0"/>
            <a:pathLst>
              <a:path w="282692" h="376976">
                <a:moveTo>
                  <a:pt x="0" y="85681"/>
                </a:moveTo>
                <a:lnTo>
                  <a:pt x="4551" y="76579"/>
                </a:lnTo>
                <a:lnTo>
                  <a:pt x="11932" y="66368"/>
                </a:lnTo>
                <a:lnTo>
                  <a:pt x="17480" y="61375"/>
                </a:lnTo>
                <a:lnTo>
                  <a:pt x="24988" y="55190"/>
                </a:lnTo>
                <a:lnTo>
                  <a:pt x="33804" y="48208"/>
                </a:lnTo>
                <a:lnTo>
                  <a:pt x="41586" y="42601"/>
                </a:lnTo>
                <a:lnTo>
                  <a:pt x="48679" y="37911"/>
                </a:lnTo>
                <a:lnTo>
                  <a:pt x="55313" y="33832"/>
                </a:lnTo>
                <a:lnTo>
                  <a:pt x="62593" y="30160"/>
                </a:lnTo>
                <a:lnTo>
                  <a:pt x="70303" y="26759"/>
                </a:lnTo>
                <a:lnTo>
                  <a:pt x="78301" y="23540"/>
                </a:lnTo>
                <a:lnTo>
                  <a:pt x="94808" y="17422"/>
                </a:lnTo>
                <a:lnTo>
                  <a:pt x="103211" y="14458"/>
                </a:lnTo>
                <a:lnTo>
                  <a:pt x="110716" y="11529"/>
                </a:lnTo>
                <a:lnTo>
                  <a:pt x="117626" y="8624"/>
                </a:lnTo>
                <a:lnTo>
                  <a:pt x="124137" y="5734"/>
                </a:lnTo>
                <a:lnTo>
                  <a:pt x="130384" y="3808"/>
                </a:lnTo>
                <a:lnTo>
                  <a:pt x="136453" y="2524"/>
                </a:lnTo>
                <a:lnTo>
                  <a:pt x="142403" y="1668"/>
                </a:lnTo>
                <a:lnTo>
                  <a:pt x="148275" y="1097"/>
                </a:lnTo>
                <a:lnTo>
                  <a:pt x="154095" y="717"/>
                </a:lnTo>
                <a:lnTo>
                  <a:pt x="159880" y="463"/>
                </a:lnTo>
                <a:lnTo>
                  <a:pt x="171388" y="181"/>
                </a:lnTo>
                <a:lnTo>
                  <a:pt x="194297" y="0"/>
                </a:lnTo>
                <a:lnTo>
                  <a:pt x="199065" y="938"/>
                </a:lnTo>
                <a:lnTo>
                  <a:pt x="206901" y="4520"/>
                </a:lnTo>
                <a:lnTo>
                  <a:pt x="213558" y="9286"/>
                </a:lnTo>
                <a:lnTo>
                  <a:pt x="216667" y="11891"/>
                </a:lnTo>
                <a:lnTo>
                  <a:pt x="218740" y="14580"/>
                </a:lnTo>
                <a:lnTo>
                  <a:pt x="221043" y="20108"/>
                </a:lnTo>
                <a:lnTo>
                  <a:pt x="222066" y="28280"/>
                </a:lnTo>
                <a:lnTo>
                  <a:pt x="222339" y="33126"/>
                </a:lnTo>
                <a:lnTo>
                  <a:pt x="220103" y="43590"/>
                </a:lnTo>
                <a:lnTo>
                  <a:pt x="218173" y="49048"/>
                </a:lnTo>
                <a:lnTo>
                  <a:pt x="210948" y="60192"/>
                </a:lnTo>
                <a:lnTo>
                  <a:pt x="206355" y="65831"/>
                </a:lnTo>
                <a:lnTo>
                  <a:pt x="201388" y="71495"/>
                </a:lnTo>
                <a:lnTo>
                  <a:pt x="196171" y="77176"/>
                </a:lnTo>
                <a:lnTo>
                  <a:pt x="190788" y="82868"/>
                </a:lnTo>
                <a:lnTo>
                  <a:pt x="182437" y="90473"/>
                </a:lnTo>
                <a:lnTo>
                  <a:pt x="172107" y="99353"/>
                </a:lnTo>
                <a:lnTo>
                  <a:pt x="160458" y="109083"/>
                </a:lnTo>
                <a:lnTo>
                  <a:pt x="150787" y="117475"/>
                </a:lnTo>
                <a:lnTo>
                  <a:pt x="142435" y="124974"/>
                </a:lnTo>
                <a:lnTo>
                  <a:pt x="128075" y="138387"/>
                </a:lnTo>
                <a:lnTo>
                  <a:pt x="103333" y="162520"/>
                </a:lnTo>
                <a:lnTo>
                  <a:pt x="97464" y="168339"/>
                </a:lnTo>
                <a:lnTo>
                  <a:pt x="90694" y="174124"/>
                </a:lnTo>
                <a:lnTo>
                  <a:pt x="83322" y="179885"/>
                </a:lnTo>
                <a:lnTo>
                  <a:pt x="75551" y="185631"/>
                </a:lnTo>
                <a:lnTo>
                  <a:pt x="69417" y="189462"/>
                </a:lnTo>
                <a:lnTo>
                  <a:pt x="64376" y="192015"/>
                </a:lnTo>
                <a:lnTo>
                  <a:pt x="60062" y="193718"/>
                </a:lnTo>
                <a:lnTo>
                  <a:pt x="58139" y="194853"/>
                </a:lnTo>
                <a:lnTo>
                  <a:pt x="57810" y="195610"/>
                </a:lnTo>
                <a:lnTo>
                  <a:pt x="58542" y="196114"/>
                </a:lnTo>
                <a:lnTo>
                  <a:pt x="59983" y="195498"/>
                </a:lnTo>
                <a:lnTo>
                  <a:pt x="64125" y="192273"/>
                </a:lnTo>
                <a:lnTo>
                  <a:pt x="69420" y="189127"/>
                </a:lnTo>
                <a:lnTo>
                  <a:pt x="76760" y="185125"/>
                </a:lnTo>
                <a:lnTo>
                  <a:pt x="85464" y="180552"/>
                </a:lnTo>
                <a:lnTo>
                  <a:pt x="94123" y="177503"/>
                </a:lnTo>
                <a:lnTo>
                  <a:pt x="102754" y="175471"/>
                </a:lnTo>
                <a:lnTo>
                  <a:pt x="111365" y="174115"/>
                </a:lnTo>
                <a:lnTo>
                  <a:pt x="119963" y="172260"/>
                </a:lnTo>
                <a:lnTo>
                  <a:pt x="128553" y="170070"/>
                </a:lnTo>
                <a:lnTo>
                  <a:pt x="137137" y="167658"/>
                </a:lnTo>
                <a:lnTo>
                  <a:pt x="154295" y="162437"/>
                </a:lnTo>
                <a:lnTo>
                  <a:pt x="162871" y="159712"/>
                </a:lnTo>
                <a:lnTo>
                  <a:pt x="170493" y="157895"/>
                </a:lnTo>
                <a:lnTo>
                  <a:pt x="177480" y="156684"/>
                </a:lnTo>
                <a:lnTo>
                  <a:pt x="184042" y="155876"/>
                </a:lnTo>
                <a:lnTo>
                  <a:pt x="193180" y="156290"/>
                </a:lnTo>
                <a:lnTo>
                  <a:pt x="204034" y="157518"/>
                </a:lnTo>
                <a:lnTo>
                  <a:pt x="216033" y="159290"/>
                </a:lnTo>
                <a:lnTo>
                  <a:pt x="225937" y="160471"/>
                </a:lnTo>
                <a:lnTo>
                  <a:pt x="234445" y="161258"/>
                </a:lnTo>
                <a:lnTo>
                  <a:pt x="242022" y="161784"/>
                </a:lnTo>
                <a:lnTo>
                  <a:pt x="248977" y="164038"/>
                </a:lnTo>
                <a:lnTo>
                  <a:pt x="255521" y="167446"/>
                </a:lnTo>
                <a:lnTo>
                  <a:pt x="261786" y="171624"/>
                </a:lnTo>
                <a:lnTo>
                  <a:pt x="266918" y="175361"/>
                </a:lnTo>
                <a:lnTo>
                  <a:pt x="275157" y="182054"/>
                </a:lnTo>
                <a:lnTo>
                  <a:pt x="277736" y="186124"/>
                </a:lnTo>
                <a:lnTo>
                  <a:pt x="280601" y="195727"/>
                </a:lnTo>
                <a:lnTo>
                  <a:pt x="282213" y="207293"/>
                </a:lnTo>
                <a:lnTo>
                  <a:pt x="282591" y="216248"/>
                </a:lnTo>
                <a:lnTo>
                  <a:pt x="282691" y="221303"/>
                </a:lnTo>
                <a:lnTo>
                  <a:pt x="280264" y="232000"/>
                </a:lnTo>
                <a:lnTo>
                  <a:pt x="276009" y="243104"/>
                </a:lnTo>
                <a:lnTo>
                  <a:pt x="270943" y="254389"/>
                </a:lnTo>
                <a:lnTo>
                  <a:pt x="262976" y="265755"/>
                </a:lnTo>
                <a:lnTo>
                  <a:pt x="258185" y="271452"/>
                </a:lnTo>
                <a:lnTo>
                  <a:pt x="253087" y="277156"/>
                </a:lnTo>
                <a:lnTo>
                  <a:pt x="242340" y="288574"/>
                </a:lnTo>
                <a:lnTo>
                  <a:pt x="208549" y="322854"/>
                </a:lnTo>
                <a:lnTo>
                  <a:pt x="199993" y="329521"/>
                </a:lnTo>
                <a:lnTo>
                  <a:pt x="189526" y="336824"/>
                </a:lnTo>
                <a:lnTo>
                  <a:pt x="177786" y="344549"/>
                </a:lnTo>
                <a:lnTo>
                  <a:pt x="168054" y="350652"/>
                </a:lnTo>
                <a:lnTo>
                  <a:pt x="159662" y="355673"/>
                </a:lnTo>
                <a:lnTo>
                  <a:pt x="152160" y="359973"/>
                </a:lnTo>
                <a:lnTo>
                  <a:pt x="138747" y="367291"/>
                </a:lnTo>
                <a:lnTo>
                  <a:pt x="132503" y="370576"/>
                </a:lnTo>
                <a:lnTo>
                  <a:pt x="127388" y="372766"/>
                </a:lnTo>
                <a:lnTo>
                  <a:pt x="119164" y="375199"/>
                </a:lnTo>
                <a:lnTo>
                  <a:pt x="114685" y="375848"/>
                </a:lnTo>
                <a:lnTo>
                  <a:pt x="109794" y="376281"/>
                </a:lnTo>
                <a:lnTo>
                  <a:pt x="100233" y="376761"/>
                </a:lnTo>
                <a:lnTo>
                  <a:pt x="92808" y="376975"/>
                </a:lnTo>
                <a:lnTo>
                  <a:pt x="89495" y="376079"/>
                </a:lnTo>
                <a:lnTo>
                  <a:pt x="83273" y="372544"/>
                </a:lnTo>
                <a:lnTo>
                  <a:pt x="81233" y="370268"/>
                </a:lnTo>
                <a:lnTo>
                  <a:pt x="79873" y="367798"/>
                </a:lnTo>
                <a:lnTo>
                  <a:pt x="77153" y="34285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837"/>
          <p:cNvSpPr/>
          <p:nvPr/>
        </p:nvSpPr>
        <p:spPr>
          <a:xfrm>
            <a:off x="7898130" y="3266163"/>
            <a:ext cx="360046" cy="308314"/>
          </a:xfrm>
          <a:custGeom>
            <a:avLst/>
            <a:gdLst/>
            <a:ahLst/>
            <a:cxnLst/>
            <a:rect l="0" t="0" r="0" b="0"/>
            <a:pathLst>
              <a:path w="360046" h="308314">
                <a:moveTo>
                  <a:pt x="0" y="68539"/>
                </a:moveTo>
                <a:lnTo>
                  <a:pt x="4551" y="59438"/>
                </a:lnTo>
                <a:lnTo>
                  <a:pt x="6785" y="52429"/>
                </a:lnTo>
                <a:lnTo>
                  <a:pt x="7382" y="49226"/>
                </a:lnTo>
                <a:lnTo>
                  <a:pt x="10582" y="43128"/>
                </a:lnTo>
                <a:lnTo>
                  <a:pt x="12770" y="40168"/>
                </a:lnTo>
                <a:lnTo>
                  <a:pt x="20281" y="34340"/>
                </a:lnTo>
                <a:lnTo>
                  <a:pt x="29015" y="28575"/>
                </a:lnTo>
                <a:lnTo>
                  <a:pt x="39288" y="20926"/>
                </a:lnTo>
                <a:lnTo>
                  <a:pt x="49318" y="17284"/>
                </a:lnTo>
                <a:lnTo>
                  <a:pt x="58749" y="13056"/>
                </a:lnTo>
                <a:lnTo>
                  <a:pt x="64883" y="10596"/>
                </a:lnTo>
                <a:lnTo>
                  <a:pt x="79319" y="5322"/>
                </a:lnTo>
                <a:lnTo>
                  <a:pt x="90180" y="2342"/>
                </a:lnTo>
                <a:lnTo>
                  <a:pt x="99135" y="1018"/>
                </a:lnTo>
                <a:lnTo>
                  <a:pt x="109464" y="430"/>
                </a:lnTo>
                <a:lnTo>
                  <a:pt x="122946" y="169"/>
                </a:lnTo>
                <a:lnTo>
                  <a:pt x="145781" y="0"/>
                </a:lnTo>
                <a:lnTo>
                  <a:pt x="149576" y="939"/>
                </a:lnTo>
                <a:lnTo>
                  <a:pt x="156329" y="4522"/>
                </a:lnTo>
                <a:lnTo>
                  <a:pt x="165488" y="11895"/>
                </a:lnTo>
                <a:lnTo>
                  <a:pt x="174234" y="20111"/>
                </a:lnTo>
                <a:lnTo>
                  <a:pt x="182858" y="28578"/>
                </a:lnTo>
                <a:lnTo>
                  <a:pt x="184770" y="31421"/>
                </a:lnTo>
                <a:lnTo>
                  <a:pt x="186895" y="37120"/>
                </a:lnTo>
                <a:lnTo>
                  <a:pt x="188091" y="45683"/>
                </a:lnTo>
                <a:lnTo>
                  <a:pt x="188370" y="53936"/>
                </a:lnTo>
                <a:lnTo>
                  <a:pt x="188445" y="58803"/>
                </a:lnTo>
                <a:lnTo>
                  <a:pt x="187543" y="64906"/>
                </a:lnTo>
                <a:lnTo>
                  <a:pt x="185988" y="71832"/>
                </a:lnTo>
                <a:lnTo>
                  <a:pt x="183999" y="79307"/>
                </a:lnTo>
                <a:lnTo>
                  <a:pt x="179816" y="89053"/>
                </a:lnTo>
                <a:lnTo>
                  <a:pt x="174171" y="100312"/>
                </a:lnTo>
                <a:lnTo>
                  <a:pt x="167548" y="112581"/>
                </a:lnTo>
                <a:lnTo>
                  <a:pt x="160277" y="124571"/>
                </a:lnTo>
                <a:lnTo>
                  <a:pt x="152570" y="136373"/>
                </a:lnTo>
                <a:lnTo>
                  <a:pt x="144575" y="148052"/>
                </a:lnTo>
                <a:lnTo>
                  <a:pt x="138294" y="157743"/>
                </a:lnTo>
                <a:lnTo>
                  <a:pt x="133154" y="166108"/>
                </a:lnTo>
                <a:lnTo>
                  <a:pt x="128773" y="173590"/>
                </a:lnTo>
                <a:lnTo>
                  <a:pt x="123949" y="180483"/>
                </a:lnTo>
                <a:lnTo>
                  <a:pt x="118828" y="186983"/>
                </a:lnTo>
                <a:lnTo>
                  <a:pt x="67805" y="247307"/>
                </a:lnTo>
                <a:lnTo>
                  <a:pt x="62348" y="253440"/>
                </a:lnTo>
                <a:lnTo>
                  <a:pt x="57758" y="261339"/>
                </a:lnTo>
                <a:lnTo>
                  <a:pt x="53745" y="270415"/>
                </a:lnTo>
                <a:lnTo>
                  <a:pt x="50117" y="280275"/>
                </a:lnTo>
                <a:lnTo>
                  <a:pt x="47698" y="287801"/>
                </a:lnTo>
                <a:lnTo>
                  <a:pt x="46087" y="293772"/>
                </a:lnTo>
                <a:lnTo>
                  <a:pt x="45013" y="298704"/>
                </a:lnTo>
                <a:lnTo>
                  <a:pt x="45248" y="301992"/>
                </a:lnTo>
                <a:lnTo>
                  <a:pt x="46358" y="304185"/>
                </a:lnTo>
                <a:lnTo>
                  <a:pt x="48050" y="305646"/>
                </a:lnTo>
                <a:lnTo>
                  <a:pt x="55010" y="307270"/>
                </a:lnTo>
                <a:lnTo>
                  <a:pt x="65407" y="307992"/>
                </a:lnTo>
                <a:lnTo>
                  <a:pt x="79552" y="308313"/>
                </a:lnTo>
                <a:lnTo>
                  <a:pt x="85420" y="307446"/>
                </a:lnTo>
                <a:lnTo>
                  <a:pt x="94479" y="303942"/>
                </a:lnTo>
                <a:lnTo>
                  <a:pt x="104896" y="301675"/>
                </a:lnTo>
                <a:lnTo>
                  <a:pt x="119460" y="299210"/>
                </a:lnTo>
                <a:lnTo>
                  <a:pt x="136790" y="296615"/>
                </a:lnTo>
                <a:lnTo>
                  <a:pt x="151201" y="294885"/>
                </a:lnTo>
                <a:lnTo>
                  <a:pt x="163665" y="293731"/>
                </a:lnTo>
                <a:lnTo>
                  <a:pt x="174833" y="292962"/>
                </a:lnTo>
                <a:lnTo>
                  <a:pt x="185135" y="291497"/>
                </a:lnTo>
                <a:lnTo>
                  <a:pt x="194861" y="289568"/>
                </a:lnTo>
                <a:lnTo>
                  <a:pt x="204201" y="287329"/>
                </a:lnTo>
                <a:lnTo>
                  <a:pt x="215192" y="285837"/>
                </a:lnTo>
                <a:lnTo>
                  <a:pt x="227281" y="284841"/>
                </a:lnTo>
                <a:lnTo>
                  <a:pt x="250557" y="283736"/>
                </a:lnTo>
                <a:lnTo>
                  <a:pt x="267251" y="283245"/>
                </a:lnTo>
                <a:lnTo>
                  <a:pt x="296462" y="282968"/>
                </a:lnTo>
                <a:lnTo>
                  <a:pt x="307178" y="283882"/>
                </a:lnTo>
                <a:lnTo>
                  <a:pt x="318133" y="285443"/>
                </a:lnTo>
                <a:lnTo>
                  <a:pt x="341594" y="289652"/>
                </a:lnTo>
                <a:lnTo>
                  <a:pt x="360045" y="29999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838"/>
          <p:cNvSpPr/>
          <p:nvPr/>
        </p:nvSpPr>
        <p:spPr>
          <a:xfrm>
            <a:off x="7589519" y="3730720"/>
            <a:ext cx="720091" cy="41181"/>
          </a:xfrm>
          <a:custGeom>
            <a:avLst/>
            <a:gdLst/>
            <a:ahLst/>
            <a:cxnLst/>
            <a:rect l="0" t="0" r="0" b="0"/>
            <a:pathLst>
              <a:path w="720091" h="41181">
                <a:moveTo>
                  <a:pt x="0" y="41180"/>
                </a:moveTo>
                <a:lnTo>
                  <a:pt x="13653" y="41180"/>
                </a:lnTo>
                <a:lnTo>
                  <a:pt x="27200" y="40227"/>
                </a:lnTo>
                <a:lnTo>
                  <a:pt x="67652" y="36629"/>
                </a:lnTo>
                <a:lnTo>
                  <a:pt x="87011" y="35288"/>
                </a:lnTo>
                <a:lnTo>
                  <a:pt x="104681" y="34394"/>
                </a:lnTo>
                <a:lnTo>
                  <a:pt x="121222" y="33799"/>
                </a:lnTo>
                <a:lnTo>
                  <a:pt x="136060" y="32449"/>
                </a:lnTo>
                <a:lnTo>
                  <a:pt x="149762" y="30596"/>
                </a:lnTo>
                <a:lnTo>
                  <a:pt x="162707" y="28409"/>
                </a:lnTo>
                <a:lnTo>
                  <a:pt x="197409" y="23439"/>
                </a:lnTo>
                <a:lnTo>
                  <a:pt x="281777" y="12487"/>
                </a:lnTo>
                <a:lnTo>
                  <a:pt x="341769" y="6837"/>
                </a:lnTo>
                <a:lnTo>
                  <a:pt x="376436" y="3997"/>
                </a:lnTo>
                <a:lnTo>
                  <a:pt x="410978" y="2104"/>
                </a:lnTo>
                <a:lnTo>
                  <a:pt x="479838" y="0"/>
                </a:lnTo>
                <a:lnTo>
                  <a:pt x="509440" y="392"/>
                </a:lnTo>
                <a:lnTo>
                  <a:pt x="535841" y="1605"/>
                </a:lnTo>
                <a:lnTo>
                  <a:pt x="579146" y="4541"/>
                </a:lnTo>
                <a:lnTo>
                  <a:pt x="607919" y="5846"/>
                </a:lnTo>
                <a:lnTo>
                  <a:pt x="621497" y="7146"/>
                </a:lnTo>
                <a:lnTo>
                  <a:pt x="635312" y="8966"/>
                </a:lnTo>
                <a:lnTo>
                  <a:pt x="649284" y="11131"/>
                </a:lnTo>
                <a:lnTo>
                  <a:pt x="662409" y="13527"/>
                </a:lnTo>
                <a:lnTo>
                  <a:pt x="696226" y="20498"/>
                </a:lnTo>
                <a:lnTo>
                  <a:pt x="703229" y="21677"/>
                </a:lnTo>
                <a:lnTo>
                  <a:pt x="720090" y="2403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839"/>
          <p:cNvSpPr/>
          <p:nvPr/>
        </p:nvSpPr>
        <p:spPr>
          <a:xfrm>
            <a:off x="7565674" y="3891990"/>
            <a:ext cx="289594" cy="281106"/>
          </a:xfrm>
          <a:custGeom>
            <a:avLst/>
            <a:gdLst/>
            <a:ahLst/>
            <a:cxnLst/>
            <a:rect l="0" t="0" r="0" b="0"/>
            <a:pathLst>
              <a:path w="289594" h="281106">
                <a:moveTo>
                  <a:pt x="58135" y="59932"/>
                </a:moveTo>
                <a:lnTo>
                  <a:pt x="62686" y="50830"/>
                </a:lnTo>
                <a:lnTo>
                  <a:pt x="67461" y="43822"/>
                </a:lnTo>
                <a:lnTo>
                  <a:pt x="70067" y="40619"/>
                </a:lnTo>
                <a:lnTo>
                  <a:pt x="74662" y="37532"/>
                </a:lnTo>
                <a:lnTo>
                  <a:pt x="80584" y="34521"/>
                </a:lnTo>
                <a:lnTo>
                  <a:pt x="87389" y="31561"/>
                </a:lnTo>
                <a:lnTo>
                  <a:pt x="100030" y="25733"/>
                </a:lnTo>
                <a:lnTo>
                  <a:pt x="106067" y="22845"/>
                </a:lnTo>
                <a:lnTo>
                  <a:pt x="112950" y="19015"/>
                </a:lnTo>
                <a:lnTo>
                  <a:pt x="120396" y="14557"/>
                </a:lnTo>
                <a:lnTo>
                  <a:pt x="128218" y="9679"/>
                </a:lnTo>
                <a:lnTo>
                  <a:pt x="136289" y="6428"/>
                </a:lnTo>
                <a:lnTo>
                  <a:pt x="144529" y="4260"/>
                </a:lnTo>
                <a:lnTo>
                  <a:pt x="152878" y="2815"/>
                </a:lnTo>
                <a:lnTo>
                  <a:pt x="160350" y="1852"/>
                </a:lnTo>
                <a:lnTo>
                  <a:pt x="167236" y="1209"/>
                </a:lnTo>
                <a:lnTo>
                  <a:pt x="173731" y="781"/>
                </a:lnTo>
                <a:lnTo>
                  <a:pt x="179967" y="496"/>
                </a:lnTo>
                <a:lnTo>
                  <a:pt x="191976" y="179"/>
                </a:lnTo>
                <a:lnTo>
                  <a:pt x="209446" y="0"/>
                </a:lnTo>
                <a:lnTo>
                  <a:pt x="214254" y="927"/>
                </a:lnTo>
                <a:lnTo>
                  <a:pt x="222137" y="4498"/>
                </a:lnTo>
                <a:lnTo>
                  <a:pt x="228815" y="9260"/>
                </a:lnTo>
                <a:lnTo>
                  <a:pt x="234959" y="14551"/>
                </a:lnTo>
                <a:lnTo>
                  <a:pt x="240864" y="20078"/>
                </a:lnTo>
                <a:lnTo>
                  <a:pt x="242819" y="22885"/>
                </a:lnTo>
                <a:lnTo>
                  <a:pt x="244992" y="28544"/>
                </a:lnTo>
                <a:lnTo>
                  <a:pt x="245572" y="33292"/>
                </a:lnTo>
                <a:lnTo>
                  <a:pt x="245958" y="39314"/>
                </a:lnTo>
                <a:lnTo>
                  <a:pt x="246387" y="52674"/>
                </a:lnTo>
                <a:lnTo>
                  <a:pt x="246578" y="64961"/>
                </a:lnTo>
                <a:lnTo>
                  <a:pt x="243771" y="72810"/>
                </a:lnTo>
                <a:lnTo>
                  <a:pt x="239043" y="81852"/>
                </a:lnTo>
                <a:lnTo>
                  <a:pt x="203809" y="139795"/>
                </a:lnTo>
                <a:lnTo>
                  <a:pt x="190824" y="160197"/>
                </a:lnTo>
                <a:lnTo>
                  <a:pt x="183742" y="168685"/>
                </a:lnTo>
                <a:lnTo>
                  <a:pt x="176163" y="176249"/>
                </a:lnTo>
                <a:lnTo>
                  <a:pt x="168253" y="183197"/>
                </a:lnTo>
                <a:lnTo>
                  <a:pt x="159169" y="191639"/>
                </a:lnTo>
                <a:lnTo>
                  <a:pt x="122296" y="227483"/>
                </a:lnTo>
                <a:lnTo>
                  <a:pt x="100654" y="248921"/>
                </a:lnTo>
                <a:lnTo>
                  <a:pt x="96007" y="252600"/>
                </a:lnTo>
                <a:lnTo>
                  <a:pt x="91003" y="256005"/>
                </a:lnTo>
                <a:lnTo>
                  <a:pt x="85762" y="259227"/>
                </a:lnTo>
                <a:lnTo>
                  <a:pt x="80363" y="262328"/>
                </a:lnTo>
                <a:lnTo>
                  <a:pt x="69285" y="268314"/>
                </a:lnTo>
                <a:lnTo>
                  <a:pt x="62710" y="271243"/>
                </a:lnTo>
                <a:lnTo>
                  <a:pt x="55470" y="274149"/>
                </a:lnTo>
                <a:lnTo>
                  <a:pt x="47786" y="277038"/>
                </a:lnTo>
                <a:lnTo>
                  <a:pt x="40759" y="278965"/>
                </a:lnTo>
                <a:lnTo>
                  <a:pt x="34169" y="280249"/>
                </a:lnTo>
                <a:lnTo>
                  <a:pt x="27871" y="281105"/>
                </a:lnTo>
                <a:lnTo>
                  <a:pt x="22718" y="280723"/>
                </a:lnTo>
                <a:lnTo>
                  <a:pt x="18332" y="279516"/>
                </a:lnTo>
                <a:lnTo>
                  <a:pt x="10917" y="276588"/>
                </a:lnTo>
                <a:lnTo>
                  <a:pt x="4447" y="275286"/>
                </a:lnTo>
                <a:lnTo>
                  <a:pt x="2340" y="273986"/>
                </a:lnTo>
                <a:lnTo>
                  <a:pt x="937" y="272168"/>
                </a:lnTo>
                <a:lnTo>
                  <a:pt x="0" y="270002"/>
                </a:lnTo>
                <a:lnTo>
                  <a:pt x="329" y="267606"/>
                </a:lnTo>
                <a:lnTo>
                  <a:pt x="1500" y="265057"/>
                </a:lnTo>
                <a:lnTo>
                  <a:pt x="3233" y="262404"/>
                </a:lnTo>
                <a:lnTo>
                  <a:pt x="5160" y="256917"/>
                </a:lnTo>
                <a:lnTo>
                  <a:pt x="5673" y="254121"/>
                </a:lnTo>
                <a:lnTo>
                  <a:pt x="8784" y="248473"/>
                </a:lnTo>
                <a:lnTo>
                  <a:pt x="14294" y="241835"/>
                </a:lnTo>
                <a:lnTo>
                  <a:pt x="23093" y="232536"/>
                </a:lnTo>
                <a:lnTo>
                  <a:pt x="28106" y="228341"/>
                </a:lnTo>
                <a:lnTo>
                  <a:pt x="33354" y="224592"/>
                </a:lnTo>
                <a:lnTo>
                  <a:pt x="38757" y="221141"/>
                </a:lnTo>
                <a:lnTo>
                  <a:pt x="47300" y="214765"/>
                </a:lnTo>
                <a:lnTo>
                  <a:pt x="55225" y="208757"/>
                </a:lnTo>
                <a:lnTo>
                  <a:pt x="60005" y="205821"/>
                </a:lnTo>
                <a:lnTo>
                  <a:pt x="65097" y="202911"/>
                </a:lnTo>
                <a:lnTo>
                  <a:pt x="70397" y="200972"/>
                </a:lnTo>
                <a:lnTo>
                  <a:pt x="75834" y="199679"/>
                </a:lnTo>
                <a:lnTo>
                  <a:pt x="81365" y="198816"/>
                </a:lnTo>
                <a:lnTo>
                  <a:pt x="87909" y="197289"/>
                </a:lnTo>
                <a:lnTo>
                  <a:pt x="95130" y="195318"/>
                </a:lnTo>
                <a:lnTo>
                  <a:pt x="102801" y="193052"/>
                </a:lnTo>
                <a:lnTo>
                  <a:pt x="109820" y="191541"/>
                </a:lnTo>
                <a:lnTo>
                  <a:pt x="116405" y="190534"/>
                </a:lnTo>
                <a:lnTo>
                  <a:pt x="122700" y="189862"/>
                </a:lnTo>
                <a:lnTo>
                  <a:pt x="128801" y="190367"/>
                </a:lnTo>
                <a:lnTo>
                  <a:pt x="134773" y="191657"/>
                </a:lnTo>
                <a:lnTo>
                  <a:pt x="140660" y="193469"/>
                </a:lnTo>
                <a:lnTo>
                  <a:pt x="146489" y="194676"/>
                </a:lnTo>
                <a:lnTo>
                  <a:pt x="152280" y="195482"/>
                </a:lnTo>
                <a:lnTo>
                  <a:pt x="158046" y="196018"/>
                </a:lnTo>
                <a:lnTo>
                  <a:pt x="164747" y="198282"/>
                </a:lnTo>
                <a:lnTo>
                  <a:pt x="172073" y="201695"/>
                </a:lnTo>
                <a:lnTo>
                  <a:pt x="186879" y="209615"/>
                </a:lnTo>
                <a:lnTo>
                  <a:pt x="199810" y="216310"/>
                </a:lnTo>
                <a:lnTo>
                  <a:pt x="207830" y="222287"/>
                </a:lnTo>
                <a:lnTo>
                  <a:pt x="216987" y="230081"/>
                </a:lnTo>
                <a:lnTo>
                  <a:pt x="240458" y="251634"/>
                </a:lnTo>
                <a:lnTo>
                  <a:pt x="245406" y="256314"/>
                </a:lnTo>
                <a:lnTo>
                  <a:pt x="250610" y="260386"/>
                </a:lnTo>
                <a:lnTo>
                  <a:pt x="255985" y="264053"/>
                </a:lnTo>
                <a:lnTo>
                  <a:pt x="261473" y="267450"/>
                </a:lnTo>
                <a:lnTo>
                  <a:pt x="267037" y="269715"/>
                </a:lnTo>
                <a:lnTo>
                  <a:pt x="272650" y="271225"/>
                </a:lnTo>
                <a:lnTo>
                  <a:pt x="289593" y="2742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840"/>
          <p:cNvSpPr/>
          <p:nvPr/>
        </p:nvSpPr>
        <p:spPr>
          <a:xfrm>
            <a:off x="7863840" y="3840722"/>
            <a:ext cx="248200" cy="299796"/>
          </a:xfrm>
          <a:custGeom>
            <a:avLst/>
            <a:gdLst/>
            <a:ahLst/>
            <a:cxnLst/>
            <a:rect l="0" t="0" r="0" b="0"/>
            <a:pathLst>
              <a:path w="248200" h="299796">
                <a:moveTo>
                  <a:pt x="0" y="34048"/>
                </a:moveTo>
                <a:lnTo>
                  <a:pt x="4551" y="34048"/>
                </a:lnTo>
                <a:lnTo>
                  <a:pt x="11865" y="31507"/>
                </a:lnTo>
                <a:lnTo>
                  <a:pt x="16482" y="29497"/>
                </a:lnTo>
                <a:lnTo>
                  <a:pt x="21465" y="28156"/>
                </a:lnTo>
                <a:lnTo>
                  <a:pt x="26693" y="27262"/>
                </a:lnTo>
                <a:lnTo>
                  <a:pt x="32082" y="26667"/>
                </a:lnTo>
                <a:lnTo>
                  <a:pt x="37580" y="25317"/>
                </a:lnTo>
                <a:lnTo>
                  <a:pt x="43151" y="23465"/>
                </a:lnTo>
                <a:lnTo>
                  <a:pt x="48770" y="21277"/>
                </a:lnTo>
                <a:lnTo>
                  <a:pt x="60136" y="17914"/>
                </a:lnTo>
                <a:lnTo>
                  <a:pt x="93084" y="9097"/>
                </a:lnTo>
                <a:lnTo>
                  <a:pt x="109681" y="5984"/>
                </a:lnTo>
                <a:lnTo>
                  <a:pt x="125508" y="3909"/>
                </a:lnTo>
                <a:lnTo>
                  <a:pt x="152936" y="1602"/>
                </a:lnTo>
                <a:lnTo>
                  <a:pt x="171477" y="578"/>
                </a:lnTo>
                <a:lnTo>
                  <a:pt x="193686" y="122"/>
                </a:lnTo>
                <a:lnTo>
                  <a:pt x="206276" y="0"/>
                </a:lnTo>
                <a:lnTo>
                  <a:pt x="216576" y="872"/>
                </a:lnTo>
                <a:lnTo>
                  <a:pt x="225346" y="2406"/>
                </a:lnTo>
                <a:lnTo>
                  <a:pt x="244008" y="7160"/>
                </a:lnTo>
                <a:lnTo>
                  <a:pt x="245539" y="8503"/>
                </a:lnTo>
                <a:lnTo>
                  <a:pt x="246561" y="10350"/>
                </a:lnTo>
                <a:lnTo>
                  <a:pt x="247240" y="12534"/>
                </a:lnTo>
                <a:lnTo>
                  <a:pt x="247997" y="20041"/>
                </a:lnTo>
                <a:lnTo>
                  <a:pt x="248199" y="24710"/>
                </a:lnTo>
                <a:lnTo>
                  <a:pt x="247381" y="28775"/>
                </a:lnTo>
                <a:lnTo>
                  <a:pt x="243932" y="35832"/>
                </a:lnTo>
                <a:lnTo>
                  <a:pt x="241679" y="40952"/>
                </a:lnTo>
                <a:lnTo>
                  <a:pt x="239224" y="47223"/>
                </a:lnTo>
                <a:lnTo>
                  <a:pt x="236635" y="54261"/>
                </a:lnTo>
                <a:lnTo>
                  <a:pt x="208048" y="126761"/>
                </a:lnTo>
                <a:lnTo>
                  <a:pt x="202517" y="138718"/>
                </a:lnTo>
                <a:lnTo>
                  <a:pt x="196923" y="149548"/>
                </a:lnTo>
                <a:lnTo>
                  <a:pt x="186581" y="168249"/>
                </a:lnTo>
                <a:lnTo>
                  <a:pt x="178810" y="182910"/>
                </a:lnTo>
                <a:lnTo>
                  <a:pt x="159978" y="220077"/>
                </a:lnTo>
                <a:lnTo>
                  <a:pt x="155230" y="231410"/>
                </a:lnTo>
                <a:lnTo>
                  <a:pt x="152064" y="240870"/>
                </a:lnTo>
                <a:lnTo>
                  <a:pt x="149953" y="249082"/>
                </a:lnTo>
                <a:lnTo>
                  <a:pt x="148546" y="256461"/>
                </a:lnTo>
                <a:lnTo>
                  <a:pt x="147608" y="263286"/>
                </a:lnTo>
                <a:lnTo>
                  <a:pt x="146982" y="269741"/>
                </a:lnTo>
                <a:lnTo>
                  <a:pt x="145614" y="274996"/>
                </a:lnTo>
                <a:lnTo>
                  <a:pt x="140087" y="286944"/>
                </a:lnTo>
                <a:lnTo>
                  <a:pt x="139112" y="290275"/>
                </a:lnTo>
                <a:lnTo>
                  <a:pt x="137160" y="29979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841"/>
          <p:cNvSpPr/>
          <p:nvPr/>
        </p:nvSpPr>
        <p:spPr>
          <a:xfrm>
            <a:off x="7230383" y="2891182"/>
            <a:ext cx="1314958" cy="1444419"/>
          </a:xfrm>
          <a:custGeom>
            <a:avLst/>
            <a:gdLst/>
            <a:ahLst/>
            <a:cxnLst/>
            <a:rect l="0" t="0" r="0" b="0"/>
            <a:pathLst>
              <a:path w="1314958" h="1444419">
                <a:moveTo>
                  <a:pt x="1062082" y="57757"/>
                </a:moveTo>
                <a:lnTo>
                  <a:pt x="1043455" y="50913"/>
                </a:lnTo>
                <a:lnTo>
                  <a:pt x="1020941" y="37606"/>
                </a:lnTo>
                <a:lnTo>
                  <a:pt x="990942" y="29138"/>
                </a:lnTo>
                <a:lnTo>
                  <a:pt x="940319" y="21674"/>
                </a:lnTo>
                <a:lnTo>
                  <a:pt x="900552" y="16234"/>
                </a:lnTo>
                <a:lnTo>
                  <a:pt x="854718" y="15490"/>
                </a:lnTo>
                <a:lnTo>
                  <a:pt x="823827" y="15292"/>
                </a:lnTo>
                <a:lnTo>
                  <a:pt x="799423" y="16112"/>
                </a:lnTo>
                <a:lnTo>
                  <a:pt x="762146" y="19563"/>
                </a:lnTo>
                <a:lnTo>
                  <a:pt x="701539" y="26862"/>
                </a:lnTo>
                <a:lnTo>
                  <a:pt x="647523" y="34819"/>
                </a:lnTo>
                <a:lnTo>
                  <a:pt x="617117" y="39607"/>
                </a:lnTo>
                <a:lnTo>
                  <a:pt x="589226" y="45657"/>
                </a:lnTo>
                <a:lnTo>
                  <a:pt x="563012" y="52548"/>
                </a:lnTo>
                <a:lnTo>
                  <a:pt x="537916" y="60000"/>
                </a:lnTo>
                <a:lnTo>
                  <a:pt x="513565" y="68778"/>
                </a:lnTo>
                <a:lnTo>
                  <a:pt x="489712" y="78439"/>
                </a:lnTo>
                <a:lnTo>
                  <a:pt x="446698" y="97429"/>
                </a:lnTo>
                <a:lnTo>
                  <a:pt x="414880" y="112219"/>
                </a:lnTo>
                <a:lnTo>
                  <a:pt x="380098" y="131256"/>
                </a:lnTo>
                <a:lnTo>
                  <a:pt x="351696" y="153512"/>
                </a:lnTo>
                <a:lnTo>
                  <a:pt x="323762" y="174928"/>
                </a:lnTo>
                <a:lnTo>
                  <a:pt x="265154" y="218380"/>
                </a:lnTo>
                <a:lnTo>
                  <a:pt x="233183" y="245684"/>
                </a:lnTo>
                <a:lnTo>
                  <a:pt x="197732" y="281463"/>
                </a:lnTo>
                <a:lnTo>
                  <a:pt x="151744" y="349072"/>
                </a:lnTo>
                <a:lnTo>
                  <a:pt x="130755" y="385986"/>
                </a:lnTo>
                <a:lnTo>
                  <a:pt x="79783" y="487880"/>
                </a:lnTo>
                <a:lnTo>
                  <a:pt x="65435" y="524195"/>
                </a:lnTo>
                <a:lnTo>
                  <a:pt x="50484" y="568911"/>
                </a:lnTo>
                <a:lnTo>
                  <a:pt x="43831" y="592836"/>
                </a:lnTo>
                <a:lnTo>
                  <a:pt x="24016" y="670076"/>
                </a:lnTo>
                <a:lnTo>
                  <a:pt x="19517" y="693618"/>
                </a:lnTo>
                <a:lnTo>
                  <a:pt x="9440" y="755334"/>
                </a:lnTo>
                <a:lnTo>
                  <a:pt x="5991" y="780936"/>
                </a:lnTo>
                <a:lnTo>
                  <a:pt x="2158" y="819543"/>
                </a:lnTo>
                <a:lnTo>
                  <a:pt x="1136" y="843745"/>
                </a:lnTo>
                <a:lnTo>
                  <a:pt x="0" y="903655"/>
                </a:lnTo>
                <a:lnTo>
                  <a:pt x="1602" y="933157"/>
                </a:lnTo>
                <a:lnTo>
                  <a:pt x="4576" y="961397"/>
                </a:lnTo>
                <a:lnTo>
                  <a:pt x="8462" y="988797"/>
                </a:lnTo>
                <a:lnTo>
                  <a:pt x="15322" y="1029400"/>
                </a:lnTo>
                <a:lnTo>
                  <a:pt x="22497" y="1063004"/>
                </a:lnTo>
                <a:lnTo>
                  <a:pt x="32036" y="1100164"/>
                </a:lnTo>
                <a:lnTo>
                  <a:pt x="45166" y="1138904"/>
                </a:lnTo>
                <a:lnTo>
                  <a:pt x="59574" y="1175489"/>
                </a:lnTo>
                <a:lnTo>
                  <a:pt x="81253" y="1219412"/>
                </a:lnTo>
                <a:lnTo>
                  <a:pt x="113712" y="1263964"/>
                </a:lnTo>
                <a:lnTo>
                  <a:pt x="153354" y="1305635"/>
                </a:lnTo>
                <a:lnTo>
                  <a:pt x="193706" y="1337454"/>
                </a:lnTo>
                <a:lnTo>
                  <a:pt x="227253" y="1361487"/>
                </a:lnTo>
                <a:lnTo>
                  <a:pt x="247181" y="1376333"/>
                </a:lnTo>
                <a:lnTo>
                  <a:pt x="278869" y="1390998"/>
                </a:lnTo>
                <a:lnTo>
                  <a:pt x="318199" y="1409998"/>
                </a:lnTo>
                <a:lnTo>
                  <a:pt x="343799" y="1417896"/>
                </a:lnTo>
                <a:lnTo>
                  <a:pt x="380578" y="1427756"/>
                </a:lnTo>
                <a:lnTo>
                  <a:pt x="401053" y="1432100"/>
                </a:lnTo>
                <a:lnTo>
                  <a:pt x="422324" y="1435948"/>
                </a:lnTo>
                <a:lnTo>
                  <a:pt x="462467" y="1441812"/>
                </a:lnTo>
                <a:lnTo>
                  <a:pt x="493009" y="1444418"/>
                </a:lnTo>
                <a:lnTo>
                  <a:pt x="531983" y="1443036"/>
                </a:lnTo>
                <a:lnTo>
                  <a:pt x="554378" y="1441334"/>
                </a:lnTo>
                <a:lnTo>
                  <a:pt x="589421" y="1439443"/>
                </a:lnTo>
                <a:lnTo>
                  <a:pt x="621505" y="1436698"/>
                </a:lnTo>
                <a:lnTo>
                  <a:pt x="661164" y="1429127"/>
                </a:lnTo>
                <a:lnTo>
                  <a:pt x="691491" y="1419413"/>
                </a:lnTo>
                <a:lnTo>
                  <a:pt x="761549" y="1388552"/>
                </a:lnTo>
                <a:lnTo>
                  <a:pt x="793256" y="1372805"/>
                </a:lnTo>
                <a:lnTo>
                  <a:pt x="821636" y="1355645"/>
                </a:lnTo>
                <a:lnTo>
                  <a:pt x="859649" y="1328969"/>
                </a:lnTo>
                <a:lnTo>
                  <a:pt x="899404" y="1295523"/>
                </a:lnTo>
                <a:lnTo>
                  <a:pt x="936440" y="1261290"/>
                </a:lnTo>
                <a:lnTo>
                  <a:pt x="965601" y="1233376"/>
                </a:lnTo>
                <a:lnTo>
                  <a:pt x="998888" y="1196240"/>
                </a:lnTo>
                <a:lnTo>
                  <a:pt x="1031398" y="1156557"/>
                </a:lnTo>
                <a:lnTo>
                  <a:pt x="1061462" y="1116026"/>
                </a:lnTo>
                <a:lnTo>
                  <a:pt x="1092286" y="1071024"/>
                </a:lnTo>
                <a:lnTo>
                  <a:pt x="1112336" y="1035148"/>
                </a:lnTo>
                <a:lnTo>
                  <a:pt x="1177030" y="908506"/>
                </a:lnTo>
                <a:lnTo>
                  <a:pt x="1201752" y="862905"/>
                </a:lnTo>
                <a:lnTo>
                  <a:pt x="1219725" y="826764"/>
                </a:lnTo>
                <a:lnTo>
                  <a:pt x="1260438" y="737451"/>
                </a:lnTo>
                <a:lnTo>
                  <a:pt x="1269567" y="713769"/>
                </a:lnTo>
                <a:lnTo>
                  <a:pt x="1293602" y="637238"/>
                </a:lnTo>
                <a:lnTo>
                  <a:pt x="1303092" y="604864"/>
                </a:lnTo>
                <a:lnTo>
                  <a:pt x="1307310" y="571426"/>
                </a:lnTo>
                <a:lnTo>
                  <a:pt x="1314236" y="502267"/>
                </a:lnTo>
                <a:lnTo>
                  <a:pt x="1314957" y="476017"/>
                </a:lnTo>
                <a:lnTo>
                  <a:pt x="1314485" y="448992"/>
                </a:lnTo>
                <a:lnTo>
                  <a:pt x="1313217" y="421451"/>
                </a:lnTo>
                <a:lnTo>
                  <a:pt x="1310469" y="393565"/>
                </a:lnTo>
                <a:lnTo>
                  <a:pt x="1306730" y="365449"/>
                </a:lnTo>
                <a:lnTo>
                  <a:pt x="1302334" y="337180"/>
                </a:lnTo>
                <a:lnTo>
                  <a:pt x="1292368" y="295610"/>
                </a:lnTo>
                <a:lnTo>
                  <a:pt x="1281588" y="263482"/>
                </a:lnTo>
                <a:lnTo>
                  <a:pt x="1264810" y="218620"/>
                </a:lnTo>
                <a:lnTo>
                  <a:pt x="1245868" y="176117"/>
                </a:lnTo>
                <a:lnTo>
                  <a:pt x="1217925" y="139923"/>
                </a:lnTo>
                <a:lnTo>
                  <a:pt x="1182401" y="99070"/>
                </a:lnTo>
                <a:lnTo>
                  <a:pt x="1153930" y="68411"/>
                </a:lnTo>
                <a:lnTo>
                  <a:pt x="1131477" y="51062"/>
                </a:lnTo>
                <a:lnTo>
                  <a:pt x="1092062" y="30585"/>
                </a:lnTo>
                <a:lnTo>
                  <a:pt x="1064294" y="18376"/>
                </a:lnTo>
                <a:lnTo>
                  <a:pt x="1036077" y="9139"/>
                </a:lnTo>
                <a:lnTo>
                  <a:pt x="1006709" y="2812"/>
                </a:lnTo>
                <a:lnTo>
                  <a:pt x="974607" y="0"/>
                </a:lnTo>
                <a:lnTo>
                  <a:pt x="943828" y="1290"/>
                </a:lnTo>
                <a:lnTo>
                  <a:pt x="912371" y="4086"/>
                </a:lnTo>
                <a:lnTo>
                  <a:pt x="876164" y="5328"/>
                </a:lnTo>
                <a:lnTo>
                  <a:pt x="845465" y="8421"/>
                </a:lnTo>
                <a:lnTo>
                  <a:pt x="770617" y="2346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842"/>
          <p:cNvSpPr/>
          <p:nvPr/>
        </p:nvSpPr>
        <p:spPr>
          <a:xfrm>
            <a:off x="1143384" y="4054792"/>
            <a:ext cx="291081" cy="677229"/>
          </a:xfrm>
          <a:custGeom>
            <a:avLst/>
            <a:gdLst/>
            <a:ahLst/>
            <a:cxnLst/>
            <a:rect l="0" t="0" r="0" b="0"/>
            <a:pathLst>
              <a:path w="291081" h="677229">
                <a:moveTo>
                  <a:pt x="291080" y="0"/>
                </a:moveTo>
                <a:lnTo>
                  <a:pt x="277428" y="0"/>
                </a:lnTo>
                <a:lnTo>
                  <a:pt x="272454" y="953"/>
                </a:lnTo>
                <a:lnTo>
                  <a:pt x="260902" y="5891"/>
                </a:lnTo>
                <a:lnTo>
                  <a:pt x="254490" y="7381"/>
                </a:lnTo>
                <a:lnTo>
                  <a:pt x="252399" y="8731"/>
                </a:lnTo>
                <a:lnTo>
                  <a:pt x="251006" y="10583"/>
                </a:lnTo>
                <a:lnTo>
                  <a:pt x="250076" y="12770"/>
                </a:lnTo>
                <a:lnTo>
                  <a:pt x="244218" y="20400"/>
                </a:lnTo>
                <a:lnTo>
                  <a:pt x="236449" y="28693"/>
                </a:lnTo>
                <a:lnTo>
                  <a:pt x="200810" y="64488"/>
                </a:lnTo>
                <a:lnTo>
                  <a:pt x="163965" y="103909"/>
                </a:lnTo>
                <a:lnTo>
                  <a:pt x="115622" y="156518"/>
                </a:lnTo>
                <a:lnTo>
                  <a:pt x="105528" y="167210"/>
                </a:lnTo>
                <a:lnTo>
                  <a:pt x="97846" y="177196"/>
                </a:lnTo>
                <a:lnTo>
                  <a:pt x="91773" y="186711"/>
                </a:lnTo>
                <a:lnTo>
                  <a:pt x="79627" y="208713"/>
                </a:lnTo>
                <a:lnTo>
                  <a:pt x="61528" y="240716"/>
                </a:lnTo>
                <a:lnTo>
                  <a:pt x="55178" y="253822"/>
                </a:lnTo>
                <a:lnTo>
                  <a:pt x="48123" y="273465"/>
                </a:lnTo>
                <a:lnTo>
                  <a:pt x="39600" y="299784"/>
                </a:lnTo>
                <a:lnTo>
                  <a:pt x="34844" y="312251"/>
                </a:lnTo>
                <a:lnTo>
                  <a:pt x="21940" y="343883"/>
                </a:lnTo>
                <a:lnTo>
                  <a:pt x="17356" y="357843"/>
                </a:lnTo>
                <a:lnTo>
                  <a:pt x="14300" y="370007"/>
                </a:lnTo>
                <a:lnTo>
                  <a:pt x="12263" y="380974"/>
                </a:lnTo>
                <a:lnTo>
                  <a:pt x="10904" y="393048"/>
                </a:lnTo>
                <a:lnTo>
                  <a:pt x="9999" y="405860"/>
                </a:lnTo>
                <a:lnTo>
                  <a:pt x="9395" y="419163"/>
                </a:lnTo>
                <a:lnTo>
                  <a:pt x="8040" y="430890"/>
                </a:lnTo>
                <a:lnTo>
                  <a:pt x="2535" y="460093"/>
                </a:lnTo>
                <a:lnTo>
                  <a:pt x="480" y="481235"/>
                </a:lnTo>
                <a:lnTo>
                  <a:pt x="0" y="493600"/>
                </a:lnTo>
                <a:lnTo>
                  <a:pt x="2326" y="507985"/>
                </a:lnTo>
                <a:lnTo>
                  <a:pt x="7488" y="524856"/>
                </a:lnTo>
                <a:lnTo>
                  <a:pt x="16132" y="545054"/>
                </a:lnTo>
                <a:lnTo>
                  <a:pt x="23784" y="561652"/>
                </a:lnTo>
                <a:lnTo>
                  <a:pt x="30359" y="574426"/>
                </a:lnTo>
                <a:lnTo>
                  <a:pt x="39416" y="586972"/>
                </a:lnTo>
                <a:lnTo>
                  <a:pt x="45245" y="593616"/>
                </a:lnTo>
                <a:lnTo>
                  <a:pt x="74422" y="623318"/>
                </a:lnTo>
                <a:lnTo>
                  <a:pt x="95709" y="644716"/>
                </a:lnTo>
                <a:lnTo>
                  <a:pt x="104554" y="651031"/>
                </a:lnTo>
                <a:lnTo>
                  <a:pt x="109579" y="654048"/>
                </a:lnTo>
                <a:lnTo>
                  <a:pt x="117703" y="659941"/>
                </a:lnTo>
                <a:lnTo>
                  <a:pt x="121203" y="662846"/>
                </a:lnTo>
                <a:lnTo>
                  <a:pt x="127632" y="666073"/>
                </a:lnTo>
                <a:lnTo>
                  <a:pt x="130680" y="666934"/>
                </a:lnTo>
                <a:lnTo>
                  <a:pt x="136606" y="670430"/>
                </a:lnTo>
                <a:lnTo>
                  <a:pt x="139520" y="672696"/>
                </a:lnTo>
                <a:lnTo>
                  <a:pt x="145298" y="675214"/>
                </a:lnTo>
                <a:lnTo>
                  <a:pt x="153920" y="67722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843"/>
          <p:cNvSpPr/>
          <p:nvPr/>
        </p:nvSpPr>
        <p:spPr>
          <a:xfrm>
            <a:off x="1348739" y="4389120"/>
            <a:ext cx="317184" cy="34291"/>
          </a:xfrm>
          <a:custGeom>
            <a:avLst/>
            <a:gdLst/>
            <a:ahLst/>
            <a:cxnLst/>
            <a:rect l="0" t="0" r="0" b="0"/>
            <a:pathLst>
              <a:path w="317184" h="34291">
                <a:moveTo>
                  <a:pt x="0" y="34290"/>
                </a:moveTo>
                <a:lnTo>
                  <a:pt x="19313" y="34290"/>
                </a:lnTo>
                <a:lnTo>
                  <a:pt x="24305" y="33337"/>
                </a:lnTo>
                <a:lnTo>
                  <a:pt x="30491" y="31750"/>
                </a:lnTo>
                <a:lnTo>
                  <a:pt x="37473" y="29739"/>
                </a:lnTo>
                <a:lnTo>
                  <a:pt x="44032" y="28398"/>
                </a:lnTo>
                <a:lnTo>
                  <a:pt x="50310" y="27504"/>
                </a:lnTo>
                <a:lnTo>
                  <a:pt x="56400" y="26908"/>
                </a:lnTo>
                <a:lnTo>
                  <a:pt x="62365" y="25559"/>
                </a:lnTo>
                <a:lnTo>
                  <a:pt x="68247" y="23707"/>
                </a:lnTo>
                <a:lnTo>
                  <a:pt x="74073" y="21519"/>
                </a:lnTo>
                <a:lnTo>
                  <a:pt x="83672" y="19109"/>
                </a:lnTo>
                <a:lnTo>
                  <a:pt x="95787" y="16549"/>
                </a:lnTo>
                <a:lnTo>
                  <a:pt x="109578" y="13890"/>
                </a:lnTo>
                <a:lnTo>
                  <a:pt x="120677" y="12117"/>
                </a:lnTo>
                <a:lnTo>
                  <a:pt x="129981" y="10935"/>
                </a:lnTo>
                <a:lnTo>
                  <a:pt x="138089" y="10148"/>
                </a:lnTo>
                <a:lnTo>
                  <a:pt x="148257" y="9623"/>
                </a:lnTo>
                <a:lnTo>
                  <a:pt x="172255" y="9039"/>
                </a:lnTo>
                <a:lnTo>
                  <a:pt x="191037" y="7931"/>
                </a:lnTo>
                <a:lnTo>
                  <a:pt x="31718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844"/>
          <p:cNvSpPr/>
          <p:nvPr/>
        </p:nvSpPr>
        <p:spPr>
          <a:xfrm>
            <a:off x="1614487" y="4200622"/>
            <a:ext cx="282846" cy="505613"/>
          </a:xfrm>
          <a:custGeom>
            <a:avLst/>
            <a:gdLst/>
            <a:ahLst/>
            <a:cxnLst/>
            <a:rect l="0" t="0" r="0" b="0"/>
            <a:pathLst>
              <a:path w="282846" h="505613">
                <a:moveTo>
                  <a:pt x="77152" y="51338"/>
                </a:moveTo>
                <a:lnTo>
                  <a:pt x="86254" y="42236"/>
                </a:lnTo>
                <a:lnTo>
                  <a:pt x="90840" y="38602"/>
                </a:lnTo>
                <a:lnTo>
                  <a:pt x="95803" y="35227"/>
                </a:lnTo>
                <a:lnTo>
                  <a:pt x="101016" y="32025"/>
                </a:lnTo>
                <a:lnTo>
                  <a:pt x="109349" y="28467"/>
                </a:lnTo>
                <a:lnTo>
                  <a:pt x="112904" y="27518"/>
                </a:lnTo>
                <a:lnTo>
                  <a:pt x="158865" y="12530"/>
                </a:lnTo>
                <a:lnTo>
                  <a:pt x="173538" y="8321"/>
                </a:lnTo>
                <a:lnTo>
                  <a:pt x="185224" y="5515"/>
                </a:lnTo>
                <a:lnTo>
                  <a:pt x="194920" y="3644"/>
                </a:lnTo>
                <a:lnTo>
                  <a:pt x="203289" y="2397"/>
                </a:lnTo>
                <a:lnTo>
                  <a:pt x="210774" y="1566"/>
                </a:lnTo>
                <a:lnTo>
                  <a:pt x="217668" y="1011"/>
                </a:lnTo>
                <a:lnTo>
                  <a:pt x="224170" y="642"/>
                </a:lnTo>
                <a:lnTo>
                  <a:pt x="236473" y="231"/>
                </a:lnTo>
                <a:lnTo>
                  <a:pt x="249559" y="0"/>
                </a:lnTo>
                <a:lnTo>
                  <a:pt x="253050" y="920"/>
                </a:lnTo>
                <a:lnTo>
                  <a:pt x="259469" y="4482"/>
                </a:lnTo>
                <a:lnTo>
                  <a:pt x="265497" y="9241"/>
                </a:lnTo>
                <a:lnTo>
                  <a:pt x="268438" y="11843"/>
                </a:lnTo>
                <a:lnTo>
                  <a:pt x="270399" y="14530"/>
                </a:lnTo>
                <a:lnTo>
                  <a:pt x="272577" y="20056"/>
                </a:lnTo>
                <a:lnTo>
                  <a:pt x="273803" y="33073"/>
                </a:lnTo>
                <a:lnTo>
                  <a:pt x="272071" y="38209"/>
                </a:lnTo>
                <a:lnTo>
                  <a:pt x="265065" y="48995"/>
                </a:lnTo>
                <a:lnTo>
                  <a:pt x="259578" y="57396"/>
                </a:lnTo>
                <a:lnTo>
                  <a:pt x="226623" y="109509"/>
                </a:lnTo>
                <a:lnTo>
                  <a:pt x="219662" y="117741"/>
                </a:lnTo>
                <a:lnTo>
                  <a:pt x="212164" y="125134"/>
                </a:lnTo>
                <a:lnTo>
                  <a:pt x="204308" y="131968"/>
                </a:lnTo>
                <a:lnTo>
                  <a:pt x="195260" y="140333"/>
                </a:lnTo>
                <a:lnTo>
                  <a:pt x="175047" y="159789"/>
                </a:lnTo>
                <a:lnTo>
                  <a:pt x="164323" y="169358"/>
                </a:lnTo>
                <a:lnTo>
                  <a:pt x="153364" y="178596"/>
                </a:lnTo>
                <a:lnTo>
                  <a:pt x="142248" y="187612"/>
                </a:lnTo>
                <a:lnTo>
                  <a:pt x="132932" y="194574"/>
                </a:lnTo>
                <a:lnTo>
                  <a:pt x="124816" y="200169"/>
                </a:lnTo>
                <a:lnTo>
                  <a:pt x="117501" y="204851"/>
                </a:lnTo>
                <a:lnTo>
                  <a:pt x="110719" y="207972"/>
                </a:lnTo>
                <a:lnTo>
                  <a:pt x="104292" y="210053"/>
                </a:lnTo>
                <a:lnTo>
                  <a:pt x="98103" y="211441"/>
                </a:lnTo>
                <a:lnTo>
                  <a:pt x="92072" y="212366"/>
                </a:lnTo>
                <a:lnTo>
                  <a:pt x="86146" y="212982"/>
                </a:lnTo>
                <a:lnTo>
                  <a:pt x="72050" y="213972"/>
                </a:lnTo>
                <a:lnTo>
                  <a:pt x="70893" y="213100"/>
                </a:lnTo>
                <a:lnTo>
                  <a:pt x="70122" y="211567"/>
                </a:lnTo>
                <a:lnTo>
                  <a:pt x="69608" y="209592"/>
                </a:lnTo>
                <a:lnTo>
                  <a:pt x="71170" y="207323"/>
                </a:lnTo>
                <a:lnTo>
                  <a:pt x="77986" y="202262"/>
                </a:lnTo>
                <a:lnTo>
                  <a:pt x="80566" y="199579"/>
                </a:lnTo>
                <a:lnTo>
                  <a:pt x="82285" y="196838"/>
                </a:lnTo>
                <a:lnTo>
                  <a:pt x="83432" y="194057"/>
                </a:lnTo>
                <a:lnTo>
                  <a:pt x="86101" y="192204"/>
                </a:lnTo>
                <a:lnTo>
                  <a:pt x="94147" y="190145"/>
                </a:lnTo>
                <a:lnTo>
                  <a:pt x="100865" y="187691"/>
                </a:lnTo>
                <a:lnTo>
                  <a:pt x="109153" y="184150"/>
                </a:lnTo>
                <a:lnTo>
                  <a:pt x="118489" y="179884"/>
                </a:lnTo>
                <a:lnTo>
                  <a:pt x="127570" y="177040"/>
                </a:lnTo>
                <a:lnTo>
                  <a:pt x="136482" y="175145"/>
                </a:lnTo>
                <a:lnTo>
                  <a:pt x="145280" y="173881"/>
                </a:lnTo>
                <a:lnTo>
                  <a:pt x="154956" y="173038"/>
                </a:lnTo>
                <a:lnTo>
                  <a:pt x="165216" y="172476"/>
                </a:lnTo>
                <a:lnTo>
                  <a:pt x="192780" y="171685"/>
                </a:lnTo>
                <a:lnTo>
                  <a:pt x="199958" y="171575"/>
                </a:lnTo>
                <a:lnTo>
                  <a:pt x="206648" y="172453"/>
                </a:lnTo>
                <a:lnTo>
                  <a:pt x="213013" y="173991"/>
                </a:lnTo>
                <a:lnTo>
                  <a:pt x="219161" y="175970"/>
                </a:lnTo>
                <a:lnTo>
                  <a:pt x="225165" y="178240"/>
                </a:lnTo>
                <a:lnTo>
                  <a:pt x="231072" y="180707"/>
                </a:lnTo>
                <a:lnTo>
                  <a:pt x="236916" y="183304"/>
                </a:lnTo>
                <a:lnTo>
                  <a:pt x="242716" y="186940"/>
                </a:lnTo>
                <a:lnTo>
                  <a:pt x="248488" y="191269"/>
                </a:lnTo>
                <a:lnTo>
                  <a:pt x="254241" y="196060"/>
                </a:lnTo>
                <a:lnTo>
                  <a:pt x="259029" y="200207"/>
                </a:lnTo>
                <a:lnTo>
                  <a:pt x="266889" y="207354"/>
                </a:lnTo>
                <a:lnTo>
                  <a:pt x="273557" y="216246"/>
                </a:lnTo>
                <a:lnTo>
                  <a:pt x="276669" y="221284"/>
                </a:lnTo>
                <a:lnTo>
                  <a:pt x="280127" y="234502"/>
                </a:lnTo>
                <a:lnTo>
                  <a:pt x="281663" y="249902"/>
                </a:lnTo>
                <a:lnTo>
                  <a:pt x="282073" y="258008"/>
                </a:lnTo>
                <a:lnTo>
                  <a:pt x="282528" y="273684"/>
                </a:lnTo>
                <a:lnTo>
                  <a:pt x="282821" y="301810"/>
                </a:lnTo>
                <a:lnTo>
                  <a:pt x="282845" y="309759"/>
                </a:lnTo>
                <a:lnTo>
                  <a:pt x="281908" y="317916"/>
                </a:lnTo>
                <a:lnTo>
                  <a:pt x="280331" y="326212"/>
                </a:lnTo>
                <a:lnTo>
                  <a:pt x="278328" y="334600"/>
                </a:lnTo>
                <a:lnTo>
                  <a:pt x="275087" y="343049"/>
                </a:lnTo>
                <a:lnTo>
                  <a:pt x="271021" y="351540"/>
                </a:lnTo>
                <a:lnTo>
                  <a:pt x="262376" y="367641"/>
                </a:lnTo>
                <a:lnTo>
                  <a:pt x="255359" y="381147"/>
                </a:lnTo>
                <a:lnTo>
                  <a:pt x="250249" y="388368"/>
                </a:lnTo>
                <a:lnTo>
                  <a:pt x="243985" y="396040"/>
                </a:lnTo>
                <a:lnTo>
                  <a:pt x="236952" y="404012"/>
                </a:lnTo>
                <a:lnTo>
                  <a:pt x="218977" y="423029"/>
                </a:lnTo>
                <a:lnTo>
                  <a:pt x="208850" y="433435"/>
                </a:lnTo>
                <a:lnTo>
                  <a:pt x="199241" y="442276"/>
                </a:lnTo>
                <a:lnTo>
                  <a:pt x="189977" y="450076"/>
                </a:lnTo>
                <a:lnTo>
                  <a:pt x="180944" y="457181"/>
                </a:lnTo>
                <a:lnTo>
                  <a:pt x="170159" y="464775"/>
                </a:lnTo>
                <a:lnTo>
                  <a:pt x="158207" y="472695"/>
                </a:lnTo>
                <a:lnTo>
                  <a:pt x="145476" y="480832"/>
                </a:lnTo>
                <a:lnTo>
                  <a:pt x="134132" y="487210"/>
                </a:lnTo>
                <a:lnTo>
                  <a:pt x="123711" y="492414"/>
                </a:lnTo>
                <a:lnTo>
                  <a:pt x="113907" y="496837"/>
                </a:lnTo>
                <a:lnTo>
                  <a:pt x="105465" y="499784"/>
                </a:lnTo>
                <a:lnTo>
                  <a:pt x="97933" y="501750"/>
                </a:lnTo>
                <a:lnTo>
                  <a:pt x="91006" y="503060"/>
                </a:lnTo>
                <a:lnTo>
                  <a:pt x="84483" y="503933"/>
                </a:lnTo>
                <a:lnTo>
                  <a:pt x="78230" y="504515"/>
                </a:lnTo>
                <a:lnTo>
                  <a:pt x="72156" y="504903"/>
                </a:lnTo>
                <a:lnTo>
                  <a:pt x="60327" y="505335"/>
                </a:lnTo>
                <a:lnTo>
                  <a:pt x="41761" y="505612"/>
                </a:lnTo>
                <a:lnTo>
                  <a:pt x="35461" y="504682"/>
                </a:lnTo>
                <a:lnTo>
                  <a:pt x="27451" y="503110"/>
                </a:lnTo>
                <a:lnTo>
                  <a:pt x="8133" y="498886"/>
                </a:lnTo>
                <a:lnTo>
                  <a:pt x="0" y="48853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845"/>
          <p:cNvSpPr/>
          <p:nvPr/>
        </p:nvSpPr>
        <p:spPr>
          <a:xfrm>
            <a:off x="2040608" y="4603432"/>
            <a:ext cx="10724" cy="137161"/>
          </a:xfrm>
          <a:custGeom>
            <a:avLst/>
            <a:gdLst/>
            <a:ahLst/>
            <a:cxnLst/>
            <a:rect l="0" t="0" r="0" b="0"/>
            <a:pathLst>
              <a:path w="10724" h="137161">
                <a:moveTo>
                  <a:pt x="2504" y="0"/>
                </a:moveTo>
                <a:lnTo>
                  <a:pt x="7055" y="13653"/>
                </a:lnTo>
                <a:lnTo>
                  <a:pt x="8396" y="19579"/>
                </a:lnTo>
                <a:lnTo>
                  <a:pt x="9289" y="25436"/>
                </a:lnTo>
                <a:lnTo>
                  <a:pt x="9885" y="31244"/>
                </a:lnTo>
                <a:lnTo>
                  <a:pt x="10282" y="38927"/>
                </a:lnTo>
                <a:lnTo>
                  <a:pt x="10723" y="57624"/>
                </a:lnTo>
                <a:lnTo>
                  <a:pt x="8936" y="70801"/>
                </a:lnTo>
                <a:lnTo>
                  <a:pt x="5839" y="86253"/>
                </a:lnTo>
                <a:lnTo>
                  <a:pt x="1870" y="103222"/>
                </a:lnTo>
                <a:lnTo>
                  <a:pt x="176" y="115487"/>
                </a:lnTo>
                <a:lnTo>
                  <a:pt x="0" y="124617"/>
                </a:lnTo>
                <a:lnTo>
                  <a:pt x="835" y="131655"/>
                </a:lnTo>
                <a:lnTo>
                  <a:pt x="1391" y="135395"/>
                </a:lnTo>
                <a:lnTo>
                  <a:pt x="1762" y="136936"/>
                </a:lnTo>
                <a:lnTo>
                  <a:pt x="2504" y="1371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846"/>
          <p:cNvSpPr/>
          <p:nvPr/>
        </p:nvSpPr>
        <p:spPr>
          <a:xfrm>
            <a:off x="2205989" y="4389120"/>
            <a:ext cx="368619" cy="25613"/>
          </a:xfrm>
          <a:custGeom>
            <a:avLst/>
            <a:gdLst/>
            <a:ahLst/>
            <a:cxnLst/>
            <a:rect l="0" t="0" r="0" b="0"/>
            <a:pathLst>
              <a:path w="368619" h="25613">
                <a:moveTo>
                  <a:pt x="0" y="17145"/>
                </a:moveTo>
                <a:lnTo>
                  <a:pt x="9102" y="21696"/>
                </a:lnTo>
                <a:lnTo>
                  <a:pt x="14641" y="23036"/>
                </a:lnTo>
                <a:lnTo>
                  <a:pt x="21191" y="23930"/>
                </a:lnTo>
                <a:lnTo>
                  <a:pt x="34183" y="24923"/>
                </a:lnTo>
                <a:lnTo>
                  <a:pt x="43133" y="25364"/>
                </a:lnTo>
                <a:lnTo>
                  <a:pt x="62628" y="25612"/>
                </a:lnTo>
                <a:lnTo>
                  <a:pt x="71280" y="24695"/>
                </a:lnTo>
                <a:lnTo>
                  <a:pt x="80857" y="23131"/>
                </a:lnTo>
                <a:lnTo>
                  <a:pt x="150910" y="9226"/>
                </a:lnTo>
                <a:lnTo>
                  <a:pt x="170139" y="6150"/>
                </a:lnTo>
                <a:lnTo>
                  <a:pt x="186769" y="4100"/>
                </a:lnTo>
                <a:lnTo>
                  <a:pt x="201665" y="2733"/>
                </a:lnTo>
                <a:lnTo>
                  <a:pt x="218263" y="1822"/>
                </a:lnTo>
                <a:lnTo>
                  <a:pt x="254486" y="810"/>
                </a:lnTo>
                <a:lnTo>
                  <a:pt x="36861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847"/>
          <p:cNvSpPr/>
          <p:nvPr/>
        </p:nvSpPr>
        <p:spPr>
          <a:xfrm>
            <a:off x="2600325" y="4243387"/>
            <a:ext cx="33923" cy="342901"/>
          </a:xfrm>
          <a:custGeom>
            <a:avLst/>
            <a:gdLst/>
            <a:ahLst/>
            <a:cxnLst/>
            <a:rect l="0" t="0" r="0" b="0"/>
            <a:pathLst>
              <a:path w="33923" h="342901">
                <a:moveTo>
                  <a:pt x="0" y="0"/>
                </a:moveTo>
                <a:lnTo>
                  <a:pt x="9101" y="4551"/>
                </a:lnTo>
                <a:lnTo>
                  <a:pt x="12735" y="5892"/>
                </a:lnTo>
                <a:lnTo>
                  <a:pt x="16110" y="6785"/>
                </a:lnTo>
                <a:lnTo>
                  <a:pt x="19312" y="7381"/>
                </a:lnTo>
                <a:lnTo>
                  <a:pt x="21447" y="8731"/>
                </a:lnTo>
                <a:lnTo>
                  <a:pt x="22870" y="10583"/>
                </a:lnTo>
                <a:lnTo>
                  <a:pt x="23819" y="12771"/>
                </a:lnTo>
                <a:lnTo>
                  <a:pt x="24874" y="20281"/>
                </a:lnTo>
                <a:lnTo>
                  <a:pt x="25155" y="24950"/>
                </a:lnTo>
                <a:lnTo>
                  <a:pt x="26295" y="30921"/>
                </a:lnTo>
                <a:lnTo>
                  <a:pt x="28007" y="37759"/>
                </a:lnTo>
                <a:lnTo>
                  <a:pt x="30101" y="45175"/>
                </a:lnTo>
                <a:lnTo>
                  <a:pt x="31497" y="54882"/>
                </a:lnTo>
                <a:lnTo>
                  <a:pt x="32428" y="66115"/>
                </a:lnTo>
                <a:lnTo>
                  <a:pt x="33048" y="78367"/>
                </a:lnTo>
                <a:lnTo>
                  <a:pt x="33738" y="117380"/>
                </a:lnTo>
                <a:lnTo>
                  <a:pt x="33922" y="141118"/>
                </a:lnTo>
                <a:lnTo>
                  <a:pt x="33092" y="162659"/>
                </a:lnTo>
                <a:lnTo>
                  <a:pt x="31586" y="182735"/>
                </a:lnTo>
                <a:lnTo>
                  <a:pt x="29630" y="201833"/>
                </a:lnTo>
                <a:lnTo>
                  <a:pt x="27373" y="217423"/>
                </a:lnTo>
                <a:lnTo>
                  <a:pt x="24916" y="230674"/>
                </a:lnTo>
                <a:lnTo>
                  <a:pt x="22326" y="242365"/>
                </a:lnTo>
                <a:lnTo>
                  <a:pt x="20598" y="253969"/>
                </a:lnTo>
                <a:lnTo>
                  <a:pt x="19447" y="265515"/>
                </a:lnTo>
                <a:lnTo>
                  <a:pt x="18168" y="286600"/>
                </a:lnTo>
                <a:lnTo>
                  <a:pt x="17599" y="302320"/>
                </a:lnTo>
                <a:lnTo>
                  <a:pt x="17279" y="317330"/>
                </a:lnTo>
                <a:lnTo>
                  <a:pt x="18187" y="321090"/>
                </a:lnTo>
                <a:lnTo>
                  <a:pt x="19744" y="324551"/>
                </a:lnTo>
                <a:lnTo>
                  <a:pt x="21735" y="327810"/>
                </a:lnTo>
                <a:lnTo>
                  <a:pt x="23062" y="330935"/>
                </a:lnTo>
                <a:lnTo>
                  <a:pt x="23947" y="333971"/>
                </a:lnTo>
                <a:lnTo>
                  <a:pt x="25717" y="3429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848"/>
          <p:cNvSpPr/>
          <p:nvPr/>
        </p:nvSpPr>
        <p:spPr>
          <a:xfrm>
            <a:off x="2758798" y="4287625"/>
            <a:ext cx="201078" cy="263840"/>
          </a:xfrm>
          <a:custGeom>
            <a:avLst/>
            <a:gdLst/>
            <a:ahLst/>
            <a:cxnLst/>
            <a:rect l="0" t="0" r="0" b="0"/>
            <a:pathLst>
              <a:path w="201078" h="263840">
                <a:moveTo>
                  <a:pt x="55839" y="15770"/>
                </a:moveTo>
                <a:lnTo>
                  <a:pt x="55839" y="0"/>
                </a:lnTo>
                <a:lnTo>
                  <a:pt x="55839" y="2729"/>
                </a:lnTo>
                <a:lnTo>
                  <a:pt x="54886" y="5171"/>
                </a:lnTo>
                <a:lnTo>
                  <a:pt x="51288" y="10424"/>
                </a:lnTo>
                <a:lnTo>
                  <a:pt x="46138" y="19826"/>
                </a:lnTo>
                <a:lnTo>
                  <a:pt x="13545" y="83449"/>
                </a:lnTo>
                <a:lnTo>
                  <a:pt x="10498" y="92322"/>
                </a:lnTo>
                <a:lnTo>
                  <a:pt x="8467" y="101095"/>
                </a:lnTo>
                <a:lnTo>
                  <a:pt x="656" y="149358"/>
                </a:lnTo>
                <a:lnTo>
                  <a:pt x="0" y="162931"/>
                </a:lnTo>
                <a:lnTo>
                  <a:pt x="516" y="175790"/>
                </a:lnTo>
                <a:lnTo>
                  <a:pt x="1812" y="188172"/>
                </a:lnTo>
                <a:lnTo>
                  <a:pt x="3628" y="199285"/>
                </a:lnTo>
                <a:lnTo>
                  <a:pt x="5792" y="209550"/>
                </a:lnTo>
                <a:lnTo>
                  <a:pt x="8187" y="219252"/>
                </a:lnTo>
                <a:lnTo>
                  <a:pt x="10736" y="226672"/>
                </a:lnTo>
                <a:lnTo>
                  <a:pt x="13388" y="232571"/>
                </a:lnTo>
                <a:lnTo>
                  <a:pt x="16108" y="237456"/>
                </a:lnTo>
                <a:lnTo>
                  <a:pt x="21671" y="245425"/>
                </a:lnTo>
                <a:lnTo>
                  <a:pt x="24488" y="248883"/>
                </a:lnTo>
                <a:lnTo>
                  <a:pt x="28271" y="252141"/>
                </a:lnTo>
                <a:lnTo>
                  <a:pt x="32698" y="255266"/>
                </a:lnTo>
                <a:lnTo>
                  <a:pt x="37554" y="258301"/>
                </a:lnTo>
                <a:lnTo>
                  <a:pt x="41744" y="260325"/>
                </a:lnTo>
                <a:lnTo>
                  <a:pt x="45490" y="261674"/>
                </a:lnTo>
                <a:lnTo>
                  <a:pt x="48939" y="262573"/>
                </a:lnTo>
                <a:lnTo>
                  <a:pt x="52192" y="263173"/>
                </a:lnTo>
                <a:lnTo>
                  <a:pt x="58345" y="263839"/>
                </a:lnTo>
                <a:lnTo>
                  <a:pt x="62273" y="263065"/>
                </a:lnTo>
                <a:lnTo>
                  <a:pt x="66796" y="261595"/>
                </a:lnTo>
                <a:lnTo>
                  <a:pt x="71716" y="259663"/>
                </a:lnTo>
                <a:lnTo>
                  <a:pt x="76901" y="257423"/>
                </a:lnTo>
                <a:lnTo>
                  <a:pt x="87742" y="252394"/>
                </a:lnTo>
                <a:lnTo>
                  <a:pt x="121603" y="235749"/>
                </a:lnTo>
                <a:lnTo>
                  <a:pt x="126352" y="231955"/>
                </a:lnTo>
                <a:lnTo>
                  <a:pt x="130470" y="227521"/>
                </a:lnTo>
                <a:lnTo>
                  <a:pt x="134168" y="222660"/>
                </a:lnTo>
                <a:lnTo>
                  <a:pt x="137586" y="218467"/>
                </a:lnTo>
                <a:lnTo>
                  <a:pt x="140817" y="214718"/>
                </a:lnTo>
                <a:lnTo>
                  <a:pt x="143923" y="211267"/>
                </a:lnTo>
                <a:lnTo>
                  <a:pt x="152455" y="202352"/>
                </a:lnTo>
                <a:lnTo>
                  <a:pt x="157397" y="197308"/>
                </a:lnTo>
                <a:lnTo>
                  <a:pt x="164502" y="187278"/>
                </a:lnTo>
                <a:lnTo>
                  <a:pt x="173049" y="173923"/>
                </a:lnTo>
                <a:lnTo>
                  <a:pt x="182556" y="158354"/>
                </a:lnTo>
                <a:lnTo>
                  <a:pt x="188894" y="146068"/>
                </a:lnTo>
                <a:lnTo>
                  <a:pt x="193120" y="135972"/>
                </a:lnTo>
                <a:lnTo>
                  <a:pt x="195937" y="127337"/>
                </a:lnTo>
                <a:lnTo>
                  <a:pt x="197815" y="118723"/>
                </a:lnTo>
                <a:lnTo>
                  <a:pt x="199067" y="110123"/>
                </a:lnTo>
                <a:lnTo>
                  <a:pt x="199902" y="101532"/>
                </a:lnTo>
                <a:lnTo>
                  <a:pt x="200458" y="93899"/>
                </a:lnTo>
                <a:lnTo>
                  <a:pt x="200830" y="86906"/>
                </a:lnTo>
                <a:lnTo>
                  <a:pt x="201077" y="80339"/>
                </a:lnTo>
                <a:lnTo>
                  <a:pt x="200289" y="75009"/>
                </a:lnTo>
                <a:lnTo>
                  <a:pt x="198812" y="70502"/>
                </a:lnTo>
                <a:lnTo>
                  <a:pt x="194630" y="62955"/>
                </a:lnTo>
                <a:lnTo>
                  <a:pt x="189596" y="56426"/>
                </a:lnTo>
                <a:lnTo>
                  <a:pt x="184184" y="50349"/>
                </a:lnTo>
                <a:lnTo>
                  <a:pt x="181407" y="47395"/>
                </a:lnTo>
                <a:lnTo>
                  <a:pt x="177651" y="44473"/>
                </a:lnTo>
                <a:lnTo>
                  <a:pt x="173242" y="41573"/>
                </a:lnTo>
                <a:lnTo>
                  <a:pt x="168398" y="38687"/>
                </a:lnTo>
                <a:lnTo>
                  <a:pt x="163263" y="36763"/>
                </a:lnTo>
                <a:lnTo>
                  <a:pt x="157935" y="35480"/>
                </a:lnTo>
                <a:lnTo>
                  <a:pt x="152478" y="34625"/>
                </a:lnTo>
                <a:lnTo>
                  <a:pt x="146935" y="33102"/>
                </a:lnTo>
                <a:lnTo>
                  <a:pt x="141335" y="31135"/>
                </a:lnTo>
                <a:lnTo>
                  <a:pt x="135696" y="28871"/>
                </a:lnTo>
                <a:lnTo>
                  <a:pt x="130032" y="27361"/>
                </a:lnTo>
                <a:lnTo>
                  <a:pt x="124351" y="26355"/>
                </a:lnTo>
                <a:lnTo>
                  <a:pt x="118659" y="25684"/>
                </a:lnTo>
                <a:lnTo>
                  <a:pt x="112959" y="24284"/>
                </a:lnTo>
                <a:lnTo>
                  <a:pt x="107254" y="22398"/>
                </a:lnTo>
                <a:lnTo>
                  <a:pt x="101546" y="20189"/>
                </a:lnTo>
                <a:lnTo>
                  <a:pt x="96787" y="18716"/>
                </a:lnTo>
                <a:lnTo>
                  <a:pt x="92663" y="17734"/>
                </a:lnTo>
                <a:lnTo>
                  <a:pt x="88961" y="17079"/>
                </a:lnTo>
                <a:lnTo>
                  <a:pt x="84588" y="16642"/>
                </a:lnTo>
                <a:lnTo>
                  <a:pt x="79767" y="16352"/>
                </a:lnTo>
                <a:lnTo>
                  <a:pt x="30121" y="1577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849"/>
          <p:cNvSpPr/>
          <p:nvPr/>
        </p:nvSpPr>
        <p:spPr>
          <a:xfrm>
            <a:off x="2926079" y="4149090"/>
            <a:ext cx="274129" cy="522923"/>
          </a:xfrm>
          <a:custGeom>
            <a:avLst/>
            <a:gdLst/>
            <a:ahLst/>
            <a:cxnLst/>
            <a:rect l="0" t="0" r="0" b="0"/>
            <a:pathLst>
              <a:path w="274129" h="522923">
                <a:moveTo>
                  <a:pt x="0" y="0"/>
                </a:moveTo>
                <a:lnTo>
                  <a:pt x="19313" y="19312"/>
                </a:lnTo>
                <a:lnTo>
                  <a:pt x="23353" y="22399"/>
                </a:lnTo>
                <a:lnTo>
                  <a:pt x="27951" y="25411"/>
                </a:lnTo>
                <a:lnTo>
                  <a:pt x="32922" y="28370"/>
                </a:lnTo>
                <a:lnTo>
                  <a:pt x="40046" y="33201"/>
                </a:lnTo>
                <a:lnTo>
                  <a:pt x="58121" y="46188"/>
                </a:lnTo>
                <a:lnTo>
                  <a:pt x="71133" y="53652"/>
                </a:lnTo>
                <a:lnTo>
                  <a:pt x="86474" y="61485"/>
                </a:lnTo>
                <a:lnTo>
                  <a:pt x="103370" y="69565"/>
                </a:lnTo>
                <a:lnTo>
                  <a:pt x="121301" y="78762"/>
                </a:lnTo>
                <a:lnTo>
                  <a:pt x="159004" y="99140"/>
                </a:lnTo>
                <a:lnTo>
                  <a:pt x="174583" y="108003"/>
                </a:lnTo>
                <a:lnTo>
                  <a:pt x="199512" y="122931"/>
                </a:lnTo>
                <a:lnTo>
                  <a:pt x="208256" y="129579"/>
                </a:lnTo>
                <a:lnTo>
                  <a:pt x="215038" y="135916"/>
                </a:lnTo>
                <a:lnTo>
                  <a:pt x="220511" y="142045"/>
                </a:lnTo>
                <a:lnTo>
                  <a:pt x="226065" y="148989"/>
                </a:lnTo>
                <a:lnTo>
                  <a:pt x="231673" y="156476"/>
                </a:lnTo>
                <a:lnTo>
                  <a:pt x="237316" y="164325"/>
                </a:lnTo>
                <a:lnTo>
                  <a:pt x="242983" y="171462"/>
                </a:lnTo>
                <a:lnTo>
                  <a:pt x="248667" y="178126"/>
                </a:lnTo>
                <a:lnTo>
                  <a:pt x="254360" y="184473"/>
                </a:lnTo>
                <a:lnTo>
                  <a:pt x="259109" y="191562"/>
                </a:lnTo>
                <a:lnTo>
                  <a:pt x="266925" y="207058"/>
                </a:lnTo>
                <a:lnTo>
                  <a:pt x="269390" y="215191"/>
                </a:lnTo>
                <a:lnTo>
                  <a:pt x="271033" y="223471"/>
                </a:lnTo>
                <a:lnTo>
                  <a:pt x="272129" y="231848"/>
                </a:lnTo>
                <a:lnTo>
                  <a:pt x="272860" y="240290"/>
                </a:lnTo>
                <a:lnTo>
                  <a:pt x="273347" y="248776"/>
                </a:lnTo>
                <a:lnTo>
                  <a:pt x="273671" y="257290"/>
                </a:lnTo>
                <a:lnTo>
                  <a:pt x="274128" y="301130"/>
                </a:lnTo>
                <a:lnTo>
                  <a:pt x="273240" y="315053"/>
                </a:lnTo>
                <a:lnTo>
                  <a:pt x="271695" y="327193"/>
                </a:lnTo>
                <a:lnTo>
                  <a:pt x="269713" y="338143"/>
                </a:lnTo>
                <a:lnTo>
                  <a:pt x="267439" y="348301"/>
                </a:lnTo>
                <a:lnTo>
                  <a:pt x="264970" y="357931"/>
                </a:lnTo>
                <a:lnTo>
                  <a:pt x="262372" y="367208"/>
                </a:lnTo>
                <a:lnTo>
                  <a:pt x="258735" y="378155"/>
                </a:lnTo>
                <a:lnTo>
                  <a:pt x="249613" y="403018"/>
                </a:lnTo>
                <a:lnTo>
                  <a:pt x="241657" y="417269"/>
                </a:lnTo>
                <a:lnTo>
                  <a:pt x="231590" y="432484"/>
                </a:lnTo>
                <a:lnTo>
                  <a:pt x="210561" y="461772"/>
                </a:lnTo>
                <a:lnTo>
                  <a:pt x="194866" y="484314"/>
                </a:lnTo>
                <a:lnTo>
                  <a:pt x="188013" y="492421"/>
                </a:lnTo>
                <a:lnTo>
                  <a:pt x="181540" y="498779"/>
                </a:lnTo>
                <a:lnTo>
                  <a:pt x="175319" y="503968"/>
                </a:lnTo>
                <a:lnTo>
                  <a:pt x="169267" y="508381"/>
                </a:lnTo>
                <a:lnTo>
                  <a:pt x="163327" y="512276"/>
                </a:lnTo>
                <a:lnTo>
                  <a:pt x="157463" y="515824"/>
                </a:lnTo>
                <a:lnTo>
                  <a:pt x="151648" y="518191"/>
                </a:lnTo>
                <a:lnTo>
                  <a:pt x="145866" y="519768"/>
                </a:lnTo>
                <a:lnTo>
                  <a:pt x="128588" y="52292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850"/>
          <p:cNvSpPr/>
          <p:nvPr/>
        </p:nvSpPr>
        <p:spPr>
          <a:xfrm>
            <a:off x="3277550" y="4551997"/>
            <a:ext cx="51085" cy="162879"/>
          </a:xfrm>
          <a:custGeom>
            <a:avLst/>
            <a:gdLst/>
            <a:ahLst/>
            <a:cxnLst/>
            <a:rect l="0" t="0" r="0" b="0"/>
            <a:pathLst>
              <a:path w="51085" h="162879">
                <a:moveTo>
                  <a:pt x="42864" y="0"/>
                </a:moveTo>
                <a:lnTo>
                  <a:pt x="47415" y="9102"/>
                </a:lnTo>
                <a:lnTo>
                  <a:pt x="48756" y="13688"/>
                </a:lnTo>
                <a:lnTo>
                  <a:pt x="49650" y="18650"/>
                </a:lnTo>
                <a:lnTo>
                  <a:pt x="50245" y="23864"/>
                </a:lnTo>
                <a:lnTo>
                  <a:pt x="50643" y="31149"/>
                </a:lnTo>
                <a:lnTo>
                  <a:pt x="51084" y="49405"/>
                </a:lnTo>
                <a:lnTo>
                  <a:pt x="50249" y="57701"/>
                </a:lnTo>
                <a:lnTo>
                  <a:pt x="48740" y="65138"/>
                </a:lnTo>
                <a:lnTo>
                  <a:pt x="46781" y="72000"/>
                </a:lnTo>
                <a:lnTo>
                  <a:pt x="42065" y="87245"/>
                </a:lnTo>
                <a:lnTo>
                  <a:pt x="39474" y="95311"/>
                </a:lnTo>
                <a:lnTo>
                  <a:pt x="36794" y="102593"/>
                </a:lnTo>
                <a:lnTo>
                  <a:pt x="34055" y="109353"/>
                </a:lnTo>
                <a:lnTo>
                  <a:pt x="31277" y="115764"/>
                </a:lnTo>
                <a:lnTo>
                  <a:pt x="25649" y="127969"/>
                </a:lnTo>
                <a:lnTo>
                  <a:pt x="22815" y="133890"/>
                </a:lnTo>
                <a:lnTo>
                  <a:pt x="19973" y="138790"/>
                </a:lnTo>
                <a:lnTo>
                  <a:pt x="17126" y="143009"/>
                </a:lnTo>
                <a:lnTo>
                  <a:pt x="14275" y="146774"/>
                </a:lnTo>
                <a:lnTo>
                  <a:pt x="11423" y="150237"/>
                </a:lnTo>
                <a:lnTo>
                  <a:pt x="8568" y="153498"/>
                </a:lnTo>
                <a:lnTo>
                  <a:pt x="5713" y="156624"/>
                </a:lnTo>
                <a:lnTo>
                  <a:pt x="2857" y="158709"/>
                </a:lnTo>
                <a:lnTo>
                  <a:pt x="0" y="160099"/>
                </a:lnTo>
                <a:lnTo>
                  <a:pt x="2" y="16287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851"/>
          <p:cNvSpPr/>
          <p:nvPr/>
        </p:nvSpPr>
        <p:spPr>
          <a:xfrm>
            <a:off x="3509388" y="4160045"/>
            <a:ext cx="205363" cy="587780"/>
          </a:xfrm>
          <a:custGeom>
            <a:avLst/>
            <a:gdLst/>
            <a:ahLst/>
            <a:cxnLst/>
            <a:rect l="0" t="0" r="0" b="0"/>
            <a:pathLst>
              <a:path w="205363" h="587780">
                <a:moveTo>
                  <a:pt x="205362" y="14762"/>
                </a:moveTo>
                <a:lnTo>
                  <a:pt x="205362" y="5660"/>
                </a:lnTo>
                <a:lnTo>
                  <a:pt x="204409" y="2979"/>
                </a:lnTo>
                <a:lnTo>
                  <a:pt x="202822" y="1192"/>
                </a:lnTo>
                <a:lnTo>
                  <a:pt x="200811" y="0"/>
                </a:lnTo>
                <a:lnTo>
                  <a:pt x="198518" y="158"/>
                </a:lnTo>
                <a:lnTo>
                  <a:pt x="196036" y="1216"/>
                </a:lnTo>
                <a:lnTo>
                  <a:pt x="190740" y="4932"/>
                </a:lnTo>
                <a:lnTo>
                  <a:pt x="185210" y="9758"/>
                </a:lnTo>
                <a:lnTo>
                  <a:pt x="181450" y="12379"/>
                </a:lnTo>
                <a:lnTo>
                  <a:pt x="177038" y="15078"/>
                </a:lnTo>
                <a:lnTo>
                  <a:pt x="172192" y="17830"/>
                </a:lnTo>
                <a:lnTo>
                  <a:pt x="164199" y="24428"/>
                </a:lnTo>
                <a:lnTo>
                  <a:pt x="154107" y="33588"/>
                </a:lnTo>
                <a:lnTo>
                  <a:pt x="142617" y="44458"/>
                </a:lnTo>
                <a:lnTo>
                  <a:pt x="132099" y="55514"/>
                </a:lnTo>
                <a:lnTo>
                  <a:pt x="122230" y="66695"/>
                </a:lnTo>
                <a:lnTo>
                  <a:pt x="112793" y="77959"/>
                </a:lnTo>
                <a:lnTo>
                  <a:pt x="104596" y="87374"/>
                </a:lnTo>
                <a:lnTo>
                  <a:pt x="90410" y="102914"/>
                </a:lnTo>
                <a:lnTo>
                  <a:pt x="84912" y="110678"/>
                </a:lnTo>
                <a:lnTo>
                  <a:pt x="80294" y="118711"/>
                </a:lnTo>
                <a:lnTo>
                  <a:pt x="66039" y="147584"/>
                </a:lnTo>
                <a:lnTo>
                  <a:pt x="38774" y="197627"/>
                </a:lnTo>
                <a:lnTo>
                  <a:pt x="29533" y="220492"/>
                </a:lnTo>
                <a:lnTo>
                  <a:pt x="21468" y="245260"/>
                </a:lnTo>
                <a:lnTo>
                  <a:pt x="14186" y="271298"/>
                </a:lnTo>
                <a:lnTo>
                  <a:pt x="9331" y="291513"/>
                </a:lnTo>
                <a:lnTo>
                  <a:pt x="6094" y="307848"/>
                </a:lnTo>
                <a:lnTo>
                  <a:pt x="3937" y="321595"/>
                </a:lnTo>
                <a:lnTo>
                  <a:pt x="2499" y="333617"/>
                </a:lnTo>
                <a:lnTo>
                  <a:pt x="1539" y="344490"/>
                </a:lnTo>
                <a:lnTo>
                  <a:pt x="900" y="354596"/>
                </a:lnTo>
                <a:lnTo>
                  <a:pt x="190" y="373444"/>
                </a:lnTo>
                <a:lnTo>
                  <a:pt x="0" y="382471"/>
                </a:lnTo>
                <a:lnTo>
                  <a:pt x="1779" y="397061"/>
                </a:lnTo>
                <a:lnTo>
                  <a:pt x="4870" y="415361"/>
                </a:lnTo>
                <a:lnTo>
                  <a:pt x="8836" y="436133"/>
                </a:lnTo>
                <a:lnTo>
                  <a:pt x="12431" y="451886"/>
                </a:lnTo>
                <a:lnTo>
                  <a:pt x="15782" y="464293"/>
                </a:lnTo>
                <a:lnTo>
                  <a:pt x="18967" y="474470"/>
                </a:lnTo>
                <a:lnTo>
                  <a:pt x="25047" y="490857"/>
                </a:lnTo>
                <a:lnTo>
                  <a:pt x="28002" y="497893"/>
                </a:lnTo>
                <a:lnTo>
                  <a:pt x="32829" y="505443"/>
                </a:lnTo>
                <a:lnTo>
                  <a:pt x="38905" y="513332"/>
                </a:lnTo>
                <a:lnTo>
                  <a:pt x="45813" y="521449"/>
                </a:lnTo>
                <a:lnTo>
                  <a:pt x="52323" y="527814"/>
                </a:lnTo>
                <a:lnTo>
                  <a:pt x="58569" y="533009"/>
                </a:lnTo>
                <a:lnTo>
                  <a:pt x="64637" y="537425"/>
                </a:lnTo>
                <a:lnTo>
                  <a:pt x="69635" y="541321"/>
                </a:lnTo>
                <a:lnTo>
                  <a:pt x="73920" y="544872"/>
                </a:lnTo>
                <a:lnTo>
                  <a:pt x="77729" y="548191"/>
                </a:lnTo>
                <a:lnTo>
                  <a:pt x="82173" y="551356"/>
                </a:lnTo>
                <a:lnTo>
                  <a:pt x="87041" y="554419"/>
                </a:lnTo>
                <a:lnTo>
                  <a:pt x="92191" y="557413"/>
                </a:lnTo>
                <a:lnTo>
                  <a:pt x="102994" y="563281"/>
                </a:lnTo>
                <a:lnTo>
                  <a:pt x="108541" y="566178"/>
                </a:lnTo>
                <a:lnTo>
                  <a:pt x="113192" y="569063"/>
                </a:lnTo>
                <a:lnTo>
                  <a:pt x="117245" y="571939"/>
                </a:lnTo>
                <a:lnTo>
                  <a:pt x="120900" y="574808"/>
                </a:lnTo>
                <a:lnTo>
                  <a:pt x="125241" y="576721"/>
                </a:lnTo>
                <a:lnTo>
                  <a:pt x="130040" y="577996"/>
                </a:lnTo>
                <a:lnTo>
                  <a:pt x="135145" y="578847"/>
                </a:lnTo>
                <a:lnTo>
                  <a:pt x="140453" y="580366"/>
                </a:lnTo>
                <a:lnTo>
                  <a:pt x="145897" y="582331"/>
                </a:lnTo>
                <a:lnTo>
                  <a:pt x="151431" y="584594"/>
                </a:lnTo>
                <a:lnTo>
                  <a:pt x="157025" y="586103"/>
                </a:lnTo>
                <a:lnTo>
                  <a:pt x="162659" y="587108"/>
                </a:lnTo>
                <a:lnTo>
                  <a:pt x="168322" y="587779"/>
                </a:lnTo>
                <a:lnTo>
                  <a:pt x="174001" y="587273"/>
                </a:lnTo>
                <a:lnTo>
                  <a:pt x="179692" y="585984"/>
                </a:lnTo>
                <a:lnTo>
                  <a:pt x="196789" y="58054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852"/>
          <p:cNvSpPr/>
          <p:nvPr/>
        </p:nvSpPr>
        <p:spPr>
          <a:xfrm>
            <a:off x="3671887" y="4308079"/>
            <a:ext cx="334329" cy="240830"/>
          </a:xfrm>
          <a:custGeom>
            <a:avLst/>
            <a:gdLst/>
            <a:ahLst/>
            <a:cxnLst/>
            <a:rect l="0" t="0" r="0" b="0"/>
            <a:pathLst>
              <a:path w="334329" h="240830">
                <a:moveTo>
                  <a:pt x="0" y="21033"/>
                </a:moveTo>
                <a:lnTo>
                  <a:pt x="4551" y="16483"/>
                </a:lnTo>
                <a:lnTo>
                  <a:pt x="16369" y="12284"/>
                </a:lnTo>
                <a:lnTo>
                  <a:pt x="34725" y="6628"/>
                </a:lnTo>
                <a:lnTo>
                  <a:pt x="57440" y="0"/>
                </a:lnTo>
                <a:lnTo>
                  <a:pt x="78298" y="1296"/>
                </a:lnTo>
                <a:lnTo>
                  <a:pt x="97919" y="7875"/>
                </a:lnTo>
                <a:lnTo>
                  <a:pt x="116714" y="17976"/>
                </a:lnTo>
                <a:lnTo>
                  <a:pt x="126387" y="33283"/>
                </a:lnTo>
                <a:lnTo>
                  <a:pt x="129978" y="52059"/>
                </a:lnTo>
                <a:lnTo>
                  <a:pt x="129515" y="73150"/>
                </a:lnTo>
                <a:lnTo>
                  <a:pt x="120633" y="96735"/>
                </a:lnTo>
                <a:lnTo>
                  <a:pt x="106140" y="121984"/>
                </a:lnTo>
                <a:lnTo>
                  <a:pt x="87905" y="148341"/>
                </a:lnTo>
                <a:lnTo>
                  <a:pt x="69081" y="171627"/>
                </a:lnTo>
                <a:lnTo>
                  <a:pt x="49864" y="192867"/>
                </a:lnTo>
                <a:lnTo>
                  <a:pt x="30385" y="212741"/>
                </a:lnTo>
                <a:lnTo>
                  <a:pt x="19304" y="225991"/>
                </a:lnTo>
                <a:lnTo>
                  <a:pt x="13822" y="234825"/>
                </a:lnTo>
                <a:lnTo>
                  <a:pt x="12072" y="240713"/>
                </a:lnTo>
                <a:lnTo>
                  <a:pt x="24240" y="240829"/>
                </a:lnTo>
                <a:lnTo>
                  <a:pt x="45688" y="237096"/>
                </a:lnTo>
                <a:lnTo>
                  <a:pt x="73321" y="230798"/>
                </a:lnTo>
                <a:lnTo>
                  <a:pt x="109841" y="224694"/>
                </a:lnTo>
                <a:lnTo>
                  <a:pt x="152285" y="218719"/>
                </a:lnTo>
                <a:lnTo>
                  <a:pt x="334328" y="20105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853"/>
          <p:cNvSpPr/>
          <p:nvPr/>
        </p:nvSpPr>
        <p:spPr>
          <a:xfrm>
            <a:off x="4014787" y="4466272"/>
            <a:ext cx="67036" cy="257176"/>
          </a:xfrm>
          <a:custGeom>
            <a:avLst/>
            <a:gdLst/>
            <a:ahLst/>
            <a:cxnLst/>
            <a:rect l="0" t="0" r="0" b="0"/>
            <a:pathLst>
              <a:path w="67036" h="257176">
                <a:moveTo>
                  <a:pt x="51435" y="0"/>
                </a:moveTo>
                <a:lnTo>
                  <a:pt x="51435" y="9102"/>
                </a:lnTo>
                <a:lnTo>
                  <a:pt x="52388" y="13688"/>
                </a:lnTo>
                <a:lnTo>
                  <a:pt x="53975" y="18650"/>
                </a:lnTo>
                <a:lnTo>
                  <a:pt x="55986" y="23864"/>
                </a:lnTo>
                <a:lnTo>
                  <a:pt x="58279" y="29244"/>
                </a:lnTo>
                <a:lnTo>
                  <a:pt x="63367" y="40302"/>
                </a:lnTo>
                <a:lnTo>
                  <a:pt x="65105" y="45918"/>
                </a:lnTo>
                <a:lnTo>
                  <a:pt x="66263" y="51568"/>
                </a:lnTo>
                <a:lnTo>
                  <a:pt x="67035" y="57238"/>
                </a:lnTo>
                <a:lnTo>
                  <a:pt x="66597" y="64828"/>
                </a:lnTo>
                <a:lnTo>
                  <a:pt x="65353" y="73699"/>
                </a:lnTo>
                <a:lnTo>
                  <a:pt x="63572" y="83423"/>
                </a:lnTo>
                <a:lnTo>
                  <a:pt x="62383" y="91810"/>
                </a:lnTo>
                <a:lnTo>
                  <a:pt x="61592" y="99307"/>
                </a:lnTo>
                <a:lnTo>
                  <a:pt x="61063" y="106210"/>
                </a:lnTo>
                <a:lnTo>
                  <a:pt x="59759" y="113669"/>
                </a:lnTo>
                <a:lnTo>
                  <a:pt x="57937" y="121499"/>
                </a:lnTo>
                <a:lnTo>
                  <a:pt x="55770" y="129577"/>
                </a:lnTo>
                <a:lnTo>
                  <a:pt x="53372" y="136867"/>
                </a:lnTo>
                <a:lnTo>
                  <a:pt x="50822" y="143633"/>
                </a:lnTo>
                <a:lnTo>
                  <a:pt x="48168" y="150048"/>
                </a:lnTo>
                <a:lnTo>
                  <a:pt x="44495" y="160992"/>
                </a:lnTo>
                <a:lnTo>
                  <a:pt x="35333" y="190932"/>
                </a:lnTo>
                <a:lnTo>
                  <a:pt x="30223" y="204440"/>
                </a:lnTo>
                <a:lnTo>
                  <a:pt x="24911" y="216304"/>
                </a:lnTo>
                <a:lnTo>
                  <a:pt x="19465" y="227070"/>
                </a:lnTo>
                <a:lnTo>
                  <a:pt x="14882" y="235200"/>
                </a:lnTo>
                <a:lnTo>
                  <a:pt x="10874" y="241573"/>
                </a:lnTo>
                <a:lnTo>
                  <a:pt x="0" y="25717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854"/>
          <p:cNvSpPr/>
          <p:nvPr/>
        </p:nvSpPr>
        <p:spPr>
          <a:xfrm>
            <a:off x="4284168" y="4431982"/>
            <a:ext cx="322123" cy="17146"/>
          </a:xfrm>
          <a:custGeom>
            <a:avLst/>
            <a:gdLst/>
            <a:ahLst/>
            <a:cxnLst/>
            <a:rect l="0" t="0" r="0" b="0"/>
            <a:pathLst>
              <a:path w="322123" h="17146">
                <a:moveTo>
                  <a:pt x="4939" y="17145"/>
                </a:moveTo>
                <a:lnTo>
                  <a:pt x="0" y="17145"/>
                </a:lnTo>
                <a:lnTo>
                  <a:pt x="145167" y="17145"/>
                </a:lnTo>
                <a:lnTo>
                  <a:pt x="156527" y="16193"/>
                </a:lnTo>
                <a:lnTo>
                  <a:pt x="167910" y="14605"/>
                </a:lnTo>
                <a:lnTo>
                  <a:pt x="179309" y="12595"/>
                </a:lnTo>
                <a:lnTo>
                  <a:pt x="189766" y="11254"/>
                </a:lnTo>
                <a:lnTo>
                  <a:pt x="199595" y="10360"/>
                </a:lnTo>
                <a:lnTo>
                  <a:pt x="209004" y="9764"/>
                </a:lnTo>
                <a:lnTo>
                  <a:pt x="224540" y="9102"/>
                </a:lnTo>
                <a:lnTo>
                  <a:pt x="243996" y="8729"/>
                </a:lnTo>
                <a:lnTo>
                  <a:pt x="277536" y="8582"/>
                </a:lnTo>
                <a:lnTo>
                  <a:pt x="282873" y="7626"/>
                </a:lnTo>
                <a:lnTo>
                  <a:pt x="288336" y="6037"/>
                </a:lnTo>
                <a:lnTo>
                  <a:pt x="293883" y="4025"/>
                </a:lnTo>
                <a:lnTo>
                  <a:pt x="298534" y="2683"/>
                </a:lnTo>
                <a:lnTo>
                  <a:pt x="302586" y="1789"/>
                </a:lnTo>
                <a:lnTo>
                  <a:pt x="32212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855"/>
          <p:cNvSpPr/>
          <p:nvPr/>
        </p:nvSpPr>
        <p:spPr>
          <a:xfrm>
            <a:off x="4692015" y="4226242"/>
            <a:ext cx="25718" cy="428626"/>
          </a:xfrm>
          <a:custGeom>
            <a:avLst/>
            <a:gdLst/>
            <a:ahLst/>
            <a:cxnLst/>
            <a:rect l="0" t="0" r="0" b="0"/>
            <a:pathLst>
              <a:path w="25718" h="428626">
                <a:moveTo>
                  <a:pt x="25717" y="0"/>
                </a:moveTo>
                <a:lnTo>
                  <a:pt x="25717" y="58462"/>
                </a:lnTo>
                <a:lnTo>
                  <a:pt x="24765" y="66597"/>
                </a:lnTo>
                <a:lnTo>
                  <a:pt x="23177" y="73926"/>
                </a:lnTo>
                <a:lnTo>
                  <a:pt x="21167" y="80717"/>
                </a:lnTo>
                <a:lnTo>
                  <a:pt x="20778" y="87148"/>
                </a:lnTo>
                <a:lnTo>
                  <a:pt x="21472" y="93342"/>
                </a:lnTo>
                <a:lnTo>
                  <a:pt x="22887" y="99375"/>
                </a:lnTo>
                <a:lnTo>
                  <a:pt x="22878" y="106255"/>
                </a:lnTo>
                <a:lnTo>
                  <a:pt x="21919" y="113699"/>
                </a:lnTo>
                <a:lnTo>
                  <a:pt x="20328" y="121520"/>
                </a:lnTo>
                <a:lnTo>
                  <a:pt x="19267" y="129590"/>
                </a:lnTo>
                <a:lnTo>
                  <a:pt x="18559" y="137829"/>
                </a:lnTo>
                <a:lnTo>
                  <a:pt x="18088" y="146178"/>
                </a:lnTo>
                <a:lnTo>
                  <a:pt x="17227" y="310750"/>
                </a:lnTo>
                <a:lnTo>
                  <a:pt x="16247" y="324324"/>
                </a:lnTo>
                <a:lnTo>
                  <a:pt x="14641" y="336231"/>
                </a:lnTo>
                <a:lnTo>
                  <a:pt x="5220" y="384974"/>
                </a:lnTo>
                <a:lnTo>
                  <a:pt x="3480" y="395715"/>
                </a:lnTo>
                <a:lnTo>
                  <a:pt x="2320" y="404780"/>
                </a:lnTo>
                <a:lnTo>
                  <a:pt x="0" y="42862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856"/>
          <p:cNvSpPr/>
          <p:nvPr/>
        </p:nvSpPr>
        <p:spPr>
          <a:xfrm>
            <a:off x="4838205" y="4234815"/>
            <a:ext cx="252626" cy="437026"/>
          </a:xfrm>
          <a:custGeom>
            <a:avLst/>
            <a:gdLst/>
            <a:ahLst/>
            <a:cxnLst/>
            <a:rect l="0" t="0" r="0" b="0"/>
            <a:pathLst>
              <a:path w="252626" h="437026">
                <a:moveTo>
                  <a:pt x="230999" y="0"/>
                </a:moveTo>
                <a:lnTo>
                  <a:pt x="217347" y="4550"/>
                </a:lnTo>
                <a:lnTo>
                  <a:pt x="212373" y="6843"/>
                </a:lnTo>
                <a:lnTo>
                  <a:pt x="208104" y="9325"/>
                </a:lnTo>
                <a:lnTo>
                  <a:pt x="204306" y="11931"/>
                </a:lnTo>
                <a:lnTo>
                  <a:pt x="199869" y="14622"/>
                </a:lnTo>
                <a:lnTo>
                  <a:pt x="195006" y="17368"/>
                </a:lnTo>
                <a:lnTo>
                  <a:pt x="189859" y="20150"/>
                </a:lnTo>
                <a:lnTo>
                  <a:pt x="183570" y="22959"/>
                </a:lnTo>
                <a:lnTo>
                  <a:pt x="176520" y="25783"/>
                </a:lnTo>
                <a:lnTo>
                  <a:pt x="168962" y="28618"/>
                </a:lnTo>
                <a:lnTo>
                  <a:pt x="162019" y="31462"/>
                </a:lnTo>
                <a:lnTo>
                  <a:pt x="155485" y="34309"/>
                </a:lnTo>
                <a:lnTo>
                  <a:pt x="149224" y="37160"/>
                </a:lnTo>
                <a:lnTo>
                  <a:pt x="143145" y="39061"/>
                </a:lnTo>
                <a:lnTo>
                  <a:pt x="137188" y="40328"/>
                </a:lnTo>
                <a:lnTo>
                  <a:pt x="121677" y="42689"/>
                </a:lnTo>
                <a:lnTo>
                  <a:pt x="95734" y="46912"/>
                </a:lnTo>
                <a:lnTo>
                  <a:pt x="83673" y="49372"/>
                </a:lnTo>
                <a:lnTo>
                  <a:pt x="72775" y="51965"/>
                </a:lnTo>
                <a:lnTo>
                  <a:pt x="62651" y="54646"/>
                </a:lnTo>
                <a:lnTo>
                  <a:pt x="53045" y="56433"/>
                </a:lnTo>
                <a:lnTo>
                  <a:pt x="43783" y="57624"/>
                </a:lnTo>
                <a:lnTo>
                  <a:pt x="22039" y="59536"/>
                </a:lnTo>
                <a:lnTo>
                  <a:pt x="20255" y="60646"/>
                </a:lnTo>
                <a:lnTo>
                  <a:pt x="19066" y="62338"/>
                </a:lnTo>
                <a:lnTo>
                  <a:pt x="17157" y="67347"/>
                </a:lnTo>
                <a:lnTo>
                  <a:pt x="16826" y="77316"/>
                </a:lnTo>
                <a:lnTo>
                  <a:pt x="16728" y="96886"/>
                </a:lnTo>
                <a:lnTo>
                  <a:pt x="14165" y="110053"/>
                </a:lnTo>
                <a:lnTo>
                  <a:pt x="9851" y="121302"/>
                </a:lnTo>
                <a:lnTo>
                  <a:pt x="4759" y="129477"/>
                </a:lnTo>
                <a:lnTo>
                  <a:pt x="3020" y="135848"/>
                </a:lnTo>
                <a:lnTo>
                  <a:pt x="1861" y="143905"/>
                </a:lnTo>
                <a:lnTo>
                  <a:pt x="1088" y="153087"/>
                </a:lnTo>
                <a:lnTo>
                  <a:pt x="573" y="161113"/>
                </a:lnTo>
                <a:lnTo>
                  <a:pt x="0" y="175111"/>
                </a:lnTo>
                <a:lnTo>
                  <a:pt x="800" y="179605"/>
                </a:lnTo>
                <a:lnTo>
                  <a:pt x="2286" y="182602"/>
                </a:lnTo>
                <a:lnTo>
                  <a:pt x="4228" y="184599"/>
                </a:lnTo>
                <a:lnTo>
                  <a:pt x="6476" y="185931"/>
                </a:lnTo>
                <a:lnTo>
                  <a:pt x="13238" y="187806"/>
                </a:lnTo>
                <a:lnTo>
                  <a:pt x="15154" y="188244"/>
                </a:lnTo>
                <a:lnTo>
                  <a:pt x="21086" y="188439"/>
                </a:lnTo>
                <a:lnTo>
                  <a:pt x="25334" y="188491"/>
                </a:lnTo>
                <a:lnTo>
                  <a:pt x="29119" y="187573"/>
                </a:lnTo>
                <a:lnTo>
                  <a:pt x="35865" y="184013"/>
                </a:lnTo>
                <a:lnTo>
                  <a:pt x="39950" y="182683"/>
                </a:lnTo>
                <a:lnTo>
                  <a:pt x="44578" y="181796"/>
                </a:lnTo>
                <a:lnTo>
                  <a:pt x="49569" y="181204"/>
                </a:lnTo>
                <a:lnTo>
                  <a:pt x="54801" y="179858"/>
                </a:lnTo>
                <a:lnTo>
                  <a:pt x="60194" y="178008"/>
                </a:lnTo>
                <a:lnTo>
                  <a:pt x="65694" y="175821"/>
                </a:lnTo>
                <a:lnTo>
                  <a:pt x="75076" y="173412"/>
                </a:lnTo>
                <a:lnTo>
                  <a:pt x="87045" y="170852"/>
                </a:lnTo>
                <a:lnTo>
                  <a:pt x="100740" y="168194"/>
                </a:lnTo>
                <a:lnTo>
                  <a:pt x="111775" y="166422"/>
                </a:lnTo>
                <a:lnTo>
                  <a:pt x="121037" y="165240"/>
                </a:lnTo>
                <a:lnTo>
                  <a:pt x="129116" y="164452"/>
                </a:lnTo>
                <a:lnTo>
                  <a:pt x="138312" y="163927"/>
                </a:lnTo>
                <a:lnTo>
                  <a:pt x="158690" y="163344"/>
                </a:lnTo>
                <a:lnTo>
                  <a:pt x="167553" y="164141"/>
                </a:lnTo>
                <a:lnTo>
                  <a:pt x="175367" y="165624"/>
                </a:lnTo>
                <a:lnTo>
                  <a:pt x="182481" y="167566"/>
                </a:lnTo>
                <a:lnTo>
                  <a:pt x="198006" y="172264"/>
                </a:lnTo>
                <a:lnTo>
                  <a:pt x="206146" y="174850"/>
                </a:lnTo>
                <a:lnTo>
                  <a:pt x="213478" y="178479"/>
                </a:lnTo>
                <a:lnTo>
                  <a:pt x="220271" y="182804"/>
                </a:lnTo>
                <a:lnTo>
                  <a:pt x="226705" y="187591"/>
                </a:lnTo>
                <a:lnTo>
                  <a:pt x="231947" y="192688"/>
                </a:lnTo>
                <a:lnTo>
                  <a:pt x="236393" y="197991"/>
                </a:lnTo>
                <a:lnTo>
                  <a:pt x="240310" y="203432"/>
                </a:lnTo>
                <a:lnTo>
                  <a:pt x="244663" y="214556"/>
                </a:lnTo>
                <a:lnTo>
                  <a:pt x="247550" y="225851"/>
                </a:lnTo>
                <a:lnTo>
                  <a:pt x="252007" y="237220"/>
                </a:lnTo>
                <a:lnTo>
                  <a:pt x="252625" y="243872"/>
                </a:lnTo>
                <a:lnTo>
                  <a:pt x="252084" y="251164"/>
                </a:lnTo>
                <a:lnTo>
                  <a:pt x="250771" y="258882"/>
                </a:lnTo>
                <a:lnTo>
                  <a:pt x="246772" y="272538"/>
                </a:lnTo>
                <a:lnTo>
                  <a:pt x="241819" y="285910"/>
                </a:lnTo>
                <a:lnTo>
                  <a:pt x="236443" y="301379"/>
                </a:lnTo>
                <a:lnTo>
                  <a:pt x="232723" y="309504"/>
                </a:lnTo>
                <a:lnTo>
                  <a:pt x="228339" y="317779"/>
                </a:lnTo>
                <a:lnTo>
                  <a:pt x="223511" y="326152"/>
                </a:lnTo>
                <a:lnTo>
                  <a:pt x="216482" y="335545"/>
                </a:lnTo>
                <a:lnTo>
                  <a:pt x="207986" y="345616"/>
                </a:lnTo>
                <a:lnTo>
                  <a:pt x="190291" y="365062"/>
                </a:lnTo>
                <a:lnTo>
                  <a:pt x="176077" y="380055"/>
                </a:lnTo>
                <a:lnTo>
                  <a:pt x="167715" y="387672"/>
                </a:lnTo>
                <a:lnTo>
                  <a:pt x="158329" y="395608"/>
                </a:lnTo>
                <a:lnTo>
                  <a:pt x="148263" y="403756"/>
                </a:lnTo>
                <a:lnTo>
                  <a:pt x="139647" y="410141"/>
                </a:lnTo>
                <a:lnTo>
                  <a:pt x="131998" y="415349"/>
                </a:lnTo>
                <a:lnTo>
                  <a:pt x="124993" y="419775"/>
                </a:lnTo>
                <a:lnTo>
                  <a:pt x="118418" y="423677"/>
                </a:lnTo>
                <a:lnTo>
                  <a:pt x="112131" y="427231"/>
                </a:lnTo>
                <a:lnTo>
                  <a:pt x="106034" y="430553"/>
                </a:lnTo>
                <a:lnTo>
                  <a:pt x="100064" y="432768"/>
                </a:lnTo>
                <a:lnTo>
                  <a:pt x="94179" y="434244"/>
                </a:lnTo>
                <a:lnTo>
                  <a:pt x="88351" y="435229"/>
                </a:lnTo>
                <a:lnTo>
                  <a:pt x="83513" y="435885"/>
                </a:lnTo>
                <a:lnTo>
                  <a:pt x="79335" y="436322"/>
                </a:lnTo>
                <a:lnTo>
                  <a:pt x="75597" y="436614"/>
                </a:lnTo>
                <a:lnTo>
                  <a:pt x="71201" y="436808"/>
                </a:lnTo>
                <a:lnTo>
                  <a:pt x="61235" y="437025"/>
                </a:lnTo>
                <a:lnTo>
                  <a:pt x="56863" y="436130"/>
                </a:lnTo>
                <a:lnTo>
                  <a:pt x="49466" y="432595"/>
                </a:lnTo>
                <a:lnTo>
                  <a:pt x="40463" y="427849"/>
                </a:lnTo>
                <a:lnTo>
                  <a:pt x="35395" y="425250"/>
                </a:lnTo>
                <a:lnTo>
                  <a:pt x="31064" y="423517"/>
                </a:lnTo>
                <a:lnTo>
                  <a:pt x="27224" y="422363"/>
                </a:lnTo>
                <a:lnTo>
                  <a:pt x="16687" y="4114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857"/>
          <p:cNvSpPr/>
          <p:nvPr/>
        </p:nvSpPr>
        <p:spPr>
          <a:xfrm>
            <a:off x="4966334" y="4140517"/>
            <a:ext cx="291387" cy="548641"/>
          </a:xfrm>
          <a:custGeom>
            <a:avLst/>
            <a:gdLst/>
            <a:ahLst/>
            <a:cxnLst/>
            <a:rect l="0" t="0" r="0" b="0"/>
            <a:pathLst>
              <a:path w="291387" h="548641">
                <a:moveTo>
                  <a:pt x="0" y="0"/>
                </a:moveTo>
                <a:lnTo>
                  <a:pt x="22755" y="4551"/>
                </a:lnTo>
                <a:lnTo>
                  <a:pt x="31362" y="6844"/>
                </a:lnTo>
                <a:lnTo>
                  <a:pt x="39006" y="9325"/>
                </a:lnTo>
                <a:lnTo>
                  <a:pt x="55436" y="15575"/>
                </a:lnTo>
                <a:lnTo>
                  <a:pt x="78614" y="24702"/>
                </a:lnTo>
                <a:lnTo>
                  <a:pt x="91461" y="30756"/>
                </a:lnTo>
                <a:lnTo>
                  <a:pt x="104790" y="37649"/>
                </a:lnTo>
                <a:lnTo>
                  <a:pt x="118437" y="45102"/>
                </a:lnTo>
                <a:lnTo>
                  <a:pt x="129441" y="51975"/>
                </a:lnTo>
                <a:lnTo>
                  <a:pt x="138682" y="58463"/>
                </a:lnTo>
                <a:lnTo>
                  <a:pt x="146747" y="64693"/>
                </a:lnTo>
                <a:lnTo>
                  <a:pt x="154982" y="70751"/>
                </a:lnTo>
                <a:lnTo>
                  <a:pt x="171751" y="82562"/>
                </a:lnTo>
                <a:lnTo>
                  <a:pt x="179270" y="89332"/>
                </a:lnTo>
                <a:lnTo>
                  <a:pt x="186189" y="96702"/>
                </a:lnTo>
                <a:lnTo>
                  <a:pt x="192706" y="104473"/>
                </a:lnTo>
                <a:lnTo>
                  <a:pt x="199909" y="111559"/>
                </a:lnTo>
                <a:lnTo>
                  <a:pt x="207568" y="118187"/>
                </a:lnTo>
                <a:lnTo>
                  <a:pt x="215531" y="124512"/>
                </a:lnTo>
                <a:lnTo>
                  <a:pt x="222745" y="131585"/>
                </a:lnTo>
                <a:lnTo>
                  <a:pt x="229459" y="139159"/>
                </a:lnTo>
                <a:lnTo>
                  <a:pt x="235841" y="147065"/>
                </a:lnTo>
                <a:lnTo>
                  <a:pt x="242000" y="155193"/>
                </a:lnTo>
                <a:lnTo>
                  <a:pt x="253923" y="171845"/>
                </a:lnTo>
                <a:lnTo>
                  <a:pt x="258817" y="180286"/>
                </a:lnTo>
                <a:lnTo>
                  <a:pt x="266795" y="197284"/>
                </a:lnTo>
                <a:lnTo>
                  <a:pt x="271209" y="209628"/>
                </a:lnTo>
                <a:lnTo>
                  <a:pt x="276056" y="224525"/>
                </a:lnTo>
                <a:lnTo>
                  <a:pt x="281192" y="241123"/>
                </a:lnTo>
                <a:lnTo>
                  <a:pt x="284617" y="255046"/>
                </a:lnTo>
                <a:lnTo>
                  <a:pt x="286900" y="267186"/>
                </a:lnTo>
                <a:lnTo>
                  <a:pt x="288422" y="278136"/>
                </a:lnTo>
                <a:lnTo>
                  <a:pt x="289437" y="289247"/>
                </a:lnTo>
                <a:lnTo>
                  <a:pt x="290113" y="300464"/>
                </a:lnTo>
                <a:lnTo>
                  <a:pt x="290864" y="322135"/>
                </a:lnTo>
                <a:lnTo>
                  <a:pt x="291288" y="351352"/>
                </a:lnTo>
                <a:lnTo>
                  <a:pt x="291386" y="372692"/>
                </a:lnTo>
                <a:lnTo>
                  <a:pt x="289507" y="382764"/>
                </a:lnTo>
                <a:lnTo>
                  <a:pt x="286350" y="392336"/>
                </a:lnTo>
                <a:lnTo>
                  <a:pt x="282340" y="401575"/>
                </a:lnTo>
                <a:lnTo>
                  <a:pt x="270265" y="427080"/>
                </a:lnTo>
                <a:lnTo>
                  <a:pt x="263044" y="441883"/>
                </a:lnTo>
                <a:lnTo>
                  <a:pt x="256326" y="453656"/>
                </a:lnTo>
                <a:lnTo>
                  <a:pt x="249941" y="463410"/>
                </a:lnTo>
                <a:lnTo>
                  <a:pt x="243780" y="471818"/>
                </a:lnTo>
                <a:lnTo>
                  <a:pt x="237768" y="479328"/>
                </a:lnTo>
                <a:lnTo>
                  <a:pt x="231854" y="486239"/>
                </a:lnTo>
                <a:lnTo>
                  <a:pt x="226007" y="492752"/>
                </a:lnTo>
                <a:lnTo>
                  <a:pt x="220204" y="499952"/>
                </a:lnTo>
                <a:lnTo>
                  <a:pt x="214431" y="507608"/>
                </a:lnTo>
                <a:lnTo>
                  <a:pt x="208676" y="515571"/>
                </a:lnTo>
                <a:lnTo>
                  <a:pt x="202936" y="520879"/>
                </a:lnTo>
                <a:lnTo>
                  <a:pt x="197203" y="524418"/>
                </a:lnTo>
                <a:lnTo>
                  <a:pt x="191476" y="526777"/>
                </a:lnTo>
                <a:lnTo>
                  <a:pt x="182573" y="531938"/>
                </a:lnTo>
                <a:lnTo>
                  <a:pt x="175442" y="537407"/>
                </a:lnTo>
                <a:lnTo>
                  <a:pt x="169097" y="543013"/>
                </a:lnTo>
                <a:lnTo>
                  <a:pt x="166071" y="544889"/>
                </a:lnTo>
                <a:lnTo>
                  <a:pt x="160170" y="546973"/>
                </a:lnTo>
                <a:lnTo>
                  <a:pt x="154372" y="547899"/>
                </a:lnTo>
                <a:lnTo>
                  <a:pt x="137161" y="5486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858"/>
          <p:cNvSpPr/>
          <p:nvPr/>
        </p:nvSpPr>
        <p:spPr>
          <a:xfrm>
            <a:off x="3667212" y="5096242"/>
            <a:ext cx="287311" cy="279682"/>
          </a:xfrm>
          <a:custGeom>
            <a:avLst/>
            <a:gdLst/>
            <a:ahLst/>
            <a:cxnLst/>
            <a:rect l="0" t="0" r="0" b="0"/>
            <a:pathLst>
              <a:path w="287311" h="279682">
                <a:moveTo>
                  <a:pt x="47538" y="4395"/>
                </a:moveTo>
                <a:lnTo>
                  <a:pt x="47538" y="220555"/>
                </a:lnTo>
                <a:lnTo>
                  <a:pt x="46585" y="229464"/>
                </a:lnTo>
                <a:lnTo>
                  <a:pt x="44998" y="236356"/>
                </a:lnTo>
                <a:lnTo>
                  <a:pt x="42987" y="241903"/>
                </a:lnTo>
                <a:lnTo>
                  <a:pt x="40694" y="247507"/>
                </a:lnTo>
                <a:lnTo>
                  <a:pt x="38212" y="253147"/>
                </a:lnTo>
                <a:lnTo>
                  <a:pt x="32916" y="264494"/>
                </a:lnTo>
                <a:lnTo>
                  <a:pt x="27386" y="275887"/>
                </a:lnTo>
                <a:lnTo>
                  <a:pt x="24578" y="278735"/>
                </a:lnTo>
                <a:lnTo>
                  <a:pt x="21754" y="279681"/>
                </a:lnTo>
                <a:lnTo>
                  <a:pt x="14927" y="278906"/>
                </a:lnTo>
                <a:lnTo>
                  <a:pt x="11454" y="273720"/>
                </a:lnTo>
                <a:lnTo>
                  <a:pt x="9194" y="269670"/>
                </a:lnTo>
                <a:lnTo>
                  <a:pt x="7688" y="264112"/>
                </a:lnTo>
                <a:lnTo>
                  <a:pt x="6684" y="257550"/>
                </a:lnTo>
                <a:lnTo>
                  <a:pt x="6014" y="250318"/>
                </a:lnTo>
                <a:lnTo>
                  <a:pt x="521" y="203732"/>
                </a:lnTo>
                <a:lnTo>
                  <a:pt x="0" y="189674"/>
                </a:lnTo>
                <a:lnTo>
                  <a:pt x="606" y="178397"/>
                </a:lnTo>
                <a:lnTo>
                  <a:pt x="6010" y="138184"/>
                </a:lnTo>
                <a:lnTo>
                  <a:pt x="8422" y="119305"/>
                </a:lnTo>
                <a:lnTo>
                  <a:pt x="12888" y="101956"/>
                </a:lnTo>
                <a:lnTo>
                  <a:pt x="18723" y="85629"/>
                </a:lnTo>
                <a:lnTo>
                  <a:pt x="25471" y="69981"/>
                </a:lnTo>
                <a:lnTo>
                  <a:pt x="31874" y="57644"/>
                </a:lnTo>
                <a:lnTo>
                  <a:pt x="38047" y="47514"/>
                </a:lnTo>
                <a:lnTo>
                  <a:pt x="44068" y="38856"/>
                </a:lnTo>
                <a:lnTo>
                  <a:pt x="49034" y="33084"/>
                </a:lnTo>
                <a:lnTo>
                  <a:pt x="57093" y="26671"/>
                </a:lnTo>
                <a:lnTo>
                  <a:pt x="63849" y="23820"/>
                </a:lnTo>
                <a:lnTo>
                  <a:pt x="70027" y="22554"/>
                </a:lnTo>
                <a:lnTo>
                  <a:pt x="75948" y="21990"/>
                </a:lnTo>
                <a:lnTo>
                  <a:pt x="78860" y="22793"/>
                </a:lnTo>
                <a:lnTo>
                  <a:pt x="84636" y="26225"/>
                </a:lnTo>
                <a:lnTo>
                  <a:pt x="93243" y="33511"/>
                </a:lnTo>
                <a:lnTo>
                  <a:pt x="101826" y="41703"/>
                </a:lnTo>
                <a:lnTo>
                  <a:pt x="103732" y="44507"/>
                </a:lnTo>
                <a:lnTo>
                  <a:pt x="105851" y="50162"/>
                </a:lnTo>
                <a:lnTo>
                  <a:pt x="111594" y="67804"/>
                </a:lnTo>
                <a:lnTo>
                  <a:pt x="113102" y="76195"/>
                </a:lnTo>
                <a:lnTo>
                  <a:pt x="114107" y="85599"/>
                </a:lnTo>
                <a:lnTo>
                  <a:pt x="114777" y="95678"/>
                </a:lnTo>
                <a:lnTo>
                  <a:pt x="115224" y="106208"/>
                </a:lnTo>
                <a:lnTo>
                  <a:pt x="115720" y="128068"/>
                </a:lnTo>
                <a:lnTo>
                  <a:pt x="114900" y="137326"/>
                </a:lnTo>
                <a:lnTo>
                  <a:pt x="113401" y="145403"/>
                </a:lnTo>
                <a:lnTo>
                  <a:pt x="111449" y="152693"/>
                </a:lnTo>
                <a:lnTo>
                  <a:pt x="110148" y="158505"/>
                </a:lnTo>
                <a:lnTo>
                  <a:pt x="109280" y="163333"/>
                </a:lnTo>
                <a:lnTo>
                  <a:pt x="108702" y="167504"/>
                </a:lnTo>
                <a:lnTo>
                  <a:pt x="107364" y="172189"/>
                </a:lnTo>
                <a:lnTo>
                  <a:pt x="105519" y="177218"/>
                </a:lnTo>
                <a:lnTo>
                  <a:pt x="101882" y="185028"/>
                </a:lnTo>
                <a:lnTo>
                  <a:pt x="100912" y="185777"/>
                </a:lnTo>
                <a:lnTo>
                  <a:pt x="100266" y="185324"/>
                </a:lnTo>
                <a:lnTo>
                  <a:pt x="99548" y="179740"/>
                </a:lnTo>
                <a:lnTo>
                  <a:pt x="99356" y="175585"/>
                </a:lnTo>
                <a:lnTo>
                  <a:pt x="100180" y="168051"/>
                </a:lnTo>
                <a:lnTo>
                  <a:pt x="101683" y="158267"/>
                </a:lnTo>
                <a:lnTo>
                  <a:pt x="103637" y="146981"/>
                </a:lnTo>
                <a:lnTo>
                  <a:pt x="105892" y="137552"/>
                </a:lnTo>
                <a:lnTo>
                  <a:pt x="108348" y="129362"/>
                </a:lnTo>
                <a:lnTo>
                  <a:pt x="110938" y="121996"/>
                </a:lnTo>
                <a:lnTo>
                  <a:pt x="123684" y="88876"/>
                </a:lnTo>
                <a:lnTo>
                  <a:pt x="128782" y="77860"/>
                </a:lnTo>
                <a:lnTo>
                  <a:pt x="134085" y="67660"/>
                </a:lnTo>
                <a:lnTo>
                  <a:pt x="139526" y="58001"/>
                </a:lnTo>
                <a:lnTo>
                  <a:pt x="146011" y="48705"/>
                </a:lnTo>
                <a:lnTo>
                  <a:pt x="153192" y="39651"/>
                </a:lnTo>
                <a:lnTo>
                  <a:pt x="160836" y="30756"/>
                </a:lnTo>
                <a:lnTo>
                  <a:pt x="167837" y="23874"/>
                </a:lnTo>
                <a:lnTo>
                  <a:pt x="174410" y="18334"/>
                </a:lnTo>
                <a:lnTo>
                  <a:pt x="180696" y="13687"/>
                </a:lnTo>
                <a:lnTo>
                  <a:pt x="186793" y="10590"/>
                </a:lnTo>
                <a:lnTo>
                  <a:pt x="192762" y="8525"/>
                </a:lnTo>
                <a:lnTo>
                  <a:pt x="198646" y="7148"/>
                </a:lnTo>
                <a:lnTo>
                  <a:pt x="203521" y="5278"/>
                </a:lnTo>
                <a:lnTo>
                  <a:pt x="211479" y="660"/>
                </a:lnTo>
                <a:lnTo>
                  <a:pt x="215887" y="0"/>
                </a:lnTo>
                <a:lnTo>
                  <a:pt x="220730" y="513"/>
                </a:lnTo>
                <a:lnTo>
                  <a:pt x="225864" y="1807"/>
                </a:lnTo>
                <a:lnTo>
                  <a:pt x="231192" y="3622"/>
                </a:lnTo>
                <a:lnTo>
                  <a:pt x="236649" y="5785"/>
                </a:lnTo>
                <a:lnTo>
                  <a:pt x="242192" y="8179"/>
                </a:lnTo>
                <a:lnTo>
                  <a:pt x="250891" y="13379"/>
                </a:lnTo>
                <a:lnTo>
                  <a:pt x="254543" y="16100"/>
                </a:lnTo>
                <a:lnTo>
                  <a:pt x="257932" y="20770"/>
                </a:lnTo>
                <a:lnTo>
                  <a:pt x="261143" y="26742"/>
                </a:lnTo>
                <a:lnTo>
                  <a:pt x="264236" y="33580"/>
                </a:lnTo>
                <a:lnTo>
                  <a:pt x="268203" y="40044"/>
                </a:lnTo>
                <a:lnTo>
                  <a:pt x="272753" y="46259"/>
                </a:lnTo>
                <a:lnTo>
                  <a:pt x="277691" y="52307"/>
                </a:lnTo>
                <a:lnTo>
                  <a:pt x="280983" y="59197"/>
                </a:lnTo>
                <a:lnTo>
                  <a:pt x="283178" y="66647"/>
                </a:lnTo>
                <a:lnTo>
                  <a:pt x="284641" y="74471"/>
                </a:lnTo>
                <a:lnTo>
                  <a:pt x="285616" y="86355"/>
                </a:lnTo>
                <a:lnTo>
                  <a:pt x="286267" y="100945"/>
                </a:lnTo>
                <a:lnTo>
                  <a:pt x="287182" y="143175"/>
                </a:lnTo>
                <a:lnTo>
                  <a:pt x="287310" y="154065"/>
                </a:lnTo>
                <a:lnTo>
                  <a:pt x="285491" y="169898"/>
                </a:lnTo>
                <a:lnTo>
                  <a:pt x="282374" y="189025"/>
                </a:lnTo>
                <a:lnTo>
                  <a:pt x="278390" y="210349"/>
                </a:lnTo>
                <a:lnTo>
                  <a:pt x="275734" y="227423"/>
                </a:lnTo>
                <a:lnTo>
                  <a:pt x="273964" y="241663"/>
                </a:lnTo>
                <a:lnTo>
                  <a:pt x="272783" y="254014"/>
                </a:lnTo>
                <a:lnTo>
                  <a:pt x="271044" y="262247"/>
                </a:lnTo>
                <a:lnTo>
                  <a:pt x="268932" y="267737"/>
                </a:lnTo>
                <a:lnTo>
                  <a:pt x="266571" y="271396"/>
                </a:lnTo>
                <a:lnTo>
                  <a:pt x="264997" y="272883"/>
                </a:lnTo>
                <a:lnTo>
                  <a:pt x="263949" y="272922"/>
                </a:lnTo>
                <a:lnTo>
                  <a:pt x="263249" y="271996"/>
                </a:lnTo>
                <a:lnTo>
                  <a:pt x="262472" y="268427"/>
                </a:lnTo>
                <a:lnTo>
                  <a:pt x="261850" y="26157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859"/>
          <p:cNvSpPr/>
          <p:nvPr/>
        </p:nvSpPr>
        <p:spPr>
          <a:xfrm>
            <a:off x="4023359" y="5092453"/>
            <a:ext cx="248604" cy="42475"/>
          </a:xfrm>
          <a:custGeom>
            <a:avLst/>
            <a:gdLst/>
            <a:ahLst/>
            <a:cxnLst/>
            <a:rect l="0" t="0" r="0" b="0"/>
            <a:pathLst>
              <a:path w="248604" h="42475">
                <a:moveTo>
                  <a:pt x="0" y="42474"/>
                </a:moveTo>
                <a:lnTo>
                  <a:pt x="19313" y="23161"/>
                </a:lnTo>
                <a:lnTo>
                  <a:pt x="22401" y="21027"/>
                </a:lnTo>
                <a:lnTo>
                  <a:pt x="25411" y="19603"/>
                </a:lnTo>
                <a:lnTo>
                  <a:pt x="28371" y="18654"/>
                </a:lnTo>
                <a:lnTo>
                  <a:pt x="31296" y="17070"/>
                </a:lnTo>
                <a:lnTo>
                  <a:pt x="34200" y="15060"/>
                </a:lnTo>
                <a:lnTo>
                  <a:pt x="37088" y="12768"/>
                </a:lnTo>
                <a:lnTo>
                  <a:pt x="40918" y="11240"/>
                </a:lnTo>
                <a:lnTo>
                  <a:pt x="45376" y="10221"/>
                </a:lnTo>
                <a:lnTo>
                  <a:pt x="50253" y="9542"/>
                </a:lnTo>
                <a:lnTo>
                  <a:pt x="55410" y="8137"/>
                </a:lnTo>
                <a:lnTo>
                  <a:pt x="60752" y="6248"/>
                </a:lnTo>
                <a:lnTo>
                  <a:pt x="66219" y="4036"/>
                </a:lnTo>
                <a:lnTo>
                  <a:pt x="70816" y="2561"/>
                </a:lnTo>
                <a:lnTo>
                  <a:pt x="74833" y="1578"/>
                </a:lnTo>
                <a:lnTo>
                  <a:pt x="78464" y="923"/>
                </a:lnTo>
                <a:lnTo>
                  <a:pt x="85647" y="485"/>
                </a:lnTo>
                <a:lnTo>
                  <a:pt x="106328" y="0"/>
                </a:lnTo>
                <a:lnTo>
                  <a:pt x="115653" y="823"/>
                </a:lnTo>
                <a:lnTo>
                  <a:pt x="123775" y="2325"/>
                </a:lnTo>
                <a:lnTo>
                  <a:pt x="131094" y="4278"/>
                </a:lnTo>
                <a:lnTo>
                  <a:pt x="182353" y="16128"/>
                </a:lnTo>
                <a:lnTo>
                  <a:pt x="197769" y="20148"/>
                </a:lnTo>
                <a:lnTo>
                  <a:pt x="209951" y="23780"/>
                </a:lnTo>
                <a:lnTo>
                  <a:pt x="219977" y="27153"/>
                </a:lnTo>
                <a:lnTo>
                  <a:pt x="227614" y="29403"/>
                </a:lnTo>
                <a:lnTo>
                  <a:pt x="233658" y="30902"/>
                </a:lnTo>
                <a:lnTo>
                  <a:pt x="248603" y="3390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860"/>
          <p:cNvSpPr/>
          <p:nvPr/>
        </p:nvSpPr>
        <p:spPr>
          <a:xfrm>
            <a:off x="4066222" y="5212144"/>
            <a:ext cx="240031" cy="25654"/>
          </a:xfrm>
          <a:custGeom>
            <a:avLst/>
            <a:gdLst/>
            <a:ahLst/>
            <a:cxnLst/>
            <a:rect l="0" t="0" r="0" b="0"/>
            <a:pathLst>
              <a:path w="240031" h="25654">
                <a:moveTo>
                  <a:pt x="0" y="25653"/>
                </a:moveTo>
                <a:lnTo>
                  <a:pt x="4551" y="25653"/>
                </a:lnTo>
                <a:lnTo>
                  <a:pt x="8749" y="24701"/>
                </a:lnTo>
                <a:lnTo>
                  <a:pt x="14405" y="23113"/>
                </a:lnTo>
                <a:lnTo>
                  <a:pt x="21033" y="21103"/>
                </a:lnTo>
                <a:lnTo>
                  <a:pt x="27357" y="18809"/>
                </a:lnTo>
                <a:lnTo>
                  <a:pt x="33478" y="16328"/>
                </a:lnTo>
                <a:lnTo>
                  <a:pt x="39464" y="13721"/>
                </a:lnTo>
                <a:lnTo>
                  <a:pt x="49169" y="11031"/>
                </a:lnTo>
                <a:lnTo>
                  <a:pt x="61355" y="8285"/>
                </a:lnTo>
                <a:lnTo>
                  <a:pt x="75193" y="5502"/>
                </a:lnTo>
                <a:lnTo>
                  <a:pt x="86324" y="3647"/>
                </a:lnTo>
                <a:lnTo>
                  <a:pt x="95649" y="2410"/>
                </a:lnTo>
                <a:lnTo>
                  <a:pt x="103771" y="1585"/>
                </a:lnTo>
                <a:lnTo>
                  <a:pt x="113948" y="1035"/>
                </a:lnTo>
                <a:lnTo>
                  <a:pt x="137956" y="424"/>
                </a:lnTo>
                <a:lnTo>
                  <a:pt x="178246" y="0"/>
                </a:lnTo>
                <a:lnTo>
                  <a:pt x="240030" y="1708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861"/>
          <p:cNvSpPr/>
          <p:nvPr/>
        </p:nvSpPr>
        <p:spPr>
          <a:xfrm>
            <a:off x="4589145" y="4984499"/>
            <a:ext cx="300038" cy="38987"/>
          </a:xfrm>
          <a:custGeom>
            <a:avLst/>
            <a:gdLst/>
            <a:ahLst/>
            <a:cxnLst/>
            <a:rect l="0" t="0" r="0" b="0"/>
            <a:pathLst>
              <a:path w="300038" h="38987">
                <a:moveTo>
                  <a:pt x="0" y="38986"/>
                </a:moveTo>
                <a:lnTo>
                  <a:pt x="4550" y="34435"/>
                </a:lnTo>
                <a:lnTo>
                  <a:pt x="7796" y="33094"/>
                </a:lnTo>
                <a:lnTo>
                  <a:pt x="11865" y="32200"/>
                </a:lnTo>
                <a:lnTo>
                  <a:pt x="22980" y="30766"/>
                </a:lnTo>
                <a:lnTo>
                  <a:pt x="29581" y="30570"/>
                </a:lnTo>
                <a:lnTo>
                  <a:pt x="34008" y="30518"/>
                </a:lnTo>
                <a:lnTo>
                  <a:pt x="38865" y="29530"/>
                </a:lnTo>
                <a:lnTo>
                  <a:pt x="44007" y="27920"/>
                </a:lnTo>
                <a:lnTo>
                  <a:pt x="49340" y="25894"/>
                </a:lnTo>
                <a:lnTo>
                  <a:pt x="54801" y="23590"/>
                </a:lnTo>
                <a:lnTo>
                  <a:pt x="60347" y="21102"/>
                </a:lnTo>
                <a:lnTo>
                  <a:pt x="65948" y="18491"/>
                </a:lnTo>
                <a:lnTo>
                  <a:pt x="71588" y="16749"/>
                </a:lnTo>
                <a:lnTo>
                  <a:pt x="77253" y="15589"/>
                </a:lnTo>
                <a:lnTo>
                  <a:pt x="82934" y="14816"/>
                </a:lnTo>
                <a:lnTo>
                  <a:pt x="88627" y="14300"/>
                </a:lnTo>
                <a:lnTo>
                  <a:pt x="94327" y="13956"/>
                </a:lnTo>
                <a:lnTo>
                  <a:pt x="100032" y="13727"/>
                </a:lnTo>
                <a:lnTo>
                  <a:pt x="106693" y="12621"/>
                </a:lnTo>
                <a:lnTo>
                  <a:pt x="113991" y="10932"/>
                </a:lnTo>
                <a:lnTo>
                  <a:pt x="121713" y="8853"/>
                </a:lnTo>
                <a:lnTo>
                  <a:pt x="128767" y="7467"/>
                </a:lnTo>
                <a:lnTo>
                  <a:pt x="135375" y="6544"/>
                </a:lnTo>
                <a:lnTo>
                  <a:pt x="141684" y="5927"/>
                </a:lnTo>
                <a:lnTo>
                  <a:pt x="150654" y="4564"/>
                </a:lnTo>
                <a:lnTo>
                  <a:pt x="173320" y="510"/>
                </a:lnTo>
                <a:lnTo>
                  <a:pt x="188888" y="0"/>
                </a:lnTo>
                <a:lnTo>
                  <a:pt x="206888" y="613"/>
                </a:lnTo>
                <a:lnTo>
                  <a:pt x="241493" y="2881"/>
                </a:lnTo>
                <a:lnTo>
                  <a:pt x="253387" y="3486"/>
                </a:lnTo>
                <a:lnTo>
                  <a:pt x="300037" y="1326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862"/>
          <p:cNvSpPr/>
          <p:nvPr/>
        </p:nvSpPr>
        <p:spPr>
          <a:xfrm>
            <a:off x="4957762" y="4852035"/>
            <a:ext cx="34278" cy="351473"/>
          </a:xfrm>
          <a:custGeom>
            <a:avLst/>
            <a:gdLst/>
            <a:ahLst/>
            <a:cxnLst/>
            <a:rect l="0" t="0" r="0" b="0"/>
            <a:pathLst>
              <a:path w="34278" h="351473">
                <a:moveTo>
                  <a:pt x="0" y="0"/>
                </a:moveTo>
                <a:lnTo>
                  <a:pt x="9102" y="13652"/>
                </a:lnTo>
                <a:lnTo>
                  <a:pt x="12735" y="18627"/>
                </a:lnTo>
                <a:lnTo>
                  <a:pt x="16110" y="22895"/>
                </a:lnTo>
                <a:lnTo>
                  <a:pt x="19313" y="26693"/>
                </a:lnTo>
                <a:lnTo>
                  <a:pt x="22400" y="31130"/>
                </a:lnTo>
                <a:lnTo>
                  <a:pt x="25411" y="35994"/>
                </a:lnTo>
                <a:lnTo>
                  <a:pt x="28371" y="41140"/>
                </a:lnTo>
                <a:lnTo>
                  <a:pt x="30344" y="50287"/>
                </a:lnTo>
                <a:lnTo>
                  <a:pt x="31659" y="62099"/>
                </a:lnTo>
                <a:lnTo>
                  <a:pt x="32536" y="75690"/>
                </a:lnTo>
                <a:lnTo>
                  <a:pt x="33121" y="89512"/>
                </a:lnTo>
                <a:lnTo>
                  <a:pt x="33944" y="128863"/>
                </a:lnTo>
                <a:lnTo>
                  <a:pt x="34277" y="189853"/>
                </a:lnTo>
                <a:lnTo>
                  <a:pt x="33329" y="197054"/>
                </a:lnTo>
                <a:lnTo>
                  <a:pt x="31744" y="203759"/>
                </a:lnTo>
                <a:lnTo>
                  <a:pt x="29735" y="210134"/>
                </a:lnTo>
                <a:lnTo>
                  <a:pt x="28396" y="216289"/>
                </a:lnTo>
                <a:lnTo>
                  <a:pt x="27503" y="222297"/>
                </a:lnTo>
                <a:lnTo>
                  <a:pt x="26908" y="228208"/>
                </a:lnTo>
                <a:lnTo>
                  <a:pt x="26511" y="236911"/>
                </a:lnTo>
                <a:lnTo>
                  <a:pt x="25874" y="274938"/>
                </a:lnTo>
                <a:lnTo>
                  <a:pt x="25717" y="3514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863"/>
          <p:cNvSpPr/>
          <p:nvPr/>
        </p:nvSpPr>
        <p:spPr>
          <a:xfrm>
            <a:off x="5071035" y="4783454"/>
            <a:ext cx="315353" cy="435854"/>
          </a:xfrm>
          <a:custGeom>
            <a:avLst/>
            <a:gdLst/>
            <a:ahLst/>
            <a:cxnLst/>
            <a:rect l="0" t="0" r="0" b="0"/>
            <a:pathLst>
              <a:path w="315353" h="435854">
                <a:moveTo>
                  <a:pt x="315352" y="0"/>
                </a:moveTo>
                <a:lnTo>
                  <a:pt x="310802" y="0"/>
                </a:lnTo>
                <a:lnTo>
                  <a:pt x="308508" y="953"/>
                </a:lnTo>
                <a:lnTo>
                  <a:pt x="300730" y="6844"/>
                </a:lnTo>
                <a:lnTo>
                  <a:pt x="292393" y="14623"/>
                </a:lnTo>
                <a:lnTo>
                  <a:pt x="282938" y="22959"/>
                </a:lnTo>
                <a:lnTo>
                  <a:pt x="253145" y="41712"/>
                </a:lnTo>
                <a:lnTo>
                  <a:pt x="246259" y="45906"/>
                </a:lnTo>
                <a:lnTo>
                  <a:pt x="239762" y="49654"/>
                </a:lnTo>
                <a:lnTo>
                  <a:pt x="233527" y="53105"/>
                </a:lnTo>
                <a:lnTo>
                  <a:pt x="227464" y="55406"/>
                </a:lnTo>
                <a:lnTo>
                  <a:pt x="221517" y="56940"/>
                </a:lnTo>
                <a:lnTo>
                  <a:pt x="215648" y="57963"/>
                </a:lnTo>
                <a:lnTo>
                  <a:pt x="209830" y="58645"/>
                </a:lnTo>
                <a:lnTo>
                  <a:pt x="204046" y="59099"/>
                </a:lnTo>
                <a:lnTo>
                  <a:pt x="198286" y="59402"/>
                </a:lnTo>
                <a:lnTo>
                  <a:pt x="189683" y="60557"/>
                </a:lnTo>
                <a:lnTo>
                  <a:pt x="167425" y="64379"/>
                </a:lnTo>
                <a:lnTo>
                  <a:pt x="155773" y="65780"/>
                </a:lnTo>
                <a:lnTo>
                  <a:pt x="144197" y="66713"/>
                </a:lnTo>
                <a:lnTo>
                  <a:pt x="132668" y="67336"/>
                </a:lnTo>
                <a:lnTo>
                  <a:pt x="120220" y="66798"/>
                </a:lnTo>
                <a:lnTo>
                  <a:pt x="107159" y="65487"/>
                </a:lnTo>
                <a:lnTo>
                  <a:pt x="93689" y="63661"/>
                </a:lnTo>
                <a:lnTo>
                  <a:pt x="81852" y="62443"/>
                </a:lnTo>
                <a:lnTo>
                  <a:pt x="71103" y="61632"/>
                </a:lnTo>
                <a:lnTo>
                  <a:pt x="61079" y="61090"/>
                </a:lnTo>
                <a:lnTo>
                  <a:pt x="53444" y="61682"/>
                </a:lnTo>
                <a:lnTo>
                  <a:pt x="47402" y="63029"/>
                </a:lnTo>
                <a:lnTo>
                  <a:pt x="42421" y="64880"/>
                </a:lnTo>
                <a:lnTo>
                  <a:pt x="37196" y="72781"/>
                </a:lnTo>
                <a:lnTo>
                  <a:pt x="31807" y="84716"/>
                </a:lnTo>
                <a:lnTo>
                  <a:pt x="26310" y="99340"/>
                </a:lnTo>
                <a:lnTo>
                  <a:pt x="21692" y="112899"/>
                </a:lnTo>
                <a:lnTo>
                  <a:pt x="17661" y="125749"/>
                </a:lnTo>
                <a:lnTo>
                  <a:pt x="14022" y="138125"/>
                </a:lnTo>
                <a:lnTo>
                  <a:pt x="10643" y="153043"/>
                </a:lnTo>
                <a:lnTo>
                  <a:pt x="7437" y="169657"/>
                </a:lnTo>
                <a:lnTo>
                  <a:pt x="2288" y="200181"/>
                </a:lnTo>
                <a:lnTo>
                  <a:pt x="915" y="209654"/>
                </a:lnTo>
                <a:lnTo>
                  <a:pt x="0" y="216922"/>
                </a:lnTo>
                <a:lnTo>
                  <a:pt x="343" y="221768"/>
                </a:lnTo>
                <a:lnTo>
                  <a:pt x="1523" y="224998"/>
                </a:lnTo>
                <a:lnTo>
                  <a:pt x="3263" y="227151"/>
                </a:lnTo>
                <a:lnTo>
                  <a:pt x="5375" y="228586"/>
                </a:lnTo>
                <a:lnTo>
                  <a:pt x="10262" y="230182"/>
                </a:lnTo>
                <a:lnTo>
                  <a:pt x="12899" y="229655"/>
                </a:lnTo>
                <a:lnTo>
                  <a:pt x="18369" y="226529"/>
                </a:lnTo>
                <a:lnTo>
                  <a:pt x="24018" y="223410"/>
                </a:lnTo>
                <a:lnTo>
                  <a:pt x="40455" y="214864"/>
                </a:lnTo>
                <a:lnTo>
                  <a:pt x="47315" y="210870"/>
                </a:lnTo>
                <a:lnTo>
                  <a:pt x="52841" y="207255"/>
                </a:lnTo>
                <a:lnTo>
                  <a:pt x="62472" y="200699"/>
                </a:lnTo>
                <a:lnTo>
                  <a:pt x="67709" y="197617"/>
                </a:lnTo>
                <a:lnTo>
                  <a:pt x="73104" y="194610"/>
                </a:lnTo>
                <a:lnTo>
                  <a:pt x="89258" y="186189"/>
                </a:lnTo>
                <a:lnTo>
                  <a:pt x="98900" y="181276"/>
                </a:lnTo>
                <a:lnTo>
                  <a:pt x="107234" y="178001"/>
                </a:lnTo>
                <a:lnTo>
                  <a:pt x="114694" y="175818"/>
                </a:lnTo>
                <a:lnTo>
                  <a:pt x="154008" y="167762"/>
                </a:lnTo>
                <a:lnTo>
                  <a:pt x="164927" y="167087"/>
                </a:lnTo>
                <a:lnTo>
                  <a:pt x="175064" y="167589"/>
                </a:lnTo>
                <a:lnTo>
                  <a:pt x="184679" y="168876"/>
                </a:lnTo>
                <a:lnTo>
                  <a:pt x="192994" y="169734"/>
                </a:lnTo>
                <a:lnTo>
                  <a:pt x="200443" y="170306"/>
                </a:lnTo>
                <a:lnTo>
                  <a:pt x="207314" y="170688"/>
                </a:lnTo>
                <a:lnTo>
                  <a:pt x="213799" y="171895"/>
                </a:lnTo>
                <a:lnTo>
                  <a:pt x="220028" y="173652"/>
                </a:lnTo>
                <a:lnTo>
                  <a:pt x="226085" y="175776"/>
                </a:lnTo>
                <a:lnTo>
                  <a:pt x="232028" y="179096"/>
                </a:lnTo>
                <a:lnTo>
                  <a:pt x="237895" y="183215"/>
                </a:lnTo>
                <a:lnTo>
                  <a:pt x="243712" y="187866"/>
                </a:lnTo>
                <a:lnTo>
                  <a:pt x="249494" y="191920"/>
                </a:lnTo>
                <a:lnTo>
                  <a:pt x="255255" y="195574"/>
                </a:lnTo>
                <a:lnTo>
                  <a:pt x="261000" y="198963"/>
                </a:lnTo>
                <a:lnTo>
                  <a:pt x="269923" y="205269"/>
                </a:lnTo>
                <a:lnTo>
                  <a:pt x="273636" y="208283"/>
                </a:lnTo>
                <a:lnTo>
                  <a:pt x="276111" y="213151"/>
                </a:lnTo>
                <a:lnTo>
                  <a:pt x="280548" y="232701"/>
                </a:lnTo>
                <a:lnTo>
                  <a:pt x="284961" y="245028"/>
                </a:lnTo>
                <a:lnTo>
                  <a:pt x="287557" y="256857"/>
                </a:lnTo>
                <a:lnTo>
                  <a:pt x="288250" y="262678"/>
                </a:lnTo>
                <a:lnTo>
                  <a:pt x="287759" y="269417"/>
                </a:lnTo>
                <a:lnTo>
                  <a:pt x="286479" y="276766"/>
                </a:lnTo>
                <a:lnTo>
                  <a:pt x="284674" y="284523"/>
                </a:lnTo>
                <a:lnTo>
                  <a:pt x="283470" y="291600"/>
                </a:lnTo>
                <a:lnTo>
                  <a:pt x="282132" y="304543"/>
                </a:lnTo>
                <a:lnTo>
                  <a:pt x="280823" y="311614"/>
                </a:lnTo>
                <a:lnTo>
                  <a:pt x="278998" y="319186"/>
                </a:lnTo>
                <a:lnTo>
                  <a:pt x="276828" y="327090"/>
                </a:lnTo>
                <a:lnTo>
                  <a:pt x="273477" y="334265"/>
                </a:lnTo>
                <a:lnTo>
                  <a:pt x="264674" y="347318"/>
                </a:lnTo>
                <a:lnTo>
                  <a:pt x="258706" y="354418"/>
                </a:lnTo>
                <a:lnTo>
                  <a:pt x="251871" y="362009"/>
                </a:lnTo>
                <a:lnTo>
                  <a:pt x="237608" y="377110"/>
                </a:lnTo>
                <a:lnTo>
                  <a:pt x="211616" y="403685"/>
                </a:lnTo>
                <a:lnTo>
                  <a:pt x="202255" y="410556"/>
                </a:lnTo>
                <a:lnTo>
                  <a:pt x="197091" y="413722"/>
                </a:lnTo>
                <a:lnTo>
                  <a:pt x="190792" y="416785"/>
                </a:lnTo>
                <a:lnTo>
                  <a:pt x="183734" y="419779"/>
                </a:lnTo>
                <a:lnTo>
                  <a:pt x="176172" y="422728"/>
                </a:lnTo>
                <a:lnTo>
                  <a:pt x="169226" y="424694"/>
                </a:lnTo>
                <a:lnTo>
                  <a:pt x="162689" y="426005"/>
                </a:lnTo>
                <a:lnTo>
                  <a:pt x="156427" y="426878"/>
                </a:lnTo>
                <a:lnTo>
                  <a:pt x="146929" y="430389"/>
                </a:lnTo>
                <a:lnTo>
                  <a:pt x="143062" y="432659"/>
                </a:lnTo>
                <a:lnTo>
                  <a:pt x="133687" y="435180"/>
                </a:lnTo>
                <a:lnTo>
                  <a:pt x="128519" y="435853"/>
                </a:lnTo>
                <a:lnTo>
                  <a:pt x="122217" y="435349"/>
                </a:lnTo>
                <a:lnTo>
                  <a:pt x="115158" y="434060"/>
                </a:lnTo>
                <a:lnTo>
                  <a:pt x="107594" y="432249"/>
                </a:lnTo>
                <a:lnTo>
                  <a:pt x="97789" y="431041"/>
                </a:lnTo>
                <a:lnTo>
                  <a:pt x="86490" y="430236"/>
                </a:lnTo>
                <a:lnTo>
                  <a:pt x="74195" y="429699"/>
                </a:lnTo>
                <a:lnTo>
                  <a:pt x="65046" y="428389"/>
                </a:lnTo>
                <a:lnTo>
                  <a:pt x="57994" y="426562"/>
                </a:lnTo>
                <a:lnTo>
                  <a:pt x="52340" y="424393"/>
                </a:lnTo>
                <a:lnTo>
                  <a:pt x="43518" y="421982"/>
                </a:lnTo>
                <a:lnTo>
                  <a:pt x="36422" y="420910"/>
                </a:lnTo>
                <a:lnTo>
                  <a:pt x="33196" y="420624"/>
                </a:lnTo>
                <a:lnTo>
                  <a:pt x="23887" y="41148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864"/>
          <p:cNvSpPr/>
          <p:nvPr/>
        </p:nvSpPr>
        <p:spPr>
          <a:xfrm>
            <a:off x="5557837" y="4946332"/>
            <a:ext cx="274321" cy="16762"/>
          </a:xfrm>
          <a:custGeom>
            <a:avLst/>
            <a:gdLst/>
            <a:ahLst/>
            <a:cxnLst/>
            <a:rect l="0" t="0" r="0" b="0"/>
            <a:pathLst>
              <a:path w="274321" h="16762">
                <a:moveTo>
                  <a:pt x="0" y="0"/>
                </a:moveTo>
                <a:lnTo>
                  <a:pt x="0" y="7381"/>
                </a:lnTo>
                <a:lnTo>
                  <a:pt x="953" y="8731"/>
                </a:lnTo>
                <a:lnTo>
                  <a:pt x="2540" y="10583"/>
                </a:lnTo>
                <a:lnTo>
                  <a:pt x="4551" y="12770"/>
                </a:lnTo>
                <a:lnTo>
                  <a:pt x="6844" y="14229"/>
                </a:lnTo>
                <a:lnTo>
                  <a:pt x="9325" y="15201"/>
                </a:lnTo>
                <a:lnTo>
                  <a:pt x="11931" y="15849"/>
                </a:lnTo>
                <a:lnTo>
                  <a:pt x="14622" y="16281"/>
                </a:lnTo>
                <a:lnTo>
                  <a:pt x="20151" y="16761"/>
                </a:lnTo>
                <a:lnTo>
                  <a:pt x="25817" y="15937"/>
                </a:lnTo>
                <a:lnTo>
                  <a:pt x="33404" y="14435"/>
                </a:lnTo>
                <a:lnTo>
                  <a:pt x="51994" y="10225"/>
                </a:lnTo>
                <a:lnTo>
                  <a:pt x="72956" y="5180"/>
                </a:lnTo>
                <a:lnTo>
                  <a:pt x="86737" y="3453"/>
                </a:lnTo>
                <a:lnTo>
                  <a:pt x="102592" y="2302"/>
                </a:lnTo>
                <a:lnTo>
                  <a:pt x="119830" y="1535"/>
                </a:lnTo>
                <a:lnTo>
                  <a:pt x="169463" y="682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865"/>
          <p:cNvSpPr/>
          <p:nvPr/>
        </p:nvSpPr>
        <p:spPr>
          <a:xfrm>
            <a:off x="5909744" y="4612004"/>
            <a:ext cx="179589" cy="608649"/>
          </a:xfrm>
          <a:custGeom>
            <a:avLst/>
            <a:gdLst/>
            <a:ahLst/>
            <a:cxnLst/>
            <a:rect l="0" t="0" r="0" b="0"/>
            <a:pathLst>
              <a:path w="179589" h="608649">
                <a:moveTo>
                  <a:pt x="179588" y="0"/>
                </a:moveTo>
                <a:lnTo>
                  <a:pt x="170487" y="4552"/>
                </a:lnTo>
                <a:lnTo>
                  <a:pt x="167805" y="6844"/>
                </a:lnTo>
                <a:lnTo>
                  <a:pt x="166018" y="9325"/>
                </a:lnTo>
                <a:lnTo>
                  <a:pt x="164826" y="11932"/>
                </a:lnTo>
                <a:lnTo>
                  <a:pt x="163079" y="13670"/>
                </a:lnTo>
                <a:lnTo>
                  <a:pt x="160962" y="14829"/>
                </a:lnTo>
                <a:lnTo>
                  <a:pt x="158598" y="15601"/>
                </a:lnTo>
                <a:lnTo>
                  <a:pt x="157022" y="17068"/>
                </a:lnTo>
                <a:lnTo>
                  <a:pt x="155972" y="18999"/>
                </a:lnTo>
                <a:lnTo>
                  <a:pt x="155271" y="21239"/>
                </a:lnTo>
                <a:lnTo>
                  <a:pt x="151953" y="26267"/>
                </a:lnTo>
                <a:lnTo>
                  <a:pt x="147304" y="31677"/>
                </a:lnTo>
                <a:lnTo>
                  <a:pt x="142062" y="37257"/>
                </a:lnTo>
                <a:lnTo>
                  <a:pt x="128103" y="51450"/>
                </a:lnTo>
                <a:lnTo>
                  <a:pt x="125262" y="54303"/>
                </a:lnTo>
                <a:lnTo>
                  <a:pt x="123369" y="57157"/>
                </a:lnTo>
                <a:lnTo>
                  <a:pt x="121264" y="62869"/>
                </a:lnTo>
                <a:lnTo>
                  <a:pt x="116893" y="68583"/>
                </a:lnTo>
                <a:lnTo>
                  <a:pt x="110169" y="76202"/>
                </a:lnTo>
                <a:lnTo>
                  <a:pt x="101876" y="85091"/>
                </a:lnTo>
                <a:lnTo>
                  <a:pt x="92538" y="96733"/>
                </a:lnTo>
                <a:lnTo>
                  <a:pt x="82502" y="110209"/>
                </a:lnTo>
                <a:lnTo>
                  <a:pt x="72002" y="124908"/>
                </a:lnTo>
                <a:lnTo>
                  <a:pt x="63096" y="138517"/>
                </a:lnTo>
                <a:lnTo>
                  <a:pt x="55254" y="151400"/>
                </a:lnTo>
                <a:lnTo>
                  <a:pt x="48121" y="163799"/>
                </a:lnTo>
                <a:lnTo>
                  <a:pt x="42414" y="177779"/>
                </a:lnTo>
                <a:lnTo>
                  <a:pt x="37656" y="192815"/>
                </a:lnTo>
                <a:lnTo>
                  <a:pt x="33531" y="208553"/>
                </a:lnTo>
                <a:lnTo>
                  <a:pt x="28877" y="221903"/>
                </a:lnTo>
                <a:lnTo>
                  <a:pt x="23869" y="233661"/>
                </a:lnTo>
                <a:lnTo>
                  <a:pt x="18625" y="244356"/>
                </a:lnTo>
                <a:lnTo>
                  <a:pt x="15130" y="254345"/>
                </a:lnTo>
                <a:lnTo>
                  <a:pt x="11245" y="273062"/>
                </a:lnTo>
                <a:lnTo>
                  <a:pt x="6979" y="290906"/>
                </a:lnTo>
                <a:lnTo>
                  <a:pt x="4508" y="299665"/>
                </a:lnTo>
                <a:lnTo>
                  <a:pt x="2860" y="310267"/>
                </a:lnTo>
                <a:lnTo>
                  <a:pt x="1762" y="322098"/>
                </a:lnTo>
                <a:lnTo>
                  <a:pt x="1030" y="334747"/>
                </a:lnTo>
                <a:lnTo>
                  <a:pt x="216" y="371662"/>
                </a:lnTo>
                <a:lnTo>
                  <a:pt x="0" y="393507"/>
                </a:lnTo>
                <a:lnTo>
                  <a:pt x="808" y="409976"/>
                </a:lnTo>
                <a:lnTo>
                  <a:pt x="2298" y="422860"/>
                </a:lnTo>
                <a:lnTo>
                  <a:pt x="4245" y="433355"/>
                </a:lnTo>
                <a:lnTo>
                  <a:pt x="8948" y="450095"/>
                </a:lnTo>
                <a:lnTo>
                  <a:pt x="14213" y="464838"/>
                </a:lnTo>
                <a:lnTo>
                  <a:pt x="19728" y="480915"/>
                </a:lnTo>
                <a:lnTo>
                  <a:pt x="22533" y="488250"/>
                </a:lnTo>
                <a:lnTo>
                  <a:pt x="25354" y="495045"/>
                </a:lnTo>
                <a:lnTo>
                  <a:pt x="28188" y="501480"/>
                </a:lnTo>
                <a:lnTo>
                  <a:pt x="31030" y="508628"/>
                </a:lnTo>
                <a:lnTo>
                  <a:pt x="36727" y="524190"/>
                </a:lnTo>
                <a:lnTo>
                  <a:pt x="39580" y="530435"/>
                </a:lnTo>
                <a:lnTo>
                  <a:pt x="42434" y="535551"/>
                </a:lnTo>
                <a:lnTo>
                  <a:pt x="45290" y="539914"/>
                </a:lnTo>
                <a:lnTo>
                  <a:pt x="50051" y="545681"/>
                </a:lnTo>
                <a:lnTo>
                  <a:pt x="56082" y="552382"/>
                </a:lnTo>
                <a:lnTo>
                  <a:pt x="69451" y="566496"/>
                </a:lnTo>
                <a:lnTo>
                  <a:pt x="94823" y="592385"/>
                </a:lnTo>
                <a:lnTo>
                  <a:pt x="98313" y="594949"/>
                </a:lnTo>
                <a:lnTo>
                  <a:pt x="101592" y="596657"/>
                </a:lnTo>
                <a:lnTo>
                  <a:pt x="104731" y="597797"/>
                </a:lnTo>
                <a:lnTo>
                  <a:pt x="107776" y="599509"/>
                </a:lnTo>
                <a:lnTo>
                  <a:pt x="110759" y="601603"/>
                </a:lnTo>
                <a:lnTo>
                  <a:pt x="117838" y="607257"/>
                </a:lnTo>
                <a:lnTo>
                  <a:pt x="120324" y="607720"/>
                </a:lnTo>
                <a:lnTo>
                  <a:pt x="123886" y="608030"/>
                </a:lnTo>
                <a:lnTo>
                  <a:pt x="145298" y="60864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866"/>
          <p:cNvSpPr/>
          <p:nvPr/>
        </p:nvSpPr>
        <p:spPr>
          <a:xfrm>
            <a:off x="6106477" y="4989195"/>
            <a:ext cx="4331" cy="1"/>
          </a:xfrm>
          <a:custGeom>
            <a:avLst/>
            <a:gdLst/>
            <a:ahLst/>
            <a:cxnLst/>
            <a:rect l="0" t="0" r="0" b="0"/>
            <a:pathLst>
              <a:path w="4331" h="1">
                <a:moveTo>
                  <a:pt x="0" y="0"/>
                </a:moveTo>
                <a:lnTo>
                  <a:pt x="433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867"/>
          <p:cNvSpPr/>
          <p:nvPr/>
        </p:nvSpPr>
        <p:spPr>
          <a:xfrm>
            <a:off x="6260782" y="4989195"/>
            <a:ext cx="8573" cy="8573"/>
          </a:xfrm>
          <a:custGeom>
            <a:avLst/>
            <a:gdLst/>
            <a:ahLst/>
            <a:cxnLst/>
            <a:rect l="0" t="0" r="0" b="0"/>
            <a:pathLst>
              <a:path w="8573" h="8573">
                <a:moveTo>
                  <a:pt x="0" y="0"/>
                </a:moveTo>
                <a:lnTo>
                  <a:pt x="8572" y="85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868"/>
          <p:cNvSpPr/>
          <p:nvPr/>
        </p:nvSpPr>
        <p:spPr>
          <a:xfrm>
            <a:off x="6492240" y="4781769"/>
            <a:ext cx="162353" cy="430311"/>
          </a:xfrm>
          <a:custGeom>
            <a:avLst/>
            <a:gdLst/>
            <a:ahLst/>
            <a:cxnLst/>
            <a:rect l="0" t="0" r="0" b="0"/>
            <a:pathLst>
              <a:path w="162353" h="430311">
                <a:moveTo>
                  <a:pt x="111331" y="0"/>
                </a:moveTo>
                <a:lnTo>
                  <a:pt x="112995" y="1321"/>
                </a:lnTo>
                <a:lnTo>
                  <a:pt x="121050" y="7158"/>
                </a:lnTo>
                <a:lnTo>
                  <a:pt x="127372" y="12954"/>
                </a:lnTo>
                <a:lnTo>
                  <a:pt x="132540" y="18723"/>
                </a:lnTo>
                <a:lnTo>
                  <a:pt x="136937" y="24474"/>
                </a:lnTo>
                <a:lnTo>
                  <a:pt x="140821" y="33070"/>
                </a:lnTo>
                <a:lnTo>
                  <a:pt x="144363" y="43564"/>
                </a:lnTo>
                <a:lnTo>
                  <a:pt x="150839" y="66018"/>
                </a:lnTo>
                <a:lnTo>
                  <a:pt x="156892" y="85523"/>
                </a:lnTo>
                <a:lnTo>
                  <a:pt x="158887" y="96629"/>
                </a:lnTo>
                <a:lnTo>
                  <a:pt x="160217" y="108796"/>
                </a:lnTo>
                <a:lnTo>
                  <a:pt x="161103" y="121671"/>
                </a:lnTo>
                <a:lnTo>
                  <a:pt x="162089" y="143595"/>
                </a:lnTo>
                <a:lnTo>
                  <a:pt x="162352" y="153441"/>
                </a:lnTo>
                <a:lnTo>
                  <a:pt x="161574" y="162864"/>
                </a:lnTo>
                <a:lnTo>
                  <a:pt x="160103" y="172003"/>
                </a:lnTo>
                <a:lnTo>
                  <a:pt x="158171" y="180953"/>
                </a:lnTo>
                <a:lnTo>
                  <a:pt x="154977" y="191682"/>
                </a:lnTo>
                <a:lnTo>
                  <a:pt x="150943" y="203598"/>
                </a:lnTo>
                <a:lnTo>
                  <a:pt x="126230" y="270593"/>
                </a:lnTo>
                <a:lnTo>
                  <a:pt x="117490" y="288590"/>
                </a:lnTo>
                <a:lnTo>
                  <a:pt x="107854" y="305350"/>
                </a:lnTo>
                <a:lnTo>
                  <a:pt x="74115" y="357368"/>
                </a:lnTo>
                <a:lnTo>
                  <a:pt x="67507" y="366442"/>
                </a:lnTo>
                <a:lnTo>
                  <a:pt x="61197" y="374396"/>
                </a:lnTo>
                <a:lnTo>
                  <a:pt x="55085" y="381604"/>
                </a:lnTo>
                <a:lnTo>
                  <a:pt x="50059" y="386410"/>
                </a:lnTo>
                <a:lnTo>
                  <a:pt x="45755" y="389614"/>
                </a:lnTo>
                <a:lnTo>
                  <a:pt x="41934" y="391750"/>
                </a:lnTo>
                <a:lnTo>
                  <a:pt x="37480" y="395078"/>
                </a:lnTo>
                <a:lnTo>
                  <a:pt x="32607" y="399202"/>
                </a:lnTo>
                <a:lnTo>
                  <a:pt x="20199" y="410407"/>
                </a:lnTo>
                <a:lnTo>
                  <a:pt x="15962" y="414480"/>
                </a:lnTo>
                <a:lnTo>
                  <a:pt x="10032" y="420304"/>
                </a:lnTo>
                <a:lnTo>
                  <a:pt x="8593" y="420782"/>
                </a:lnTo>
                <a:lnTo>
                  <a:pt x="6681" y="421101"/>
                </a:lnTo>
                <a:lnTo>
                  <a:pt x="0" y="4303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869"/>
          <p:cNvSpPr/>
          <p:nvPr/>
        </p:nvSpPr>
        <p:spPr>
          <a:xfrm>
            <a:off x="4563427" y="5297815"/>
            <a:ext cx="2057401" cy="68571"/>
          </a:xfrm>
          <a:custGeom>
            <a:avLst/>
            <a:gdLst/>
            <a:ahLst/>
            <a:cxnLst/>
            <a:rect l="0" t="0" r="0" b="0"/>
            <a:pathLst>
              <a:path w="2057401" h="68571">
                <a:moveTo>
                  <a:pt x="0" y="34280"/>
                </a:moveTo>
                <a:lnTo>
                  <a:pt x="9102" y="38830"/>
                </a:lnTo>
                <a:lnTo>
                  <a:pt x="13688" y="40171"/>
                </a:lnTo>
                <a:lnTo>
                  <a:pt x="23864" y="41661"/>
                </a:lnTo>
                <a:lnTo>
                  <a:pt x="32102" y="43010"/>
                </a:lnTo>
                <a:lnTo>
                  <a:pt x="53955" y="47050"/>
                </a:lnTo>
                <a:lnTo>
                  <a:pt x="63593" y="48508"/>
                </a:lnTo>
                <a:lnTo>
                  <a:pt x="99593" y="50561"/>
                </a:lnTo>
                <a:lnTo>
                  <a:pt x="162691" y="51041"/>
                </a:lnTo>
                <a:lnTo>
                  <a:pt x="192281" y="50217"/>
                </a:lnTo>
                <a:lnTo>
                  <a:pt x="218674" y="48714"/>
                </a:lnTo>
                <a:lnTo>
                  <a:pt x="242938" y="46760"/>
                </a:lnTo>
                <a:lnTo>
                  <a:pt x="269591" y="45457"/>
                </a:lnTo>
                <a:lnTo>
                  <a:pt x="327146" y="44010"/>
                </a:lnTo>
                <a:lnTo>
                  <a:pt x="350495" y="42672"/>
                </a:lnTo>
                <a:lnTo>
                  <a:pt x="369871" y="40827"/>
                </a:lnTo>
                <a:lnTo>
                  <a:pt x="386598" y="38644"/>
                </a:lnTo>
                <a:lnTo>
                  <a:pt x="400607" y="37189"/>
                </a:lnTo>
                <a:lnTo>
                  <a:pt x="439691" y="34189"/>
                </a:lnTo>
                <a:lnTo>
                  <a:pt x="480216" y="30112"/>
                </a:lnTo>
                <a:lnTo>
                  <a:pt x="502071" y="28644"/>
                </a:lnTo>
                <a:lnTo>
                  <a:pt x="546675" y="27013"/>
                </a:lnTo>
                <a:lnTo>
                  <a:pt x="565428" y="25625"/>
                </a:lnTo>
                <a:lnTo>
                  <a:pt x="581740" y="23747"/>
                </a:lnTo>
                <a:lnTo>
                  <a:pt x="596424" y="21543"/>
                </a:lnTo>
                <a:lnTo>
                  <a:pt x="614786" y="20073"/>
                </a:lnTo>
                <a:lnTo>
                  <a:pt x="658048" y="18441"/>
                </a:lnTo>
                <a:lnTo>
                  <a:pt x="677776" y="17053"/>
                </a:lnTo>
                <a:lnTo>
                  <a:pt x="695691" y="15175"/>
                </a:lnTo>
                <a:lnTo>
                  <a:pt x="712397" y="12971"/>
                </a:lnTo>
                <a:lnTo>
                  <a:pt x="728296" y="11501"/>
                </a:lnTo>
                <a:lnTo>
                  <a:pt x="777238" y="8480"/>
                </a:lnTo>
                <a:lnTo>
                  <a:pt x="839575" y="2928"/>
                </a:lnTo>
                <a:lnTo>
                  <a:pt x="885245" y="860"/>
                </a:lnTo>
                <a:lnTo>
                  <a:pt x="942860" y="162"/>
                </a:lnTo>
                <a:lnTo>
                  <a:pt x="1175837" y="0"/>
                </a:lnTo>
                <a:lnTo>
                  <a:pt x="1640028" y="12760"/>
                </a:lnTo>
                <a:lnTo>
                  <a:pt x="1745219" y="17731"/>
                </a:lnTo>
                <a:lnTo>
                  <a:pt x="1789272" y="20390"/>
                </a:lnTo>
                <a:lnTo>
                  <a:pt x="1828165" y="24067"/>
                </a:lnTo>
                <a:lnTo>
                  <a:pt x="1863619" y="28424"/>
                </a:lnTo>
                <a:lnTo>
                  <a:pt x="1920793" y="36440"/>
                </a:lnTo>
                <a:lnTo>
                  <a:pt x="1938706" y="38577"/>
                </a:lnTo>
                <a:lnTo>
                  <a:pt x="1952553" y="40002"/>
                </a:lnTo>
                <a:lnTo>
                  <a:pt x="1966547" y="41905"/>
                </a:lnTo>
                <a:lnTo>
                  <a:pt x="1994796" y="46559"/>
                </a:lnTo>
                <a:lnTo>
                  <a:pt x="2007092" y="49133"/>
                </a:lnTo>
                <a:lnTo>
                  <a:pt x="2018146" y="51802"/>
                </a:lnTo>
                <a:lnTo>
                  <a:pt x="2039737" y="57569"/>
                </a:lnTo>
                <a:lnTo>
                  <a:pt x="2057400" y="6857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870"/>
          <p:cNvSpPr/>
          <p:nvPr/>
        </p:nvSpPr>
        <p:spPr>
          <a:xfrm>
            <a:off x="4548093" y="5452126"/>
            <a:ext cx="298228" cy="368557"/>
          </a:xfrm>
          <a:custGeom>
            <a:avLst/>
            <a:gdLst/>
            <a:ahLst/>
            <a:cxnLst/>
            <a:rect l="0" t="0" r="0" b="0"/>
            <a:pathLst>
              <a:path w="298228" h="368557">
                <a:moveTo>
                  <a:pt x="75341" y="59991"/>
                </a:moveTo>
                <a:lnTo>
                  <a:pt x="88994" y="50890"/>
                </a:lnTo>
                <a:lnTo>
                  <a:pt x="94920" y="46303"/>
                </a:lnTo>
                <a:lnTo>
                  <a:pt x="100777" y="41341"/>
                </a:lnTo>
                <a:lnTo>
                  <a:pt x="106586" y="36128"/>
                </a:lnTo>
                <a:lnTo>
                  <a:pt x="114268" y="30747"/>
                </a:lnTo>
                <a:lnTo>
                  <a:pt x="123200" y="25255"/>
                </a:lnTo>
                <a:lnTo>
                  <a:pt x="141380" y="15025"/>
                </a:lnTo>
                <a:lnTo>
                  <a:pt x="155810" y="7304"/>
                </a:lnTo>
                <a:lnTo>
                  <a:pt x="162324" y="4864"/>
                </a:lnTo>
                <a:lnTo>
                  <a:pt x="168572" y="3237"/>
                </a:lnTo>
                <a:lnTo>
                  <a:pt x="174643" y="2152"/>
                </a:lnTo>
                <a:lnTo>
                  <a:pt x="180595" y="1430"/>
                </a:lnTo>
                <a:lnTo>
                  <a:pt x="186468" y="947"/>
                </a:lnTo>
                <a:lnTo>
                  <a:pt x="192288" y="627"/>
                </a:lnTo>
                <a:lnTo>
                  <a:pt x="203835" y="269"/>
                </a:lnTo>
                <a:lnTo>
                  <a:pt x="232492" y="21"/>
                </a:lnTo>
                <a:lnTo>
                  <a:pt x="243929" y="0"/>
                </a:lnTo>
                <a:lnTo>
                  <a:pt x="248693" y="947"/>
                </a:lnTo>
                <a:lnTo>
                  <a:pt x="256526" y="4539"/>
                </a:lnTo>
                <a:lnTo>
                  <a:pt x="263183" y="11851"/>
                </a:lnTo>
                <a:lnTo>
                  <a:pt x="269317" y="20498"/>
                </a:lnTo>
                <a:lnTo>
                  <a:pt x="277172" y="30721"/>
                </a:lnTo>
                <a:lnTo>
                  <a:pt x="282850" y="45249"/>
                </a:lnTo>
                <a:lnTo>
                  <a:pt x="285118" y="50163"/>
                </a:lnTo>
                <a:lnTo>
                  <a:pt x="287638" y="60703"/>
                </a:lnTo>
                <a:lnTo>
                  <a:pt x="288310" y="66181"/>
                </a:lnTo>
                <a:lnTo>
                  <a:pt x="287806" y="72690"/>
                </a:lnTo>
                <a:lnTo>
                  <a:pt x="286517" y="79887"/>
                </a:lnTo>
                <a:lnTo>
                  <a:pt x="284705" y="87542"/>
                </a:lnTo>
                <a:lnTo>
                  <a:pt x="283497" y="94551"/>
                </a:lnTo>
                <a:lnTo>
                  <a:pt x="282692" y="101129"/>
                </a:lnTo>
                <a:lnTo>
                  <a:pt x="282155" y="107419"/>
                </a:lnTo>
                <a:lnTo>
                  <a:pt x="280845" y="114470"/>
                </a:lnTo>
                <a:lnTo>
                  <a:pt x="279019" y="122028"/>
                </a:lnTo>
                <a:lnTo>
                  <a:pt x="276849" y="129923"/>
                </a:lnTo>
                <a:lnTo>
                  <a:pt x="273497" y="139950"/>
                </a:lnTo>
                <a:lnTo>
                  <a:pt x="264694" y="163791"/>
                </a:lnTo>
                <a:lnTo>
                  <a:pt x="260631" y="173959"/>
                </a:lnTo>
                <a:lnTo>
                  <a:pt x="256970" y="182642"/>
                </a:lnTo>
                <a:lnTo>
                  <a:pt x="253578" y="190336"/>
                </a:lnTo>
                <a:lnTo>
                  <a:pt x="248458" y="200228"/>
                </a:lnTo>
                <a:lnTo>
                  <a:pt x="235150" y="223919"/>
                </a:lnTo>
                <a:lnTo>
                  <a:pt x="228553" y="234046"/>
                </a:lnTo>
                <a:lnTo>
                  <a:pt x="222250" y="242703"/>
                </a:lnTo>
                <a:lnTo>
                  <a:pt x="216142" y="250379"/>
                </a:lnTo>
                <a:lnTo>
                  <a:pt x="210166" y="257401"/>
                </a:lnTo>
                <a:lnTo>
                  <a:pt x="204277" y="263988"/>
                </a:lnTo>
                <a:lnTo>
                  <a:pt x="198446" y="270284"/>
                </a:lnTo>
                <a:lnTo>
                  <a:pt x="192654" y="277339"/>
                </a:lnTo>
                <a:lnTo>
                  <a:pt x="186887" y="284900"/>
                </a:lnTo>
                <a:lnTo>
                  <a:pt x="181138" y="292798"/>
                </a:lnTo>
                <a:lnTo>
                  <a:pt x="175400" y="299968"/>
                </a:lnTo>
                <a:lnTo>
                  <a:pt x="169670" y="306653"/>
                </a:lnTo>
                <a:lnTo>
                  <a:pt x="163945" y="313015"/>
                </a:lnTo>
                <a:lnTo>
                  <a:pt x="152503" y="325163"/>
                </a:lnTo>
                <a:lnTo>
                  <a:pt x="146785" y="331070"/>
                </a:lnTo>
                <a:lnTo>
                  <a:pt x="140116" y="335961"/>
                </a:lnTo>
                <a:lnTo>
                  <a:pt x="132812" y="340173"/>
                </a:lnTo>
                <a:lnTo>
                  <a:pt x="87124" y="362728"/>
                </a:lnTo>
                <a:lnTo>
                  <a:pt x="81292" y="364685"/>
                </a:lnTo>
                <a:lnTo>
                  <a:pt x="75498" y="365991"/>
                </a:lnTo>
                <a:lnTo>
                  <a:pt x="69732" y="366861"/>
                </a:lnTo>
                <a:lnTo>
                  <a:pt x="63981" y="367441"/>
                </a:lnTo>
                <a:lnTo>
                  <a:pt x="58243" y="367828"/>
                </a:lnTo>
                <a:lnTo>
                  <a:pt x="47740" y="368257"/>
                </a:lnTo>
                <a:lnTo>
                  <a:pt x="39897" y="368448"/>
                </a:lnTo>
                <a:lnTo>
                  <a:pt x="25575" y="368556"/>
                </a:lnTo>
                <a:lnTo>
                  <a:pt x="21209" y="367619"/>
                </a:lnTo>
                <a:lnTo>
                  <a:pt x="13818" y="364037"/>
                </a:lnTo>
                <a:lnTo>
                  <a:pt x="7358" y="359270"/>
                </a:lnTo>
                <a:lnTo>
                  <a:pt x="4301" y="356665"/>
                </a:lnTo>
                <a:lnTo>
                  <a:pt x="2264" y="353976"/>
                </a:lnTo>
                <a:lnTo>
                  <a:pt x="0" y="348449"/>
                </a:lnTo>
                <a:lnTo>
                  <a:pt x="349" y="344689"/>
                </a:lnTo>
                <a:lnTo>
                  <a:pt x="3276" y="335431"/>
                </a:lnTo>
                <a:lnTo>
                  <a:pt x="6343" y="329343"/>
                </a:lnTo>
                <a:lnTo>
                  <a:pt x="10293" y="322426"/>
                </a:lnTo>
                <a:lnTo>
                  <a:pt x="14831" y="314958"/>
                </a:lnTo>
                <a:lnTo>
                  <a:pt x="20713" y="306169"/>
                </a:lnTo>
                <a:lnTo>
                  <a:pt x="34870" y="286243"/>
                </a:lnTo>
                <a:lnTo>
                  <a:pt x="41693" y="278454"/>
                </a:lnTo>
                <a:lnTo>
                  <a:pt x="48147" y="272308"/>
                </a:lnTo>
                <a:lnTo>
                  <a:pt x="54354" y="267259"/>
                </a:lnTo>
                <a:lnTo>
                  <a:pt x="60397" y="261987"/>
                </a:lnTo>
                <a:lnTo>
                  <a:pt x="66331" y="256567"/>
                </a:lnTo>
                <a:lnTo>
                  <a:pt x="72192" y="251049"/>
                </a:lnTo>
                <a:lnTo>
                  <a:pt x="78957" y="246418"/>
                </a:lnTo>
                <a:lnTo>
                  <a:pt x="86324" y="242379"/>
                </a:lnTo>
                <a:lnTo>
                  <a:pt x="107806" y="232142"/>
                </a:lnTo>
                <a:lnTo>
                  <a:pt x="114129" y="229051"/>
                </a:lnTo>
                <a:lnTo>
                  <a:pt x="120250" y="226990"/>
                </a:lnTo>
                <a:lnTo>
                  <a:pt x="126236" y="225616"/>
                </a:lnTo>
                <a:lnTo>
                  <a:pt x="132131" y="224700"/>
                </a:lnTo>
                <a:lnTo>
                  <a:pt x="140823" y="224090"/>
                </a:lnTo>
                <a:lnTo>
                  <a:pt x="151381" y="223683"/>
                </a:lnTo>
                <a:lnTo>
                  <a:pt x="163182" y="223412"/>
                </a:lnTo>
                <a:lnTo>
                  <a:pt x="172002" y="224183"/>
                </a:lnTo>
                <a:lnTo>
                  <a:pt x="178834" y="225650"/>
                </a:lnTo>
                <a:lnTo>
                  <a:pt x="184342" y="227580"/>
                </a:lnTo>
                <a:lnTo>
                  <a:pt x="191823" y="230772"/>
                </a:lnTo>
                <a:lnTo>
                  <a:pt x="210296" y="239399"/>
                </a:lnTo>
                <a:lnTo>
                  <a:pt x="217699" y="244366"/>
                </a:lnTo>
                <a:lnTo>
                  <a:pt x="223587" y="249583"/>
                </a:lnTo>
                <a:lnTo>
                  <a:pt x="232668" y="259507"/>
                </a:lnTo>
                <a:lnTo>
                  <a:pt x="239879" y="267093"/>
                </a:lnTo>
                <a:lnTo>
                  <a:pt x="244088" y="273306"/>
                </a:lnTo>
                <a:lnTo>
                  <a:pt x="248800" y="281259"/>
                </a:lnTo>
                <a:lnTo>
                  <a:pt x="253845" y="290370"/>
                </a:lnTo>
                <a:lnTo>
                  <a:pt x="260066" y="300255"/>
                </a:lnTo>
                <a:lnTo>
                  <a:pt x="267072" y="310655"/>
                </a:lnTo>
                <a:lnTo>
                  <a:pt x="282963" y="333334"/>
                </a:lnTo>
                <a:lnTo>
                  <a:pt x="298227" y="34288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871"/>
          <p:cNvSpPr/>
          <p:nvPr/>
        </p:nvSpPr>
        <p:spPr>
          <a:xfrm>
            <a:off x="4983479" y="5563939"/>
            <a:ext cx="317184" cy="33904"/>
          </a:xfrm>
          <a:custGeom>
            <a:avLst/>
            <a:gdLst/>
            <a:ahLst/>
            <a:cxnLst/>
            <a:rect l="0" t="0" r="0" b="0"/>
            <a:pathLst>
              <a:path w="317184" h="33904">
                <a:moveTo>
                  <a:pt x="0" y="33903"/>
                </a:moveTo>
                <a:lnTo>
                  <a:pt x="32922" y="33903"/>
                </a:lnTo>
                <a:lnTo>
                  <a:pt x="39093" y="32951"/>
                </a:lnTo>
                <a:lnTo>
                  <a:pt x="46065" y="31364"/>
                </a:lnTo>
                <a:lnTo>
                  <a:pt x="53570" y="29353"/>
                </a:lnTo>
                <a:lnTo>
                  <a:pt x="60479" y="28011"/>
                </a:lnTo>
                <a:lnTo>
                  <a:pt x="66989" y="27118"/>
                </a:lnTo>
                <a:lnTo>
                  <a:pt x="73235" y="26522"/>
                </a:lnTo>
                <a:lnTo>
                  <a:pt x="79303" y="25172"/>
                </a:lnTo>
                <a:lnTo>
                  <a:pt x="85254" y="23320"/>
                </a:lnTo>
                <a:lnTo>
                  <a:pt x="91126" y="21133"/>
                </a:lnTo>
                <a:lnTo>
                  <a:pt x="97898" y="19675"/>
                </a:lnTo>
                <a:lnTo>
                  <a:pt x="105271" y="18702"/>
                </a:lnTo>
                <a:lnTo>
                  <a:pt x="113043" y="18055"/>
                </a:lnTo>
                <a:lnTo>
                  <a:pt x="120130" y="16670"/>
                </a:lnTo>
                <a:lnTo>
                  <a:pt x="126759" y="14794"/>
                </a:lnTo>
                <a:lnTo>
                  <a:pt x="133084" y="12592"/>
                </a:lnTo>
                <a:lnTo>
                  <a:pt x="142063" y="11123"/>
                </a:lnTo>
                <a:lnTo>
                  <a:pt x="152811" y="10144"/>
                </a:lnTo>
                <a:lnTo>
                  <a:pt x="164739" y="9491"/>
                </a:lnTo>
                <a:lnTo>
                  <a:pt x="174597" y="8103"/>
                </a:lnTo>
                <a:lnTo>
                  <a:pt x="183073" y="6226"/>
                </a:lnTo>
                <a:lnTo>
                  <a:pt x="190629" y="4022"/>
                </a:lnTo>
                <a:lnTo>
                  <a:pt x="200428" y="2552"/>
                </a:lnTo>
                <a:lnTo>
                  <a:pt x="211724" y="1573"/>
                </a:lnTo>
                <a:lnTo>
                  <a:pt x="235070" y="484"/>
                </a:lnTo>
                <a:lnTo>
                  <a:pt x="254971" y="0"/>
                </a:lnTo>
                <a:lnTo>
                  <a:pt x="263326" y="824"/>
                </a:lnTo>
                <a:lnTo>
                  <a:pt x="270801" y="2325"/>
                </a:lnTo>
                <a:lnTo>
                  <a:pt x="277689" y="4279"/>
                </a:lnTo>
                <a:lnTo>
                  <a:pt x="284187" y="5581"/>
                </a:lnTo>
                <a:lnTo>
                  <a:pt x="290423" y="6449"/>
                </a:lnTo>
                <a:lnTo>
                  <a:pt x="296485" y="7028"/>
                </a:lnTo>
                <a:lnTo>
                  <a:pt x="300527" y="8366"/>
                </a:lnTo>
                <a:lnTo>
                  <a:pt x="303222" y="10211"/>
                </a:lnTo>
                <a:lnTo>
                  <a:pt x="317183" y="1675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872"/>
          <p:cNvSpPr/>
          <p:nvPr/>
        </p:nvSpPr>
        <p:spPr>
          <a:xfrm>
            <a:off x="5309843" y="5349240"/>
            <a:ext cx="205133" cy="437198"/>
          </a:xfrm>
          <a:custGeom>
            <a:avLst/>
            <a:gdLst/>
            <a:ahLst/>
            <a:cxnLst/>
            <a:rect l="0" t="0" r="0" b="0"/>
            <a:pathLst>
              <a:path w="205133" h="437198">
                <a:moveTo>
                  <a:pt x="205132" y="0"/>
                </a:moveTo>
                <a:lnTo>
                  <a:pt x="191479" y="4551"/>
                </a:lnTo>
                <a:lnTo>
                  <a:pt x="186505" y="5891"/>
                </a:lnTo>
                <a:lnTo>
                  <a:pt x="182236" y="6785"/>
                </a:lnTo>
                <a:lnTo>
                  <a:pt x="178438" y="7381"/>
                </a:lnTo>
                <a:lnTo>
                  <a:pt x="174953" y="8730"/>
                </a:lnTo>
                <a:lnTo>
                  <a:pt x="171678" y="10583"/>
                </a:lnTo>
                <a:lnTo>
                  <a:pt x="165498" y="15181"/>
                </a:lnTo>
                <a:lnTo>
                  <a:pt x="159577" y="20400"/>
                </a:lnTo>
                <a:lnTo>
                  <a:pt x="156664" y="22172"/>
                </a:lnTo>
                <a:lnTo>
                  <a:pt x="150888" y="24142"/>
                </a:lnTo>
                <a:lnTo>
                  <a:pt x="145146" y="27557"/>
                </a:lnTo>
                <a:lnTo>
                  <a:pt x="142281" y="29801"/>
                </a:lnTo>
                <a:lnTo>
                  <a:pt x="138467" y="32250"/>
                </a:lnTo>
                <a:lnTo>
                  <a:pt x="134018" y="34835"/>
                </a:lnTo>
                <a:lnTo>
                  <a:pt x="129148" y="37511"/>
                </a:lnTo>
                <a:lnTo>
                  <a:pt x="123996" y="42152"/>
                </a:lnTo>
                <a:lnTo>
                  <a:pt x="118656" y="48104"/>
                </a:lnTo>
                <a:lnTo>
                  <a:pt x="113191" y="54929"/>
                </a:lnTo>
                <a:lnTo>
                  <a:pt x="108596" y="60432"/>
                </a:lnTo>
                <a:lnTo>
                  <a:pt x="104579" y="65053"/>
                </a:lnTo>
                <a:lnTo>
                  <a:pt x="100949" y="69086"/>
                </a:lnTo>
                <a:lnTo>
                  <a:pt x="97576" y="73679"/>
                </a:lnTo>
                <a:lnTo>
                  <a:pt x="91290" y="83864"/>
                </a:lnTo>
                <a:lnTo>
                  <a:pt x="86374" y="91151"/>
                </a:lnTo>
                <a:lnTo>
                  <a:pt x="73293" y="109409"/>
                </a:lnTo>
                <a:lnTo>
                  <a:pt x="68662" y="117707"/>
                </a:lnTo>
                <a:lnTo>
                  <a:pt x="65574" y="125144"/>
                </a:lnTo>
                <a:lnTo>
                  <a:pt x="63516" y="132006"/>
                </a:lnTo>
                <a:lnTo>
                  <a:pt x="60238" y="138487"/>
                </a:lnTo>
                <a:lnTo>
                  <a:pt x="56149" y="144712"/>
                </a:lnTo>
                <a:lnTo>
                  <a:pt x="51517" y="150767"/>
                </a:lnTo>
                <a:lnTo>
                  <a:pt x="47477" y="158614"/>
                </a:lnTo>
                <a:lnTo>
                  <a:pt x="43831" y="167655"/>
                </a:lnTo>
                <a:lnTo>
                  <a:pt x="40448" y="177492"/>
                </a:lnTo>
                <a:lnTo>
                  <a:pt x="37240" y="185955"/>
                </a:lnTo>
                <a:lnTo>
                  <a:pt x="34149" y="193503"/>
                </a:lnTo>
                <a:lnTo>
                  <a:pt x="31136" y="200439"/>
                </a:lnTo>
                <a:lnTo>
                  <a:pt x="13564" y="242934"/>
                </a:lnTo>
                <a:lnTo>
                  <a:pt x="6326" y="259101"/>
                </a:lnTo>
                <a:lnTo>
                  <a:pt x="4014" y="267983"/>
                </a:lnTo>
                <a:lnTo>
                  <a:pt x="2473" y="277715"/>
                </a:lnTo>
                <a:lnTo>
                  <a:pt x="1446" y="288014"/>
                </a:lnTo>
                <a:lnTo>
                  <a:pt x="761" y="298689"/>
                </a:lnTo>
                <a:lnTo>
                  <a:pt x="304" y="309616"/>
                </a:lnTo>
                <a:lnTo>
                  <a:pt x="0" y="320711"/>
                </a:lnTo>
                <a:lnTo>
                  <a:pt x="750" y="330012"/>
                </a:lnTo>
                <a:lnTo>
                  <a:pt x="2202" y="338118"/>
                </a:lnTo>
                <a:lnTo>
                  <a:pt x="6356" y="351252"/>
                </a:lnTo>
                <a:lnTo>
                  <a:pt x="11377" y="360264"/>
                </a:lnTo>
                <a:lnTo>
                  <a:pt x="15002" y="364953"/>
                </a:lnTo>
                <a:lnTo>
                  <a:pt x="19323" y="369985"/>
                </a:lnTo>
                <a:lnTo>
                  <a:pt x="24110" y="375244"/>
                </a:lnTo>
                <a:lnTo>
                  <a:pt x="29427" y="383627"/>
                </a:lnTo>
                <a:lnTo>
                  <a:pt x="30846" y="387196"/>
                </a:lnTo>
                <a:lnTo>
                  <a:pt x="32743" y="389576"/>
                </a:lnTo>
                <a:lnTo>
                  <a:pt x="34961" y="391162"/>
                </a:lnTo>
                <a:lnTo>
                  <a:pt x="37392" y="392220"/>
                </a:lnTo>
                <a:lnTo>
                  <a:pt x="42633" y="395935"/>
                </a:lnTo>
                <a:lnTo>
                  <a:pt x="45364" y="398259"/>
                </a:lnTo>
                <a:lnTo>
                  <a:pt x="49090" y="400761"/>
                </a:lnTo>
                <a:lnTo>
                  <a:pt x="53479" y="403381"/>
                </a:lnTo>
                <a:lnTo>
                  <a:pt x="58309" y="406080"/>
                </a:lnTo>
                <a:lnTo>
                  <a:pt x="68757" y="411620"/>
                </a:lnTo>
                <a:lnTo>
                  <a:pt x="74210" y="414431"/>
                </a:lnTo>
                <a:lnTo>
                  <a:pt x="78799" y="416305"/>
                </a:lnTo>
                <a:lnTo>
                  <a:pt x="82810" y="417554"/>
                </a:lnTo>
                <a:lnTo>
                  <a:pt x="86436" y="418387"/>
                </a:lnTo>
                <a:lnTo>
                  <a:pt x="89806" y="418942"/>
                </a:lnTo>
                <a:lnTo>
                  <a:pt x="96090" y="419559"/>
                </a:lnTo>
                <a:lnTo>
                  <a:pt x="100052" y="420676"/>
                </a:lnTo>
                <a:lnTo>
                  <a:pt x="104599" y="422373"/>
                </a:lnTo>
                <a:lnTo>
                  <a:pt x="109535" y="424457"/>
                </a:lnTo>
                <a:lnTo>
                  <a:pt x="113778" y="426798"/>
                </a:lnTo>
                <a:lnTo>
                  <a:pt x="117559" y="429312"/>
                </a:lnTo>
                <a:lnTo>
                  <a:pt x="121033" y="431941"/>
                </a:lnTo>
                <a:lnTo>
                  <a:pt x="125253" y="433693"/>
                </a:lnTo>
                <a:lnTo>
                  <a:pt x="129972" y="434861"/>
                </a:lnTo>
                <a:lnTo>
                  <a:pt x="145124" y="43719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873"/>
          <p:cNvSpPr/>
          <p:nvPr/>
        </p:nvSpPr>
        <p:spPr>
          <a:xfrm>
            <a:off x="5497829" y="5546407"/>
            <a:ext cx="274322" cy="34291"/>
          </a:xfrm>
          <a:custGeom>
            <a:avLst/>
            <a:gdLst/>
            <a:ahLst/>
            <a:cxnLst/>
            <a:rect l="0" t="0" r="0" b="0"/>
            <a:pathLst>
              <a:path w="274322" h="34291">
                <a:moveTo>
                  <a:pt x="0" y="34290"/>
                </a:moveTo>
                <a:lnTo>
                  <a:pt x="44564" y="34290"/>
                </a:lnTo>
                <a:lnTo>
                  <a:pt x="47807" y="33338"/>
                </a:lnTo>
                <a:lnTo>
                  <a:pt x="50922" y="31750"/>
                </a:lnTo>
                <a:lnTo>
                  <a:pt x="53951" y="29740"/>
                </a:lnTo>
                <a:lnTo>
                  <a:pt x="57875" y="28399"/>
                </a:lnTo>
                <a:lnTo>
                  <a:pt x="62396" y="27505"/>
                </a:lnTo>
                <a:lnTo>
                  <a:pt x="67315" y="26909"/>
                </a:lnTo>
                <a:lnTo>
                  <a:pt x="75321" y="26247"/>
                </a:lnTo>
                <a:lnTo>
                  <a:pt x="78789" y="26071"/>
                </a:lnTo>
                <a:lnTo>
                  <a:pt x="83006" y="25001"/>
                </a:lnTo>
                <a:lnTo>
                  <a:pt x="87723" y="23335"/>
                </a:lnTo>
                <a:lnTo>
                  <a:pt x="92772" y="21271"/>
                </a:lnTo>
                <a:lnTo>
                  <a:pt x="101854" y="18943"/>
                </a:lnTo>
                <a:lnTo>
                  <a:pt x="113622" y="16439"/>
                </a:lnTo>
                <a:lnTo>
                  <a:pt x="127184" y="13817"/>
                </a:lnTo>
                <a:lnTo>
                  <a:pt x="144796" y="11116"/>
                </a:lnTo>
                <a:lnTo>
                  <a:pt x="165111" y="8363"/>
                </a:lnTo>
                <a:lnTo>
                  <a:pt x="274321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874"/>
          <p:cNvSpPr/>
          <p:nvPr/>
        </p:nvSpPr>
        <p:spPr>
          <a:xfrm>
            <a:off x="5746432" y="5392253"/>
            <a:ext cx="260186" cy="329721"/>
          </a:xfrm>
          <a:custGeom>
            <a:avLst/>
            <a:gdLst/>
            <a:ahLst/>
            <a:cxnLst/>
            <a:rect l="0" t="0" r="0" b="0"/>
            <a:pathLst>
              <a:path w="260186" h="329721">
                <a:moveTo>
                  <a:pt x="25718" y="59857"/>
                </a:moveTo>
                <a:lnTo>
                  <a:pt x="25718" y="50755"/>
                </a:lnTo>
                <a:lnTo>
                  <a:pt x="26670" y="48074"/>
                </a:lnTo>
                <a:lnTo>
                  <a:pt x="28258" y="46286"/>
                </a:lnTo>
                <a:lnTo>
                  <a:pt x="35419" y="42395"/>
                </a:lnTo>
                <a:lnTo>
                  <a:pt x="51302" y="34316"/>
                </a:lnTo>
                <a:lnTo>
                  <a:pt x="58014" y="30447"/>
                </a:lnTo>
                <a:lnTo>
                  <a:pt x="63441" y="26915"/>
                </a:lnTo>
                <a:lnTo>
                  <a:pt x="68011" y="23608"/>
                </a:lnTo>
                <a:lnTo>
                  <a:pt x="73916" y="20451"/>
                </a:lnTo>
                <a:lnTo>
                  <a:pt x="80710" y="17394"/>
                </a:lnTo>
                <a:lnTo>
                  <a:pt x="88097" y="14403"/>
                </a:lnTo>
                <a:lnTo>
                  <a:pt x="94926" y="11457"/>
                </a:lnTo>
                <a:lnTo>
                  <a:pt x="107594" y="5643"/>
                </a:lnTo>
                <a:lnTo>
                  <a:pt x="113640" y="3712"/>
                </a:lnTo>
                <a:lnTo>
                  <a:pt x="119575" y="2425"/>
                </a:lnTo>
                <a:lnTo>
                  <a:pt x="125437" y="1566"/>
                </a:lnTo>
                <a:lnTo>
                  <a:pt x="131249" y="994"/>
                </a:lnTo>
                <a:lnTo>
                  <a:pt x="137030" y="612"/>
                </a:lnTo>
                <a:lnTo>
                  <a:pt x="142788" y="358"/>
                </a:lnTo>
                <a:lnTo>
                  <a:pt x="154266" y="75"/>
                </a:lnTo>
                <a:lnTo>
                  <a:pt x="159995" y="0"/>
                </a:lnTo>
                <a:lnTo>
                  <a:pt x="164765" y="902"/>
                </a:lnTo>
                <a:lnTo>
                  <a:pt x="176031" y="5770"/>
                </a:lnTo>
                <a:lnTo>
                  <a:pt x="182376" y="7243"/>
                </a:lnTo>
                <a:lnTo>
                  <a:pt x="188371" y="10438"/>
                </a:lnTo>
                <a:lnTo>
                  <a:pt x="191303" y="12623"/>
                </a:lnTo>
                <a:lnTo>
                  <a:pt x="193258" y="16938"/>
                </a:lnTo>
                <a:lnTo>
                  <a:pt x="194561" y="22671"/>
                </a:lnTo>
                <a:lnTo>
                  <a:pt x="195430" y="29352"/>
                </a:lnTo>
                <a:lnTo>
                  <a:pt x="196395" y="39314"/>
                </a:lnTo>
                <a:lnTo>
                  <a:pt x="196653" y="43304"/>
                </a:lnTo>
                <a:lnTo>
                  <a:pt x="194399" y="52817"/>
                </a:lnTo>
                <a:lnTo>
                  <a:pt x="192464" y="58022"/>
                </a:lnTo>
                <a:lnTo>
                  <a:pt x="189270" y="64348"/>
                </a:lnTo>
                <a:lnTo>
                  <a:pt x="185235" y="71423"/>
                </a:lnTo>
                <a:lnTo>
                  <a:pt x="180640" y="78998"/>
                </a:lnTo>
                <a:lnTo>
                  <a:pt x="170454" y="95034"/>
                </a:lnTo>
                <a:lnTo>
                  <a:pt x="165071" y="103311"/>
                </a:lnTo>
                <a:lnTo>
                  <a:pt x="157673" y="111686"/>
                </a:lnTo>
                <a:lnTo>
                  <a:pt x="148930" y="120127"/>
                </a:lnTo>
                <a:lnTo>
                  <a:pt x="131914" y="135221"/>
                </a:lnTo>
                <a:lnTo>
                  <a:pt x="121176" y="145104"/>
                </a:lnTo>
                <a:lnTo>
                  <a:pt x="109776" y="156024"/>
                </a:lnTo>
                <a:lnTo>
                  <a:pt x="106521" y="158258"/>
                </a:lnTo>
                <a:lnTo>
                  <a:pt x="100365" y="160740"/>
                </a:lnTo>
                <a:lnTo>
                  <a:pt x="96438" y="162355"/>
                </a:lnTo>
                <a:lnTo>
                  <a:pt x="91914" y="164384"/>
                </a:lnTo>
                <a:lnTo>
                  <a:pt x="86994" y="166689"/>
                </a:lnTo>
                <a:lnTo>
                  <a:pt x="78986" y="169250"/>
                </a:lnTo>
                <a:lnTo>
                  <a:pt x="72253" y="170388"/>
                </a:lnTo>
                <a:lnTo>
                  <a:pt x="66085" y="170895"/>
                </a:lnTo>
                <a:lnTo>
                  <a:pt x="64059" y="170077"/>
                </a:lnTo>
                <a:lnTo>
                  <a:pt x="62708" y="168580"/>
                </a:lnTo>
                <a:lnTo>
                  <a:pt x="61808" y="166628"/>
                </a:lnTo>
                <a:lnTo>
                  <a:pt x="62161" y="165328"/>
                </a:lnTo>
                <a:lnTo>
                  <a:pt x="63348" y="164460"/>
                </a:lnTo>
                <a:lnTo>
                  <a:pt x="65092" y="163883"/>
                </a:lnTo>
                <a:lnTo>
                  <a:pt x="66255" y="162545"/>
                </a:lnTo>
                <a:lnTo>
                  <a:pt x="67030" y="160701"/>
                </a:lnTo>
                <a:lnTo>
                  <a:pt x="67547" y="158518"/>
                </a:lnTo>
                <a:lnTo>
                  <a:pt x="70661" y="153554"/>
                </a:lnTo>
                <a:lnTo>
                  <a:pt x="77769" y="145404"/>
                </a:lnTo>
                <a:lnTo>
                  <a:pt x="80421" y="142606"/>
                </a:lnTo>
                <a:lnTo>
                  <a:pt x="88448" y="136957"/>
                </a:lnTo>
                <a:lnTo>
                  <a:pt x="93255" y="134117"/>
                </a:lnTo>
                <a:lnTo>
                  <a:pt x="98365" y="131271"/>
                </a:lnTo>
                <a:lnTo>
                  <a:pt x="109123" y="125569"/>
                </a:lnTo>
                <a:lnTo>
                  <a:pt x="113706" y="123668"/>
                </a:lnTo>
                <a:lnTo>
                  <a:pt x="121339" y="121555"/>
                </a:lnTo>
                <a:lnTo>
                  <a:pt x="125660" y="120991"/>
                </a:lnTo>
                <a:lnTo>
                  <a:pt x="130446" y="120615"/>
                </a:lnTo>
                <a:lnTo>
                  <a:pt x="139891" y="120198"/>
                </a:lnTo>
                <a:lnTo>
                  <a:pt x="147264" y="120013"/>
                </a:lnTo>
                <a:lnTo>
                  <a:pt x="204636" y="119868"/>
                </a:lnTo>
                <a:lnTo>
                  <a:pt x="208813" y="120820"/>
                </a:lnTo>
                <a:lnTo>
                  <a:pt x="215996" y="124416"/>
                </a:lnTo>
                <a:lnTo>
                  <a:pt x="222363" y="129190"/>
                </a:lnTo>
                <a:lnTo>
                  <a:pt x="225395" y="131796"/>
                </a:lnTo>
                <a:lnTo>
                  <a:pt x="228368" y="133534"/>
                </a:lnTo>
                <a:lnTo>
                  <a:pt x="234212" y="135465"/>
                </a:lnTo>
                <a:lnTo>
                  <a:pt x="238056" y="138837"/>
                </a:lnTo>
                <a:lnTo>
                  <a:pt x="242524" y="143943"/>
                </a:lnTo>
                <a:lnTo>
                  <a:pt x="247408" y="150204"/>
                </a:lnTo>
                <a:lnTo>
                  <a:pt x="251616" y="156283"/>
                </a:lnTo>
                <a:lnTo>
                  <a:pt x="255374" y="162241"/>
                </a:lnTo>
                <a:lnTo>
                  <a:pt x="258832" y="168118"/>
                </a:lnTo>
                <a:lnTo>
                  <a:pt x="260185" y="175846"/>
                </a:lnTo>
                <a:lnTo>
                  <a:pt x="260134" y="184808"/>
                </a:lnTo>
                <a:lnTo>
                  <a:pt x="259147" y="194593"/>
                </a:lnTo>
                <a:lnTo>
                  <a:pt x="257537" y="202068"/>
                </a:lnTo>
                <a:lnTo>
                  <a:pt x="255512" y="208004"/>
                </a:lnTo>
                <a:lnTo>
                  <a:pt x="251673" y="217140"/>
                </a:lnTo>
                <a:lnTo>
                  <a:pt x="249968" y="224375"/>
                </a:lnTo>
                <a:lnTo>
                  <a:pt x="246669" y="230766"/>
                </a:lnTo>
                <a:lnTo>
                  <a:pt x="244456" y="233804"/>
                </a:lnTo>
                <a:lnTo>
                  <a:pt x="241997" y="239719"/>
                </a:lnTo>
                <a:lnTo>
                  <a:pt x="241342" y="242630"/>
                </a:lnTo>
                <a:lnTo>
                  <a:pt x="239952" y="244570"/>
                </a:lnTo>
                <a:lnTo>
                  <a:pt x="238073" y="245864"/>
                </a:lnTo>
                <a:lnTo>
                  <a:pt x="235868" y="246727"/>
                </a:lnTo>
                <a:lnTo>
                  <a:pt x="228338" y="252765"/>
                </a:lnTo>
                <a:lnTo>
                  <a:pt x="219593" y="260846"/>
                </a:lnTo>
                <a:lnTo>
                  <a:pt x="209316" y="270751"/>
                </a:lnTo>
                <a:lnTo>
                  <a:pt x="194405" y="285525"/>
                </a:lnTo>
                <a:lnTo>
                  <a:pt x="190563" y="287455"/>
                </a:lnTo>
                <a:lnTo>
                  <a:pt x="186097" y="288742"/>
                </a:lnTo>
                <a:lnTo>
                  <a:pt x="181215" y="289599"/>
                </a:lnTo>
                <a:lnTo>
                  <a:pt x="173250" y="293092"/>
                </a:lnTo>
                <a:lnTo>
                  <a:pt x="165583" y="297819"/>
                </a:lnTo>
                <a:lnTo>
                  <a:pt x="160871" y="300413"/>
                </a:lnTo>
                <a:lnTo>
                  <a:pt x="155824" y="303095"/>
                </a:lnTo>
                <a:lnTo>
                  <a:pt x="151508" y="305836"/>
                </a:lnTo>
                <a:lnTo>
                  <a:pt x="144172" y="311421"/>
                </a:lnTo>
                <a:lnTo>
                  <a:pt x="137737" y="314538"/>
                </a:lnTo>
                <a:lnTo>
                  <a:pt x="130749" y="315923"/>
                </a:lnTo>
                <a:lnTo>
                  <a:pt x="126218" y="316293"/>
                </a:lnTo>
                <a:lnTo>
                  <a:pt x="121293" y="316539"/>
                </a:lnTo>
                <a:lnTo>
                  <a:pt x="117057" y="317656"/>
                </a:lnTo>
                <a:lnTo>
                  <a:pt x="109810" y="321437"/>
                </a:lnTo>
                <a:lnTo>
                  <a:pt x="102735" y="323779"/>
                </a:lnTo>
                <a:lnTo>
                  <a:pt x="93255" y="326292"/>
                </a:lnTo>
                <a:lnTo>
                  <a:pt x="82172" y="328920"/>
                </a:lnTo>
                <a:lnTo>
                  <a:pt x="72879" y="329720"/>
                </a:lnTo>
                <a:lnTo>
                  <a:pt x="64779" y="329301"/>
                </a:lnTo>
                <a:lnTo>
                  <a:pt x="57473" y="328069"/>
                </a:lnTo>
                <a:lnTo>
                  <a:pt x="50698" y="327247"/>
                </a:lnTo>
                <a:lnTo>
                  <a:pt x="44276" y="326699"/>
                </a:lnTo>
                <a:lnTo>
                  <a:pt x="29384" y="325821"/>
                </a:lnTo>
                <a:lnTo>
                  <a:pt x="22253" y="325668"/>
                </a:lnTo>
                <a:lnTo>
                  <a:pt x="0" y="32560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875"/>
          <p:cNvSpPr/>
          <p:nvPr/>
        </p:nvSpPr>
        <p:spPr>
          <a:xfrm>
            <a:off x="6072187" y="5349240"/>
            <a:ext cx="231200" cy="414019"/>
          </a:xfrm>
          <a:custGeom>
            <a:avLst/>
            <a:gdLst/>
            <a:ahLst/>
            <a:cxnLst/>
            <a:rect l="0" t="0" r="0" b="0"/>
            <a:pathLst>
              <a:path w="231200" h="414019">
                <a:moveTo>
                  <a:pt x="0" y="0"/>
                </a:moveTo>
                <a:lnTo>
                  <a:pt x="9102" y="0"/>
                </a:lnTo>
                <a:lnTo>
                  <a:pt x="13688" y="952"/>
                </a:lnTo>
                <a:lnTo>
                  <a:pt x="18650" y="2540"/>
                </a:lnTo>
                <a:lnTo>
                  <a:pt x="23864" y="4551"/>
                </a:lnTo>
                <a:lnTo>
                  <a:pt x="32102" y="6843"/>
                </a:lnTo>
                <a:lnTo>
                  <a:pt x="42356" y="9325"/>
                </a:lnTo>
                <a:lnTo>
                  <a:pt x="53955" y="11931"/>
                </a:lnTo>
                <a:lnTo>
                  <a:pt x="63593" y="13669"/>
                </a:lnTo>
                <a:lnTo>
                  <a:pt x="71922" y="14828"/>
                </a:lnTo>
                <a:lnTo>
                  <a:pt x="79381" y="15600"/>
                </a:lnTo>
                <a:lnTo>
                  <a:pt x="89115" y="18020"/>
                </a:lnTo>
                <a:lnTo>
                  <a:pt x="100368" y="21538"/>
                </a:lnTo>
                <a:lnTo>
                  <a:pt x="112632" y="25789"/>
                </a:lnTo>
                <a:lnTo>
                  <a:pt x="121760" y="29575"/>
                </a:lnTo>
                <a:lnTo>
                  <a:pt x="128799" y="33052"/>
                </a:lnTo>
                <a:lnTo>
                  <a:pt x="134443" y="36322"/>
                </a:lnTo>
                <a:lnTo>
                  <a:pt x="142017" y="41360"/>
                </a:lnTo>
                <a:lnTo>
                  <a:pt x="160591" y="54577"/>
                </a:lnTo>
                <a:lnTo>
                  <a:pt x="168973" y="60197"/>
                </a:lnTo>
                <a:lnTo>
                  <a:pt x="176466" y="64896"/>
                </a:lnTo>
                <a:lnTo>
                  <a:pt x="183367" y="68981"/>
                </a:lnTo>
                <a:lnTo>
                  <a:pt x="188919" y="72658"/>
                </a:lnTo>
                <a:lnTo>
                  <a:pt x="193574" y="76061"/>
                </a:lnTo>
                <a:lnTo>
                  <a:pt x="197629" y="79282"/>
                </a:lnTo>
                <a:lnTo>
                  <a:pt x="201285" y="85239"/>
                </a:lnTo>
                <a:lnTo>
                  <a:pt x="204675" y="93021"/>
                </a:lnTo>
                <a:lnTo>
                  <a:pt x="207888" y="102019"/>
                </a:lnTo>
                <a:lnTo>
                  <a:pt x="211934" y="111828"/>
                </a:lnTo>
                <a:lnTo>
                  <a:pt x="216537" y="122177"/>
                </a:lnTo>
                <a:lnTo>
                  <a:pt x="221511" y="132886"/>
                </a:lnTo>
                <a:lnTo>
                  <a:pt x="224826" y="141931"/>
                </a:lnTo>
                <a:lnTo>
                  <a:pt x="227037" y="149866"/>
                </a:lnTo>
                <a:lnTo>
                  <a:pt x="228511" y="157060"/>
                </a:lnTo>
                <a:lnTo>
                  <a:pt x="229493" y="164714"/>
                </a:lnTo>
                <a:lnTo>
                  <a:pt x="230148" y="172674"/>
                </a:lnTo>
                <a:lnTo>
                  <a:pt x="230876" y="188187"/>
                </a:lnTo>
                <a:lnTo>
                  <a:pt x="231199" y="201431"/>
                </a:lnTo>
                <a:lnTo>
                  <a:pt x="230332" y="208582"/>
                </a:lnTo>
                <a:lnTo>
                  <a:pt x="228803" y="216207"/>
                </a:lnTo>
                <a:lnTo>
                  <a:pt x="226830" y="224148"/>
                </a:lnTo>
                <a:lnTo>
                  <a:pt x="224563" y="231347"/>
                </a:lnTo>
                <a:lnTo>
                  <a:pt x="222098" y="238051"/>
                </a:lnTo>
                <a:lnTo>
                  <a:pt x="219503" y="244426"/>
                </a:lnTo>
                <a:lnTo>
                  <a:pt x="217773" y="251533"/>
                </a:lnTo>
                <a:lnTo>
                  <a:pt x="216619" y="259128"/>
                </a:lnTo>
                <a:lnTo>
                  <a:pt x="215850" y="267050"/>
                </a:lnTo>
                <a:lnTo>
                  <a:pt x="212480" y="278045"/>
                </a:lnTo>
                <a:lnTo>
                  <a:pt x="207376" y="291091"/>
                </a:lnTo>
                <a:lnTo>
                  <a:pt x="201116" y="305503"/>
                </a:lnTo>
                <a:lnTo>
                  <a:pt x="195990" y="317969"/>
                </a:lnTo>
                <a:lnTo>
                  <a:pt x="187754" y="339439"/>
                </a:lnTo>
                <a:lnTo>
                  <a:pt x="184224" y="347260"/>
                </a:lnTo>
                <a:lnTo>
                  <a:pt x="177763" y="358490"/>
                </a:lnTo>
                <a:lnTo>
                  <a:pt x="171716" y="366656"/>
                </a:lnTo>
                <a:lnTo>
                  <a:pt x="165853" y="373461"/>
                </a:lnTo>
                <a:lnTo>
                  <a:pt x="160072" y="379660"/>
                </a:lnTo>
                <a:lnTo>
                  <a:pt x="157197" y="381694"/>
                </a:lnTo>
                <a:lnTo>
                  <a:pt x="151463" y="383955"/>
                </a:lnTo>
                <a:lnTo>
                  <a:pt x="149553" y="385509"/>
                </a:lnTo>
                <a:lnTo>
                  <a:pt x="148280" y="387499"/>
                </a:lnTo>
                <a:lnTo>
                  <a:pt x="147431" y="389777"/>
                </a:lnTo>
                <a:lnTo>
                  <a:pt x="144960" y="392249"/>
                </a:lnTo>
                <a:lnTo>
                  <a:pt x="141407" y="394850"/>
                </a:lnTo>
                <a:lnTo>
                  <a:pt x="131120" y="401315"/>
                </a:lnTo>
                <a:lnTo>
                  <a:pt x="124787" y="406986"/>
                </a:lnTo>
                <a:lnTo>
                  <a:pt x="122244" y="408484"/>
                </a:lnTo>
                <a:lnTo>
                  <a:pt x="116878" y="410148"/>
                </a:lnTo>
                <a:lnTo>
                  <a:pt x="111318" y="410888"/>
                </a:lnTo>
                <a:lnTo>
                  <a:pt x="107578" y="411217"/>
                </a:lnTo>
                <a:lnTo>
                  <a:pt x="107913" y="411304"/>
                </a:lnTo>
                <a:lnTo>
                  <a:pt x="113673" y="411464"/>
                </a:lnTo>
                <a:lnTo>
                  <a:pt x="118763" y="411476"/>
                </a:lnTo>
                <a:lnTo>
                  <a:pt x="119180" y="412430"/>
                </a:lnTo>
                <a:lnTo>
                  <a:pt x="119458" y="414018"/>
                </a:lnTo>
                <a:lnTo>
                  <a:pt x="120015" y="4114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876"/>
          <p:cNvSpPr/>
          <p:nvPr/>
        </p:nvSpPr>
        <p:spPr>
          <a:xfrm>
            <a:off x="6020752" y="4963477"/>
            <a:ext cx="214314" cy="25719"/>
          </a:xfrm>
          <a:custGeom>
            <a:avLst/>
            <a:gdLst/>
            <a:ahLst/>
            <a:cxnLst/>
            <a:rect l="0" t="0" r="0" b="0"/>
            <a:pathLst>
              <a:path w="214314" h="25719">
                <a:moveTo>
                  <a:pt x="0" y="0"/>
                </a:moveTo>
                <a:lnTo>
                  <a:pt x="18203" y="9102"/>
                </a:lnTo>
                <a:lnTo>
                  <a:pt x="32138" y="11783"/>
                </a:lnTo>
                <a:lnTo>
                  <a:pt x="50000" y="13570"/>
                </a:lnTo>
                <a:lnTo>
                  <a:pt x="70481" y="14762"/>
                </a:lnTo>
                <a:lnTo>
                  <a:pt x="116098" y="16086"/>
                </a:lnTo>
                <a:lnTo>
                  <a:pt x="214313" y="2571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877"/>
          <p:cNvSpPr/>
          <p:nvPr/>
        </p:nvSpPr>
        <p:spPr>
          <a:xfrm>
            <a:off x="6235065" y="4800600"/>
            <a:ext cx="60008" cy="385763"/>
          </a:xfrm>
          <a:custGeom>
            <a:avLst/>
            <a:gdLst/>
            <a:ahLst/>
            <a:cxnLst/>
            <a:rect l="0" t="0" r="0" b="0"/>
            <a:pathLst>
              <a:path w="60008" h="385763">
                <a:moveTo>
                  <a:pt x="60007" y="0"/>
                </a:moveTo>
                <a:lnTo>
                  <a:pt x="60007" y="31244"/>
                </a:lnTo>
                <a:lnTo>
                  <a:pt x="59055" y="38927"/>
                </a:lnTo>
                <a:lnTo>
                  <a:pt x="57467" y="47858"/>
                </a:lnTo>
                <a:lnTo>
                  <a:pt x="48075" y="94120"/>
                </a:lnTo>
                <a:lnTo>
                  <a:pt x="35305" y="162402"/>
                </a:lnTo>
                <a:lnTo>
                  <a:pt x="31156" y="182562"/>
                </a:lnTo>
                <a:lnTo>
                  <a:pt x="27438" y="198861"/>
                </a:lnTo>
                <a:lnTo>
                  <a:pt x="24007" y="212584"/>
                </a:lnTo>
                <a:lnTo>
                  <a:pt x="17655" y="240531"/>
                </a:lnTo>
                <a:lnTo>
                  <a:pt x="14627" y="254652"/>
                </a:lnTo>
                <a:lnTo>
                  <a:pt x="12609" y="265970"/>
                </a:lnTo>
                <a:lnTo>
                  <a:pt x="11263" y="275421"/>
                </a:lnTo>
                <a:lnTo>
                  <a:pt x="10366" y="283626"/>
                </a:lnTo>
                <a:lnTo>
                  <a:pt x="9768" y="291002"/>
                </a:lnTo>
                <a:lnTo>
                  <a:pt x="9369" y="297823"/>
                </a:lnTo>
                <a:lnTo>
                  <a:pt x="9104" y="304276"/>
                </a:lnTo>
                <a:lnTo>
                  <a:pt x="7974" y="314293"/>
                </a:lnTo>
                <a:lnTo>
                  <a:pt x="6268" y="326687"/>
                </a:lnTo>
                <a:lnTo>
                  <a:pt x="0" y="38576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878"/>
          <p:cNvSpPr/>
          <p:nvPr/>
        </p:nvSpPr>
        <p:spPr>
          <a:xfrm>
            <a:off x="6351249" y="4877752"/>
            <a:ext cx="114877" cy="205622"/>
          </a:xfrm>
          <a:custGeom>
            <a:avLst/>
            <a:gdLst/>
            <a:ahLst/>
            <a:cxnLst/>
            <a:rect l="0" t="0" r="0" b="0"/>
            <a:pathLst>
              <a:path w="114877" h="205622">
                <a:moveTo>
                  <a:pt x="55266" y="0"/>
                </a:moveTo>
                <a:lnTo>
                  <a:pt x="50715" y="4551"/>
                </a:lnTo>
                <a:lnTo>
                  <a:pt x="49374" y="6844"/>
                </a:lnTo>
                <a:lnTo>
                  <a:pt x="46535" y="15574"/>
                </a:lnTo>
                <a:lnTo>
                  <a:pt x="44683" y="19908"/>
                </a:lnTo>
                <a:lnTo>
                  <a:pt x="42495" y="24702"/>
                </a:lnTo>
                <a:lnTo>
                  <a:pt x="40085" y="28851"/>
                </a:lnTo>
                <a:lnTo>
                  <a:pt x="37525" y="32569"/>
                </a:lnTo>
                <a:lnTo>
                  <a:pt x="34866" y="36000"/>
                </a:lnTo>
                <a:lnTo>
                  <a:pt x="33093" y="40193"/>
                </a:lnTo>
                <a:lnTo>
                  <a:pt x="31911" y="44893"/>
                </a:lnTo>
                <a:lnTo>
                  <a:pt x="31124" y="49931"/>
                </a:lnTo>
                <a:lnTo>
                  <a:pt x="29646" y="55195"/>
                </a:lnTo>
                <a:lnTo>
                  <a:pt x="27708" y="60609"/>
                </a:lnTo>
                <a:lnTo>
                  <a:pt x="25464" y="66124"/>
                </a:lnTo>
                <a:lnTo>
                  <a:pt x="23016" y="71705"/>
                </a:lnTo>
                <a:lnTo>
                  <a:pt x="17754" y="82987"/>
                </a:lnTo>
                <a:lnTo>
                  <a:pt x="15018" y="91519"/>
                </a:lnTo>
                <a:lnTo>
                  <a:pt x="12242" y="101971"/>
                </a:lnTo>
                <a:lnTo>
                  <a:pt x="9438" y="113700"/>
                </a:lnTo>
                <a:lnTo>
                  <a:pt x="6616" y="124378"/>
                </a:lnTo>
                <a:lnTo>
                  <a:pt x="941" y="143862"/>
                </a:lnTo>
                <a:lnTo>
                  <a:pt x="0" y="152106"/>
                </a:lnTo>
                <a:lnTo>
                  <a:pt x="324" y="159506"/>
                </a:lnTo>
                <a:lnTo>
                  <a:pt x="1493" y="166345"/>
                </a:lnTo>
                <a:lnTo>
                  <a:pt x="3225" y="171857"/>
                </a:lnTo>
                <a:lnTo>
                  <a:pt x="5331" y="176484"/>
                </a:lnTo>
                <a:lnTo>
                  <a:pt x="7689" y="180521"/>
                </a:lnTo>
                <a:lnTo>
                  <a:pt x="9260" y="184165"/>
                </a:lnTo>
                <a:lnTo>
                  <a:pt x="10308" y="187546"/>
                </a:lnTo>
                <a:lnTo>
                  <a:pt x="11006" y="190754"/>
                </a:lnTo>
                <a:lnTo>
                  <a:pt x="12424" y="192892"/>
                </a:lnTo>
                <a:lnTo>
                  <a:pt x="14322" y="194317"/>
                </a:lnTo>
                <a:lnTo>
                  <a:pt x="16540" y="195267"/>
                </a:lnTo>
                <a:lnTo>
                  <a:pt x="18971" y="196853"/>
                </a:lnTo>
                <a:lnTo>
                  <a:pt x="21544" y="198863"/>
                </a:lnTo>
                <a:lnTo>
                  <a:pt x="24212" y="201155"/>
                </a:lnTo>
                <a:lnTo>
                  <a:pt x="26943" y="202684"/>
                </a:lnTo>
                <a:lnTo>
                  <a:pt x="29716" y="203703"/>
                </a:lnTo>
                <a:lnTo>
                  <a:pt x="32518" y="204382"/>
                </a:lnTo>
                <a:lnTo>
                  <a:pt x="36290" y="204835"/>
                </a:lnTo>
                <a:lnTo>
                  <a:pt x="40710" y="205136"/>
                </a:lnTo>
                <a:lnTo>
                  <a:pt x="49749" y="205472"/>
                </a:lnTo>
                <a:lnTo>
                  <a:pt x="56942" y="205621"/>
                </a:lnTo>
                <a:lnTo>
                  <a:pt x="60193" y="204708"/>
                </a:lnTo>
                <a:lnTo>
                  <a:pt x="63313" y="203147"/>
                </a:lnTo>
                <a:lnTo>
                  <a:pt x="66345" y="201154"/>
                </a:lnTo>
                <a:lnTo>
                  <a:pt x="69320" y="199825"/>
                </a:lnTo>
                <a:lnTo>
                  <a:pt x="72255" y="198939"/>
                </a:lnTo>
                <a:lnTo>
                  <a:pt x="75165" y="198349"/>
                </a:lnTo>
                <a:lnTo>
                  <a:pt x="78057" y="196050"/>
                </a:lnTo>
                <a:lnTo>
                  <a:pt x="80937" y="192613"/>
                </a:lnTo>
                <a:lnTo>
                  <a:pt x="83810" y="188416"/>
                </a:lnTo>
                <a:lnTo>
                  <a:pt x="86678" y="183713"/>
                </a:lnTo>
                <a:lnTo>
                  <a:pt x="89542" y="178673"/>
                </a:lnTo>
                <a:lnTo>
                  <a:pt x="92404" y="173408"/>
                </a:lnTo>
                <a:lnTo>
                  <a:pt x="95264" y="168945"/>
                </a:lnTo>
                <a:lnTo>
                  <a:pt x="98124" y="165018"/>
                </a:lnTo>
                <a:lnTo>
                  <a:pt x="100983" y="161447"/>
                </a:lnTo>
                <a:lnTo>
                  <a:pt x="102889" y="155256"/>
                </a:lnTo>
                <a:lnTo>
                  <a:pt x="104160" y="147319"/>
                </a:lnTo>
                <a:lnTo>
                  <a:pt x="105006" y="138218"/>
                </a:lnTo>
                <a:lnTo>
                  <a:pt x="106524" y="131198"/>
                </a:lnTo>
                <a:lnTo>
                  <a:pt x="108488" y="125565"/>
                </a:lnTo>
                <a:lnTo>
                  <a:pt x="110749" y="120858"/>
                </a:lnTo>
                <a:lnTo>
                  <a:pt x="112257" y="115815"/>
                </a:lnTo>
                <a:lnTo>
                  <a:pt x="113263" y="110547"/>
                </a:lnTo>
                <a:lnTo>
                  <a:pt x="113933" y="105131"/>
                </a:lnTo>
                <a:lnTo>
                  <a:pt x="114379" y="98662"/>
                </a:lnTo>
                <a:lnTo>
                  <a:pt x="114678" y="91493"/>
                </a:lnTo>
                <a:lnTo>
                  <a:pt x="114876" y="83855"/>
                </a:lnTo>
                <a:lnTo>
                  <a:pt x="114056" y="75906"/>
                </a:lnTo>
                <a:lnTo>
                  <a:pt x="112556" y="67749"/>
                </a:lnTo>
                <a:lnTo>
                  <a:pt x="110604" y="59454"/>
                </a:lnTo>
                <a:lnTo>
                  <a:pt x="109303" y="52018"/>
                </a:lnTo>
                <a:lnTo>
                  <a:pt x="108436" y="45156"/>
                </a:lnTo>
                <a:lnTo>
                  <a:pt x="107857" y="38677"/>
                </a:lnTo>
                <a:lnTo>
                  <a:pt x="105567" y="33405"/>
                </a:lnTo>
                <a:lnTo>
                  <a:pt x="102135" y="28938"/>
                </a:lnTo>
                <a:lnTo>
                  <a:pt x="97942" y="25006"/>
                </a:lnTo>
                <a:lnTo>
                  <a:pt x="94194" y="22386"/>
                </a:lnTo>
                <a:lnTo>
                  <a:pt x="90743" y="20639"/>
                </a:lnTo>
                <a:lnTo>
                  <a:pt x="87490" y="19475"/>
                </a:lnTo>
                <a:lnTo>
                  <a:pt x="83416" y="17746"/>
                </a:lnTo>
                <a:lnTo>
                  <a:pt x="73809" y="13285"/>
                </a:lnTo>
                <a:lnTo>
                  <a:pt x="69533" y="11714"/>
                </a:lnTo>
                <a:lnTo>
                  <a:pt x="65730" y="10667"/>
                </a:lnTo>
                <a:lnTo>
                  <a:pt x="62242" y="9969"/>
                </a:lnTo>
                <a:lnTo>
                  <a:pt x="58011" y="9503"/>
                </a:lnTo>
                <a:lnTo>
                  <a:pt x="53286" y="9193"/>
                </a:lnTo>
                <a:lnTo>
                  <a:pt x="29548" y="85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879"/>
          <p:cNvSpPr/>
          <p:nvPr/>
        </p:nvSpPr>
        <p:spPr>
          <a:xfrm>
            <a:off x="6746957" y="5229600"/>
            <a:ext cx="242488" cy="13137"/>
          </a:xfrm>
          <a:custGeom>
            <a:avLst/>
            <a:gdLst/>
            <a:ahLst/>
            <a:cxnLst/>
            <a:rect l="0" t="0" r="0" b="0"/>
            <a:pathLst>
              <a:path w="242488" h="13137">
                <a:moveTo>
                  <a:pt x="11030" y="8197"/>
                </a:moveTo>
                <a:lnTo>
                  <a:pt x="0" y="8197"/>
                </a:lnTo>
                <a:lnTo>
                  <a:pt x="6523" y="8197"/>
                </a:lnTo>
                <a:lnTo>
                  <a:pt x="10883" y="9150"/>
                </a:lnTo>
                <a:lnTo>
                  <a:pt x="16647" y="10737"/>
                </a:lnTo>
                <a:lnTo>
                  <a:pt x="23347" y="12748"/>
                </a:lnTo>
                <a:lnTo>
                  <a:pt x="28766" y="13136"/>
                </a:lnTo>
                <a:lnTo>
                  <a:pt x="33332" y="12442"/>
                </a:lnTo>
                <a:lnTo>
                  <a:pt x="37328" y="11027"/>
                </a:lnTo>
                <a:lnTo>
                  <a:pt x="44754" y="10084"/>
                </a:lnTo>
                <a:lnTo>
                  <a:pt x="54468" y="9455"/>
                </a:lnTo>
                <a:lnTo>
                  <a:pt x="65706" y="9035"/>
                </a:lnTo>
                <a:lnTo>
                  <a:pt x="78913" y="7803"/>
                </a:lnTo>
                <a:lnTo>
                  <a:pt x="93433" y="6030"/>
                </a:lnTo>
                <a:lnTo>
                  <a:pt x="108828" y="3895"/>
                </a:lnTo>
                <a:lnTo>
                  <a:pt x="121949" y="2472"/>
                </a:lnTo>
                <a:lnTo>
                  <a:pt x="133554" y="1522"/>
                </a:lnTo>
                <a:lnTo>
                  <a:pt x="144147" y="890"/>
                </a:lnTo>
                <a:lnTo>
                  <a:pt x="171158" y="187"/>
                </a:lnTo>
                <a:lnTo>
                  <a:pt x="186362" y="0"/>
                </a:lnTo>
                <a:lnTo>
                  <a:pt x="198403" y="827"/>
                </a:lnTo>
                <a:lnTo>
                  <a:pt x="208336" y="2331"/>
                </a:lnTo>
                <a:lnTo>
                  <a:pt x="242487" y="819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880"/>
          <p:cNvSpPr/>
          <p:nvPr/>
        </p:nvSpPr>
        <p:spPr>
          <a:xfrm>
            <a:off x="6680306" y="5323522"/>
            <a:ext cx="240560" cy="25719"/>
          </a:xfrm>
          <a:custGeom>
            <a:avLst/>
            <a:gdLst/>
            <a:ahLst/>
            <a:cxnLst/>
            <a:rect l="0" t="0" r="0" b="0"/>
            <a:pathLst>
              <a:path w="240560" h="25719">
                <a:moveTo>
                  <a:pt x="9101" y="0"/>
                </a:moveTo>
                <a:lnTo>
                  <a:pt x="0" y="0"/>
                </a:lnTo>
                <a:lnTo>
                  <a:pt x="17093" y="0"/>
                </a:lnTo>
                <a:lnTo>
                  <a:pt x="29669" y="953"/>
                </a:lnTo>
                <a:lnTo>
                  <a:pt x="44721" y="2540"/>
                </a:lnTo>
                <a:lnTo>
                  <a:pt x="61422" y="4551"/>
                </a:lnTo>
                <a:lnTo>
                  <a:pt x="77320" y="5892"/>
                </a:lnTo>
                <a:lnTo>
                  <a:pt x="92680" y="6785"/>
                </a:lnTo>
                <a:lnTo>
                  <a:pt x="107683" y="7381"/>
                </a:lnTo>
                <a:lnTo>
                  <a:pt x="121495" y="8731"/>
                </a:lnTo>
                <a:lnTo>
                  <a:pt x="134512" y="10583"/>
                </a:lnTo>
                <a:lnTo>
                  <a:pt x="147002" y="12770"/>
                </a:lnTo>
                <a:lnTo>
                  <a:pt x="156280" y="14229"/>
                </a:lnTo>
                <a:lnTo>
                  <a:pt x="163418" y="15201"/>
                </a:lnTo>
                <a:lnTo>
                  <a:pt x="169129" y="15849"/>
                </a:lnTo>
                <a:lnTo>
                  <a:pt x="175794" y="16281"/>
                </a:lnTo>
                <a:lnTo>
                  <a:pt x="183095" y="16569"/>
                </a:lnTo>
                <a:lnTo>
                  <a:pt x="198826" y="16889"/>
                </a:lnTo>
                <a:lnTo>
                  <a:pt x="215344" y="17031"/>
                </a:lnTo>
                <a:lnTo>
                  <a:pt x="221844" y="18022"/>
                </a:lnTo>
                <a:lnTo>
                  <a:pt x="227129" y="19635"/>
                </a:lnTo>
                <a:lnTo>
                  <a:pt x="240559" y="2571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881"/>
          <p:cNvSpPr/>
          <p:nvPr/>
        </p:nvSpPr>
        <p:spPr>
          <a:xfrm>
            <a:off x="6989444" y="5006340"/>
            <a:ext cx="257176" cy="25718"/>
          </a:xfrm>
          <a:custGeom>
            <a:avLst/>
            <a:gdLst/>
            <a:ahLst/>
            <a:cxnLst/>
            <a:rect l="0" t="0" r="0" b="0"/>
            <a:pathLst>
              <a:path w="257176" h="25718">
                <a:moveTo>
                  <a:pt x="0" y="0"/>
                </a:moveTo>
                <a:lnTo>
                  <a:pt x="13653" y="0"/>
                </a:lnTo>
                <a:lnTo>
                  <a:pt x="21485" y="952"/>
                </a:lnTo>
                <a:lnTo>
                  <a:pt x="30516" y="2540"/>
                </a:lnTo>
                <a:lnTo>
                  <a:pt x="40347" y="4551"/>
                </a:lnTo>
                <a:lnTo>
                  <a:pt x="47853" y="4938"/>
                </a:lnTo>
                <a:lnTo>
                  <a:pt x="53810" y="4244"/>
                </a:lnTo>
                <a:lnTo>
                  <a:pt x="58733" y="2830"/>
                </a:lnTo>
                <a:lnTo>
                  <a:pt x="63920" y="1886"/>
                </a:lnTo>
                <a:lnTo>
                  <a:pt x="69284" y="1257"/>
                </a:lnTo>
                <a:lnTo>
                  <a:pt x="74765" y="838"/>
                </a:lnTo>
                <a:lnTo>
                  <a:pt x="80323" y="559"/>
                </a:lnTo>
                <a:lnTo>
                  <a:pt x="91579" y="248"/>
                </a:lnTo>
                <a:lnTo>
                  <a:pt x="108626" y="73"/>
                </a:lnTo>
                <a:lnTo>
                  <a:pt x="116233" y="1001"/>
                </a:lnTo>
                <a:lnTo>
                  <a:pt x="125113" y="2572"/>
                </a:lnTo>
                <a:lnTo>
                  <a:pt x="134844" y="4573"/>
                </a:lnTo>
                <a:lnTo>
                  <a:pt x="143236" y="5906"/>
                </a:lnTo>
                <a:lnTo>
                  <a:pt x="150736" y="6795"/>
                </a:lnTo>
                <a:lnTo>
                  <a:pt x="157641" y="7387"/>
                </a:lnTo>
                <a:lnTo>
                  <a:pt x="164149" y="7782"/>
                </a:lnTo>
                <a:lnTo>
                  <a:pt x="176461" y="8221"/>
                </a:lnTo>
                <a:lnTo>
                  <a:pt x="186221" y="9291"/>
                </a:lnTo>
                <a:lnTo>
                  <a:pt x="222499" y="14394"/>
                </a:lnTo>
                <a:lnTo>
                  <a:pt x="230248" y="15311"/>
                </a:lnTo>
                <a:lnTo>
                  <a:pt x="236366" y="15922"/>
                </a:lnTo>
                <a:lnTo>
                  <a:pt x="241398" y="17282"/>
                </a:lnTo>
                <a:lnTo>
                  <a:pt x="245705" y="19141"/>
                </a:lnTo>
                <a:lnTo>
                  <a:pt x="257175" y="2571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882"/>
          <p:cNvSpPr/>
          <p:nvPr/>
        </p:nvSpPr>
        <p:spPr>
          <a:xfrm>
            <a:off x="7272337" y="4843462"/>
            <a:ext cx="17115" cy="360046"/>
          </a:xfrm>
          <a:custGeom>
            <a:avLst/>
            <a:gdLst/>
            <a:ahLst/>
            <a:cxnLst/>
            <a:rect l="0" t="0" r="0" b="0"/>
            <a:pathLst>
              <a:path w="17115" h="360046">
                <a:moveTo>
                  <a:pt x="8572" y="0"/>
                </a:moveTo>
                <a:lnTo>
                  <a:pt x="13123" y="9102"/>
                </a:lnTo>
                <a:lnTo>
                  <a:pt x="14464" y="12735"/>
                </a:lnTo>
                <a:lnTo>
                  <a:pt x="15358" y="16110"/>
                </a:lnTo>
                <a:lnTo>
                  <a:pt x="15953" y="19313"/>
                </a:lnTo>
                <a:lnTo>
                  <a:pt x="16351" y="23352"/>
                </a:lnTo>
                <a:lnTo>
                  <a:pt x="16792" y="32921"/>
                </a:lnTo>
                <a:lnTo>
                  <a:pt x="17040" y="49019"/>
                </a:lnTo>
                <a:lnTo>
                  <a:pt x="17114" y="93159"/>
                </a:lnTo>
                <a:lnTo>
                  <a:pt x="16172" y="114493"/>
                </a:lnTo>
                <a:lnTo>
                  <a:pt x="12585" y="163599"/>
                </a:lnTo>
                <a:lnTo>
                  <a:pt x="7816" y="212093"/>
                </a:lnTo>
                <a:lnTo>
                  <a:pt x="5211" y="235693"/>
                </a:lnTo>
                <a:lnTo>
                  <a:pt x="4427" y="253331"/>
                </a:lnTo>
                <a:lnTo>
                  <a:pt x="4856" y="266995"/>
                </a:lnTo>
                <a:lnTo>
                  <a:pt x="6095" y="278009"/>
                </a:lnTo>
                <a:lnTo>
                  <a:pt x="5969" y="287257"/>
                </a:lnTo>
                <a:lnTo>
                  <a:pt x="4931" y="295327"/>
                </a:lnTo>
                <a:lnTo>
                  <a:pt x="3288" y="302613"/>
                </a:lnTo>
                <a:lnTo>
                  <a:pt x="2192" y="309374"/>
                </a:lnTo>
                <a:lnTo>
                  <a:pt x="1461" y="315787"/>
                </a:lnTo>
                <a:lnTo>
                  <a:pt x="974" y="321967"/>
                </a:lnTo>
                <a:lnTo>
                  <a:pt x="650" y="327040"/>
                </a:lnTo>
                <a:lnTo>
                  <a:pt x="433" y="331374"/>
                </a:lnTo>
                <a:lnTo>
                  <a:pt x="0" y="3600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883"/>
          <p:cNvSpPr/>
          <p:nvPr/>
        </p:nvSpPr>
        <p:spPr>
          <a:xfrm>
            <a:off x="7342496" y="4792027"/>
            <a:ext cx="272742" cy="393960"/>
          </a:xfrm>
          <a:custGeom>
            <a:avLst/>
            <a:gdLst/>
            <a:ahLst/>
            <a:cxnLst/>
            <a:rect l="0" t="0" r="0" b="0"/>
            <a:pathLst>
              <a:path w="272742" h="393960">
                <a:moveTo>
                  <a:pt x="272741" y="0"/>
                </a:moveTo>
                <a:lnTo>
                  <a:pt x="260809" y="0"/>
                </a:lnTo>
                <a:lnTo>
                  <a:pt x="257167" y="1905"/>
                </a:lnTo>
                <a:lnTo>
                  <a:pt x="252834" y="5080"/>
                </a:lnTo>
                <a:lnTo>
                  <a:pt x="248039" y="9102"/>
                </a:lnTo>
                <a:lnTo>
                  <a:pt x="242938" y="12735"/>
                </a:lnTo>
                <a:lnTo>
                  <a:pt x="237633" y="16110"/>
                </a:lnTo>
                <a:lnTo>
                  <a:pt x="232190" y="19313"/>
                </a:lnTo>
                <a:lnTo>
                  <a:pt x="224752" y="23353"/>
                </a:lnTo>
                <a:lnTo>
                  <a:pt x="190519" y="40984"/>
                </a:lnTo>
                <a:lnTo>
                  <a:pt x="164848" y="53922"/>
                </a:lnTo>
                <a:lnTo>
                  <a:pt x="158903" y="55951"/>
                </a:lnTo>
                <a:lnTo>
                  <a:pt x="153034" y="57303"/>
                </a:lnTo>
                <a:lnTo>
                  <a:pt x="147216" y="58205"/>
                </a:lnTo>
                <a:lnTo>
                  <a:pt x="141433" y="58805"/>
                </a:lnTo>
                <a:lnTo>
                  <a:pt x="135673" y="59206"/>
                </a:lnTo>
                <a:lnTo>
                  <a:pt x="129927" y="59473"/>
                </a:lnTo>
                <a:lnTo>
                  <a:pt x="118464" y="59770"/>
                </a:lnTo>
                <a:lnTo>
                  <a:pt x="48560" y="60003"/>
                </a:lnTo>
                <a:lnTo>
                  <a:pt x="45182" y="61910"/>
                </a:lnTo>
                <a:lnTo>
                  <a:pt x="38889" y="69108"/>
                </a:lnTo>
                <a:lnTo>
                  <a:pt x="32917" y="76117"/>
                </a:lnTo>
                <a:lnTo>
                  <a:pt x="29991" y="79320"/>
                </a:lnTo>
                <a:lnTo>
                  <a:pt x="28040" y="83360"/>
                </a:lnTo>
                <a:lnTo>
                  <a:pt x="24342" y="98148"/>
                </a:lnTo>
                <a:lnTo>
                  <a:pt x="20102" y="109026"/>
                </a:lnTo>
                <a:lnTo>
                  <a:pt x="17582" y="120211"/>
                </a:lnTo>
                <a:lnTo>
                  <a:pt x="16909" y="125861"/>
                </a:lnTo>
                <a:lnTo>
                  <a:pt x="15509" y="133437"/>
                </a:lnTo>
                <a:lnTo>
                  <a:pt x="8987" y="164209"/>
                </a:lnTo>
                <a:lnTo>
                  <a:pt x="0" y="214029"/>
                </a:lnTo>
                <a:lnTo>
                  <a:pt x="427" y="216981"/>
                </a:lnTo>
                <a:lnTo>
                  <a:pt x="1663" y="218950"/>
                </a:lnTo>
                <a:lnTo>
                  <a:pt x="3440" y="220261"/>
                </a:lnTo>
                <a:lnTo>
                  <a:pt x="5577" y="221136"/>
                </a:lnTo>
                <a:lnTo>
                  <a:pt x="13136" y="222367"/>
                </a:lnTo>
                <a:lnTo>
                  <a:pt x="18613" y="222655"/>
                </a:lnTo>
                <a:lnTo>
                  <a:pt x="22360" y="220827"/>
                </a:lnTo>
                <a:lnTo>
                  <a:pt x="26763" y="217702"/>
                </a:lnTo>
                <a:lnTo>
                  <a:pt x="31603" y="213715"/>
                </a:lnTo>
                <a:lnTo>
                  <a:pt x="37687" y="209152"/>
                </a:lnTo>
                <a:lnTo>
                  <a:pt x="52068" y="199002"/>
                </a:lnTo>
                <a:lnTo>
                  <a:pt x="58951" y="194580"/>
                </a:lnTo>
                <a:lnTo>
                  <a:pt x="65444" y="190680"/>
                </a:lnTo>
                <a:lnTo>
                  <a:pt x="71678" y="187127"/>
                </a:lnTo>
                <a:lnTo>
                  <a:pt x="79644" y="183806"/>
                </a:lnTo>
                <a:lnTo>
                  <a:pt x="88765" y="180641"/>
                </a:lnTo>
                <a:lnTo>
                  <a:pt x="98655" y="177577"/>
                </a:lnTo>
                <a:lnTo>
                  <a:pt x="107153" y="175534"/>
                </a:lnTo>
                <a:lnTo>
                  <a:pt x="114725" y="174173"/>
                </a:lnTo>
                <a:lnTo>
                  <a:pt x="121677" y="173266"/>
                </a:lnTo>
                <a:lnTo>
                  <a:pt x="127264" y="172660"/>
                </a:lnTo>
                <a:lnTo>
                  <a:pt x="131942" y="172257"/>
                </a:lnTo>
                <a:lnTo>
                  <a:pt x="136012" y="171988"/>
                </a:lnTo>
                <a:lnTo>
                  <a:pt x="140630" y="172761"/>
                </a:lnTo>
                <a:lnTo>
                  <a:pt x="145615" y="174229"/>
                </a:lnTo>
                <a:lnTo>
                  <a:pt x="150843" y="176160"/>
                </a:lnTo>
                <a:lnTo>
                  <a:pt x="159191" y="178306"/>
                </a:lnTo>
                <a:lnTo>
                  <a:pt x="162752" y="178878"/>
                </a:lnTo>
                <a:lnTo>
                  <a:pt x="169247" y="182054"/>
                </a:lnTo>
                <a:lnTo>
                  <a:pt x="172312" y="184235"/>
                </a:lnTo>
                <a:lnTo>
                  <a:pt x="178259" y="191737"/>
                </a:lnTo>
                <a:lnTo>
                  <a:pt x="183124" y="200469"/>
                </a:lnTo>
                <a:lnTo>
                  <a:pt x="185286" y="207525"/>
                </a:lnTo>
                <a:lnTo>
                  <a:pt x="186247" y="216376"/>
                </a:lnTo>
                <a:lnTo>
                  <a:pt x="186674" y="228564"/>
                </a:lnTo>
                <a:lnTo>
                  <a:pt x="186864" y="246682"/>
                </a:lnTo>
                <a:lnTo>
                  <a:pt x="185963" y="254942"/>
                </a:lnTo>
                <a:lnTo>
                  <a:pt x="184409" y="262354"/>
                </a:lnTo>
                <a:lnTo>
                  <a:pt x="182421" y="269200"/>
                </a:lnTo>
                <a:lnTo>
                  <a:pt x="180143" y="275669"/>
                </a:lnTo>
                <a:lnTo>
                  <a:pt x="175071" y="287938"/>
                </a:lnTo>
                <a:lnTo>
                  <a:pt x="169643" y="299740"/>
                </a:lnTo>
                <a:lnTo>
                  <a:pt x="163102" y="311335"/>
                </a:lnTo>
                <a:lnTo>
                  <a:pt x="158691" y="317094"/>
                </a:lnTo>
                <a:lnTo>
                  <a:pt x="153845" y="322839"/>
                </a:lnTo>
                <a:lnTo>
                  <a:pt x="148710" y="328573"/>
                </a:lnTo>
                <a:lnTo>
                  <a:pt x="137924" y="340026"/>
                </a:lnTo>
                <a:lnTo>
                  <a:pt x="125692" y="352631"/>
                </a:lnTo>
                <a:lnTo>
                  <a:pt x="121368" y="356056"/>
                </a:lnTo>
                <a:lnTo>
                  <a:pt x="116582" y="359290"/>
                </a:lnTo>
                <a:lnTo>
                  <a:pt x="111484" y="362400"/>
                </a:lnTo>
                <a:lnTo>
                  <a:pt x="90659" y="375877"/>
                </a:lnTo>
                <a:lnTo>
                  <a:pt x="84678" y="379172"/>
                </a:lnTo>
                <a:lnTo>
                  <a:pt x="79738" y="381369"/>
                </a:lnTo>
                <a:lnTo>
                  <a:pt x="71710" y="383810"/>
                </a:lnTo>
                <a:lnTo>
                  <a:pt x="64967" y="384894"/>
                </a:lnTo>
                <a:lnTo>
                  <a:pt x="61834" y="386137"/>
                </a:lnTo>
                <a:lnTo>
                  <a:pt x="55815" y="390056"/>
                </a:lnTo>
                <a:lnTo>
                  <a:pt x="47425" y="392434"/>
                </a:lnTo>
                <a:lnTo>
                  <a:pt x="42520" y="393067"/>
                </a:lnTo>
                <a:lnTo>
                  <a:pt x="34531" y="393771"/>
                </a:lnTo>
                <a:lnTo>
                  <a:pt x="31067" y="393959"/>
                </a:lnTo>
                <a:lnTo>
                  <a:pt x="28757" y="393132"/>
                </a:lnTo>
                <a:lnTo>
                  <a:pt x="27218" y="391629"/>
                </a:lnTo>
                <a:lnTo>
                  <a:pt x="24138" y="38576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884"/>
          <p:cNvSpPr/>
          <p:nvPr/>
        </p:nvSpPr>
        <p:spPr>
          <a:xfrm>
            <a:off x="7615237" y="4997767"/>
            <a:ext cx="240031" cy="25719"/>
          </a:xfrm>
          <a:custGeom>
            <a:avLst/>
            <a:gdLst/>
            <a:ahLst/>
            <a:cxnLst/>
            <a:rect l="0" t="0" r="0" b="0"/>
            <a:pathLst>
              <a:path w="240031" h="25719">
                <a:moveTo>
                  <a:pt x="0" y="0"/>
                </a:moveTo>
                <a:lnTo>
                  <a:pt x="0" y="4551"/>
                </a:lnTo>
                <a:lnTo>
                  <a:pt x="953" y="5891"/>
                </a:lnTo>
                <a:lnTo>
                  <a:pt x="2540" y="6785"/>
                </a:lnTo>
                <a:lnTo>
                  <a:pt x="4551" y="7381"/>
                </a:lnTo>
                <a:lnTo>
                  <a:pt x="9702" y="7779"/>
                </a:lnTo>
                <a:lnTo>
                  <a:pt x="16945" y="8043"/>
                </a:lnTo>
                <a:lnTo>
                  <a:pt x="47883" y="8416"/>
                </a:lnTo>
                <a:lnTo>
                  <a:pt x="130128" y="8563"/>
                </a:lnTo>
                <a:lnTo>
                  <a:pt x="147712" y="9519"/>
                </a:lnTo>
                <a:lnTo>
                  <a:pt x="166102" y="11109"/>
                </a:lnTo>
                <a:lnTo>
                  <a:pt x="198600" y="14463"/>
                </a:lnTo>
                <a:lnTo>
                  <a:pt x="216219" y="15953"/>
                </a:lnTo>
                <a:lnTo>
                  <a:pt x="222252" y="17303"/>
                </a:lnTo>
                <a:lnTo>
                  <a:pt x="227225" y="19155"/>
                </a:lnTo>
                <a:lnTo>
                  <a:pt x="240030" y="2571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885"/>
          <p:cNvSpPr/>
          <p:nvPr/>
        </p:nvSpPr>
        <p:spPr>
          <a:xfrm>
            <a:off x="7702154" y="4963477"/>
            <a:ext cx="7381" cy="240031"/>
          </a:xfrm>
          <a:custGeom>
            <a:avLst/>
            <a:gdLst/>
            <a:ahLst/>
            <a:cxnLst/>
            <a:rect l="0" t="0" r="0" b="0"/>
            <a:pathLst>
              <a:path w="7381" h="240031">
                <a:moveTo>
                  <a:pt x="7380" y="0"/>
                </a:moveTo>
                <a:lnTo>
                  <a:pt x="2829" y="9102"/>
                </a:lnTo>
                <a:lnTo>
                  <a:pt x="1489" y="12735"/>
                </a:lnTo>
                <a:lnTo>
                  <a:pt x="595" y="16110"/>
                </a:lnTo>
                <a:lnTo>
                  <a:pt x="0" y="19313"/>
                </a:lnTo>
                <a:lnTo>
                  <a:pt x="555" y="23353"/>
                </a:lnTo>
                <a:lnTo>
                  <a:pt x="1878" y="27951"/>
                </a:lnTo>
                <a:lnTo>
                  <a:pt x="3712" y="32921"/>
                </a:lnTo>
                <a:lnTo>
                  <a:pt x="4935" y="40045"/>
                </a:lnTo>
                <a:lnTo>
                  <a:pt x="5750" y="48605"/>
                </a:lnTo>
                <a:lnTo>
                  <a:pt x="6294" y="58121"/>
                </a:lnTo>
                <a:lnTo>
                  <a:pt x="6897" y="78854"/>
                </a:lnTo>
                <a:lnTo>
                  <a:pt x="7338" y="147552"/>
                </a:lnTo>
                <a:lnTo>
                  <a:pt x="7380" y="2400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886"/>
          <p:cNvSpPr/>
          <p:nvPr/>
        </p:nvSpPr>
        <p:spPr>
          <a:xfrm>
            <a:off x="7834362" y="4852035"/>
            <a:ext cx="106631" cy="368618"/>
          </a:xfrm>
          <a:custGeom>
            <a:avLst/>
            <a:gdLst/>
            <a:ahLst/>
            <a:cxnLst/>
            <a:rect l="0" t="0" r="0" b="0"/>
            <a:pathLst>
              <a:path w="106631" h="368618">
                <a:moveTo>
                  <a:pt x="106630" y="0"/>
                </a:moveTo>
                <a:lnTo>
                  <a:pt x="102079" y="0"/>
                </a:lnTo>
                <a:lnTo>
                  <a:pt x="99787" y="952"/>
                </a:lnTo>
                <a:lnTo>
                  <a:pt x="97305" y="2540"/>
                </a:lnTo>
                <a:lnTo>
                  <a:pt x="94698" y="4551"/>
                </a:lnTo>
                <a:lnTo>
                  <a:pt x="92961" y="6844"/>
                </a:lnTo>
                <a:lnTo>
                  <a:pt x="91802" y="9324"/>
                </a:lnTo>
                <a:lnTo>
                  <a:pt x="91030" y="11931"/>
                </a:lnTo>
                <a:lnTo>
                  <a:pt x="90172" y="19908"/>
                </a:lnTo>
                <a:lnTo>
                  <a:pt x="89942" y="24701"/>
                </a:lnTo>
                <a:lnTo>
                  <a:pt x="87149" y="35108"/>
                </a:lnTo>
                <a:lnTo>
                  <a:pt x="63107" y="99274"/>
                </a:lnTo>
                <a:lnTo>
                  <a:pt x="50978" y="133554"/>
                </a:lnTo>
                <a:lnTo>
                  <a:pt x="44431" y="152702"/>
                </a:lnTo>
                <a:lnTo>
                  <a:pt x="42304" y="161809"/>
                </a:lnTo>
                <a:lnTo>
                  <a:pt x="40886" y="170737"/>
                </a:lnTo>
                <a:lnTo>
                  <a:pt x="39941" y="179548"/>
                </a:lnTo>
                <a:lnTo>
                  <a:pt x="37405" y="191136"/>
                </a:lnTo>
                <a:lnTo>
                  <a:pt x="33811" y="204576"/>
                </a:lnTo>
                <a:lnTo>
                  <a:pt x="29509" y="219251"/>
                </a:lnTo>
                <a:lnTo>
                  <a:pt x="25688" y="233797"/>
                </a:lnTo>
                <a:lnTo>
                  <a:pt x="18903" y="262660"/>
                </a:lnTo>
                <a:lnTo>
                  <a:pt x="12713" y="293903"/>
                </a:lnTo>
                <a:lnTo>
                  <a:pt x="9729" y="310235"/>
                </a:lnTo>
                <a:lnTo>
                  <a:pt x="6787" y="323028"/>
                </a:lnTo>
                <a:lnTo>
                  <a:pt x="3873" y="333462"/>
                </a:lnTo>
                <a:lnTo>
                  <a:pt x="978" y="342323"/>
                </a:lnTo>
                <a:lnTo>
                  <a:pt x="0" y="349182"/>
                </a:lnTo>
                <a:lnTo>
                  <a:pt x="301" y="354708"/>
                </a:lnTo>
                <a:lnTo>
                  <a:pt x="3760" y="36861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887"/>
          <p:cNvSpPr/>
          <p:nvPr/>
        </p:nvSpPr>
        <p:spPr>
          <a:xfrm>
            <a:off x="7971653" y="4809219"/>
            <a:ext cx="196570" cy="290963"/>
          </a:xfrm>
          <a:custGeom>
            <a:avLst/>
            <a:gdLst/>
            <a:ahLst/>
            <a:cxnLst/>
            <a:rect l="0" t="0" r="0" b="0"/>
            <a:pathLst>
              <a:path w="196570" h="290963">
                <a:moveTo>
                  <a:pt x="106499" y="8526"/>
                </a:moveTo>
                <a:lnTo>
                  <a:pt x="101948" y="17628"/>
                </a:lnTo>
                <a:lnTo>
                  <a:pt x="97174" y="24636"/>
                </a:lnTo>
                <a:lnTo>
                  <a:pt x="91877" y="31878"/>
                </a:lnTo>
                <a:lnTo>
                  <a:pt x="89131" y="36477"/>
                </a:lnTo>
                <a:lnTo>
                  <a:pt x="86348" y="41447"/>
                </a:lnTo>
                <a:lnTo>
                  <a:pt x="80715" y="52050"/>
                </a:lnTo>
                <a:lnTo>
                  <a:pt x="77880" y="57544"/>
                </a:lnTo>
                <a:lnTo>
                  <a:pt x="67109" y="76349"/>
                </a:lnTo>
                <a:lnTo>
                  <a:pt x="60237" y="88032"/>
                </a:lnTo>
                <a:lnTo>
                  <a:pt x="52798" y="102487"/>
                </a:lnTo>
                <a:lnTo>
                  <a:pt x="44980" y="118791"/>
                </a:lnTo>
                <a:lnTo>
                  <a:pt x="25406" y="160895"/>
                </a:lnTo>
                <a:lnTo>
                  <a:pt x="10259" y="192187"/>
                </a:lnTo>
                <a:lnTo>
                  <a:pt x="7097" y="200499"/>
                </a:lnTo>
                <a:lnTo>
                  <a:pt x="4036" y="209850"/>
                </a:lnTo>
                <a:lnTo>
                  <a:pt x="1042" y="219895"/>
                </a:lnTo>
                <a:lnTo>
                  <a:pt x="0" y="229449"/>
                </a:lnTo>
                <a:lnTo>
                  <a:pt x="258" y="238675"/>
                </a:lnTo>
                <a:lnTo>
                  <a:pt x="1382" y="247683"/>
                </a:lnTo>
                <a:lnTo>
                  <a:pt x="3083" y="255594"/>
                </a:lnTo>
                <a:lnTo>
                  <a:pt x="5170" y="262773"/>
                </a:lnTo>
                <a:lnTo>
                  <a:pt x="7514" y="269464"/>
                </a:lnTo>
                <a:lnTo>
                  <a:pt x="10029" y="273924"/>
                </a:lnTo>
                <a:lnTo>
                  <a:pt x="12659" y="276898"/>
                </a:lnTo>
                <a:lnTo>
                  <a:pt x="18119" y="281155"/>
                </a:lnTo>
                <a:lnTo>
                  <a:pt x="23722" y="286221"/>
                </a:lnTo>
                <a:lnTo>
                  <a:pt x="27502" y="287954"/>
                </a:lnTo>
                <a:lnTo>
                  <a:pt x="31927" y="289108"/>
                </a:lnTo>
                <a:lnTo>
                  <a:pt x="36782" y="289878"/>
                </a:lnTo>
                <a:lnTo>
                  <a:pt x="40971" y="290392"/>
                </a:lnTo>
                <a:lnTo>
                  <a:pt x="44715" y="290734"/>
                </a:lnTo>
                <a:lnTo>
                  <a:pt x="48165" y="290962"/>
                </a:lnTo>
                <a:lnTo>
                  <a:pt x="52369" y="290161"/>
                </a:lnTo>
                <a:lnTo>
                  <a:pt x="57078" y="288676"/>
                </a:lnTo>
                <a:lnTo>
                  <a:pt x="62121" y="286732"/>
                </a:lnTo>
                <a:lnTo>
                  <a:pt x="67389" y="284484"/>
                </a:lnTo>
                <a:lnTo>
                  <a:pt x="78323" y="279446"/>
                </a:lnTo>
                <a:lnTo>
                  <a:pt x="127010" y="255414"/>
                </a:lnTo>
                <a:lnTo>
                  <a:pt x="132556" y="251224"/>
                </a:lnTo>
                <a:lnTo>
                  <a:pt x="137205" y="246524"/>
                </a:lnTo>
                <a:lnTo>
                  <a:pt x="141257" y="241486"/>
                </a:lnTo>
                <a:lnTo>
                  <a:pt x="145863" y="236223"/>
                </a:lnTo>
                <a:lnTo>
                  <a:pt x="150840" y="230809"/>
                </a:lnTo>
                <a:lnTo>
                  <a:pt x="156062" y="225295"/>
                </a:lnTo>
                <a:lnTo>
                  <a:pt x="160496" y="219713"/>
                </a:lnTo>
                <a:lnTo>
                  <a:pt x="164404" y="214087"/>
                </a:lnTo>
                <a:lnTo>
                  <a:pt x="167962" y="208432"/>
                </a:lnTo>
                <a:lnTo>
                  <a:pt x="172240" y="200852"/>
                </a:lnTo>
                <a:lnTo>
                  <a:pt x="182072" y="182269"/>
                </a:lnTo>
                <a:lnTo>
                  <a:pt x="185456" y="173884"/>
                </a:lnTo>
                <a:lnTo>
                  <a:pt x="187712" y="166390"/>
                </a:lnTo>
                <a:lnTo>
                  <a:pt x="193427" y="139120"/>
                </a:lnTo>
                <a:lnTo>
                  <a:pt x="195884" y="127021"/>
                </a:lnTo>
                <a:lnTo>
                  <a:pt x="196569" y="117050"/>
                </a:lnTo>
                <a:lnTo>
                  <a:pt x="196073" y="108498"/>
                </a:lnTo>
                <a:lnTo>
                  <a:pt x="194790" y="100891"/>
                </a:lnTo>
                <a:lnTo>
                  <a:pt x="192983" y="92010"/>
                </a:lnTo>
                <a:lnTo>
                  <a:pt x="188434" y="71983"/>
                </a:lnTo>
                <a:lnTo>
                  <a:pt x="185887" y="64165"/>
                </a:lnTo>
                <a:lnTo>
                  <a:pt x="183237" y="58001"/>
                </a:lnTo>
                <a:lnTo>
                  <a:pt x="180517" y="52940"/>
                </a:lnTo>
                <a:lnTo>
                  <a:pt x="174956" y="44775"/>
                </a:lnTo>
                <a:lnTo>
                  <a:pt x="169310" y="37019"/>
                </a:lnTo>
                <a:lnTo>
                  <a:pt x="166470" y="32283"/>
                </a:lnTo>
                <a:lnTo>
                  <a:pt x="163624" y="27222"/>
                </a:lnTo>
                <a:lnTo>
                  <a:pt x="157924" y="19057"/>
                </a:lnTo>
                <a:lnTo>
                  <a:pt x="152214" y="12254"/>
                </a:lnTo>
                <a:lnTo>
                  <a:pt x="146503" y="6055"/>
                </a:lnTo>
                <a:lnTo>
                  <a:pt x="142692" y="4021"/>
                </a:lnTo>
                <a:lnTo>
                  <a:pt x="138248" y="2665"/>
                </a:lnTo>
                <a:lnTo>
                  <a:pt x="133380" y="1761"/>
                </a:lnTo>
                <a:lnTo>
                  <a:pt x="128230" y="1159"/>
                </a:lnTo>
                <a:lnTo>
                  <a:pt x="122892" y="757"/>
                </a:lnTo>
                <a:lnTo>
                  <a:pt x="112832" y="311"/>
                </a:lnTo>
                <a:lnTo>
                  <a:pt x="105187" y="112"/>
                </a:lnTo>
                <a:lnTo>
                  <a:pt x="90976" y="0"/>
                </a:lnTo>
                <a:lnTo>
                  <a:pt x="85673" y="937"/>
                </a:lnTo>
                <a:lnTo>
                  <a:pt x="80232" y="2514"/>
                </a:lnTo>
                <a:lnTo>
                  <a:pt x="74700" y="4518"/>
                </a:lnTo>
                <a:lnTo>
                  <a:pt x="69108" y="6806"/>
                </a:lnTo>
                <a:lnTo>
                  <a:pt x="63475" y="9284"/>
                </a:lnTo>
                <a:lnTo>
                  <a:pt x="52134" y="14578"/>
                </a:lnTo>
                <a:lnTo>
                  <a:pt x="40744" y="20105"/>
                </a:lnTo>
                <a:lnTo>
                  <a:pt x="36944" y="22913"/>
                </a:lnTo>
                <a:lnTo>
                  <a:pt x="34412" y="25737"/>
                </a:lnTo>
                <a:lnTo>
                  <a:pt x="20774" y="4281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888"/>
          <p:cNvSpPr/>
          <p:nvPr/>
        </p:nvSpPr>
        <p:spPr>
          <a:xfrm>
            <a:off x="7083742" y="5307722"/>
            <a:ext cx="951549" cy="75808"/>
          </a:xfrm>
          <a:custGeom>
            <a:avLst/>
            <a:gdLst/>
            <a:ahLst/>
            <a:cxnLst/>
            <a:rect l="0" t="0" r="0" b="0"/>
            <a:pathLst>
              <a:path w="951549" h="75808">
                <a:moveTo>
                  <a:pt x="0" y="32945"/>
                </a:moveTo>
                <a:lnTo>
                  <a:pt x="4551" y="37496"/>
                </a:lnTo>
                <a:lnTo>
                  <a:pt x="6844" y="38836"/>
                </a:lnTo>
                <a:lnTo>
                  <a:pt x="11931" y="40326"/>
                </a:lnTo>
                <a:lnTo>
                  <a:pt x="24702" y="41165"/>
                </a:lnTo>
                <a:lnTo>
                  <a:pt x="41233" y="39377"/>
                </a:lnTo>
                <a:lnTo>
                  <a:pt x="177738" y="22174"/>
                </a:lnTo>
                <a:lnTo>
                  <a:pt x="199455" y="19097"/>
                </a:lnTo>
                <a:lnTo>
                  <a:pt x="217743" y="16093"/>
                </a:lnTo>
                <a:lnTo>
                  <a:pt x="233744" y="13138"/>
                </a:lnTo>
                <a:lnTo>
                  <a:pt x="248222" y="11168"/>
                </a:lnTo>
                <a:lnTo>
                  <a:pt x="274468" y="8979"/>
                </a:lnTo>
                <a:lnTo>
                  <a:pt x="287754" y="7443"/>
                </a:lnTo>
                <a:lnTo>
                  <a:pt x="301373" y="5466"/>
                </a:lnTo>
                <a:lnTo>
                  <a:pt x="315216" y="3196"/>
                </a:lnTo>
                <a:lnTo>
                  <a:pt x="333016" y="1682"/>
                </a:lnTo>
                <a:lnTo>
                  <a:pt x="353456" y="673"/>
                </a:lnTo>
                <a:lnTo>
                  <a:pt x="375655" y="0"/>
                </a:lnTo>
                <a:lnTo>
                  <a:pt x="399026" y="505"/>
                </a:lnTo>
                <a:lnTo>
                  <a:pt x="423181" y="1793"/>
                </a:lnTo>
                <a:lnTo>
                  <a:pt x="447855" y="3605"/>
                </a:lnTo>
                <a:lnTo>
                  <a:pt x="472878" y="4813"/>
                </a:lnTo>
                <a:lnTo>
                  <a:pt x="523540" y="6154"/>
                </a:lnTo>
                <a:lnTo>
                  <a:pt x="544290" y="7465"/>
                </a:lnTo>
                <a:lnTo>
                  <a:pt x="561932" y="9291"/>
                </a:lnTo>
                <a:lnTo>
                  <a:pt x="577504" y="11461"/>
                </a:lnTo>
                <a:lnTo>
                  <a:pt x="591695" y="12907"/>
                </a:lnTo>
                <a:lnTo>
                  <a:pt x="633681" y="15895"/>
                </a:lnTo>
                <a:lnTo>
                  <a:pt x="687926" y="21438"/>
                </a:lnTo>
                <a:lnTo>
                  <a:pt x="713415" y="23068"/>
                </a:lnTo>
                <a:lnTo>
                  <a:pt x="725165" y="24455"/>
                </a:lnTo>
                <a:lnTo>
                  <a:pt x="736809" y="26333"/>
                </a:lnTo>
                <a:lnTo>
                  <a:pt x="748380" y="28537"/>
                </a:lnTo>
                <a:lnTo>
                  <a:pt x="758953" y="30006"/>
                </a:lnTo>
                <a:lnTo>
                  <a:pt x="778319" y="31639"/>
                </a:lnTo>
                <a:lnTo>
                  <a:pt x="788437" y="33027"/>
                </a:lnTo>
                <a:lnTo>
                  <a:pt x="798992" y="34904"/>
                </a:lnTo>
                <a:lnTo>
                  <a:pt x="847859" y="44762"/>
                </a:lnTo>
                <a:lnTo>
                  <a:pt x="860514" y="48443"/>
                </a:lnTo>
                <a:lnTo>
                  <a:pt x="872762" y="52802"/>
                </a:lnTo>
                <a:lnTo>
                  <a:pt x="884736" y="57613"/>
                </a:lnTo>
                <a:lnTo>
                  <a:pt x="894624" y="60820"/>
                </a:lnTo>
                <a:lnTo>
                  <a:pt x="903121" y="62959"/>
                </a:lnTo>
                <a:lnTo>
                  <a:pt x="910691" y="64384"/>
                </a:lnTo>
                <a:lnTo>
                  <a:pt x="916689" y="66287"/>
                </a:lnTo>
                <a:lnTo>
                  <a:pt x="921641" y="68508"/>
                </a:lnTo>
                <a:lnTo>
                  <a:pt x="931881" y="74366"/>
                </a:lnTo>
                <a:lnTo>
                  <a:pt x="935822" y="75167"/>
                </a:lnTo>
                <a:lnTo>
                  <a:pt x="951548" y="7580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889"/>
          <p:cNvSpPr/>
          <p:nvPr/>
        </p:nvSpPr>
        <p:spPr>
          <a:xfrm>
            <a:off x="6915688" y="5503693"/>
            <a:ext cx="270925" cy="247028"/>
          </a:xfrm>
          <a:custGeom>
            <a:avLst/>
            <a:gdLst/>
            <a:ahLst/>
            <a:cxnLst/>
            <a:rect l="0" t="0" r="0" b="0"/>
            <a:pathLst>
              <a:path w="270925" h="247028">
                <a:moveTo>
                  <a:pt x="13749" y="59859"/>
                </a:moveTo>
                <a:lnTo>
                  <a:pt x="9198" y="50758"/>
                </a:lnTo>
                <a:lnTo>
                  <a:pt x="8811" y="48076"/>
                </a:lnTo>
                <a:lnTo>
                  <a:pt x="9504" y="46289"/>
                </a:lnTo>
                <a:lnTo>
                  <a:pt x="10919" y="45097"/>
                </a:lnTo>
                <a:lnTo>
                  <a:pt x="11862" y="43350"/>
                </a:lnTo>
                <a:lnTo>
                  <a:pt x="12911" y="38869"/>
                </a:lnTo>
                <a:lnTo>
                  <a:pt x="15917" y="33703"/>
                </a:lnTo>
                <a:lnTo>
                  <a:pt x="18052" y="30992"/>
                </a:lnTo>
                <a:lnTo>
                  <a:pt x="25504" y="25439"/>
                </a:lnTo>
                <a:lnTo>
                  <a:pt x="30158" y="22625"/>
                </a:lnTo>
                <a:lnTo>
                  <a:pt x="37071" y="19796"/>
                </a:lnTo>
                <a:lnTo>
                  <a:pt x="45490" y="16958"/>
                </a:lnTo>
                <a:lnTo>
                  <a:pt x="54912" y="14113"/>
                </a:lnTo>
                <a:lnTo>
                  <a:pt x="63099" y="11265"/>
                </a:lnTo>
                <a:lnTo>
                  <a:pt x="70461" y="8413"/>
                </a:lnTo>
                <a:lnTo>
                  <a:pt x="77275" y="5559"/>
                </a:lnTo>
                <a:lnTo>
                  <a:pt x="83721" y="3656"/>
                </a:lnTo>
                <a:lnTo>
                  <a:pt x="89925" y="2388"/>
                </a:lnTo>
                <a:lnTo>
                  <a:pt x="95965" y="1543"/>
                </a:lnTo>
                <a:lnTo>
                  <a:pt x="101898" y="979"/>
                </a:lnTo>
                <a:lnTo>
                  <a:pt x="107757" y="603"/>
                </a:lnTo>
                <a:lnTo>
                  <a:pt x="119348" y="185"/>
                </a:lnTo>
                <a:lnTo>
                  <a:pt x="130850" y="0"/>
                </a:lnTo>
                <a:lnTo>
                  <a:pt x="138489" y="903"/>
                </a:lnTo>
                <a:lnTo>
                  <a:pt x="147391" y="2458"/>
                </a:lnTo>
                <a:lnTo>
                  <a:pt x="157136" y="4447"/>
                </a:lnTo>
                <a:lnTo>
                  <a:pt x="165538" y="6725"/>
                </a:lnTo>
                <a:lnTo>
                  <a:pt x="173045" y="9196"/>
                </a:lnTo>
                <a:lnTo>
                  <a:pt x="179954" y="11796"/>
                </a:lnTo>
                <a:lnTo>
                  <a:pt x="185512" y="14482"/>
                </a:lnTo>
                <a:lnTo>
                  <a:pt x="190170" y="17225"/>
                </a:lnTo>
                <a:lnTo>
                  <a:pt x="194228" y="20007"/>
                </a:lnTo>
                <a:lnTo>
                  <a:pt x="196933" y="23766"/>
                </a:lnTo>
                <a:lnTo>
                  <a:pt x="198737" y="28177"/>
                </a:lnTo>
                <a:lnTo>
                  <a:pt x="199939" y="33022"/>
                </a:lnTo>
                <a:lnTo>
                  <a:pt x="201693" y="37205"/>
                </a:lnTo>
                <a:lnTo>
                  <a:pt x="206182" y="44394"/>
                </a:lnTo>
                <a:lnTo>
                  <a:pt x="207760" y="48596"/>
                </a:lnTo>
                <a:lnTo>
                  <a:pt x="208812" y="53303"/>
                </a:lnTo>
                <a:lnTo>
                  <a:pt x="209514" y="58346"/>
                </a:lnTo>
                <a:lnTo>
                  <a:pt x="209981" y="63613"/>
                </a:lnTo>
                <a:lnTo>
                  <a:pt x="210294" y="69029"/>
                </a:lnTo>
                <a:lnTo>
                  <a:pt x="210501" y="74545"/>
                </a:lnTo>
                <a:lnTo>
                  <a:pt x="208735" y="82032"/>
                </a:lnTo>
                <a:lnTo>
                  <a:pt x="205652" y="90834"/>
                </a:lnTo>
                <a:lnTo>
                  <a:pt x="187017" y="136885"/>
                </a:lnTo>
                <a:lnTo>
                  <a:pt x="181648" y="147405"/>
                </a:lnTo>
                <a:lnTo>
                  <a:pt x="176165" y="156323"/>
                </a:lnTo>
                <a:lnTo>
                  <a:pt x="170603" y="164173"/>
                </a:lnTo>
                <a:lnTo>
                  <a:pt x="164039" y="172264"/>
                </a:lnTo>
                <a:lnTo>
                  <a:pt x="156805" y="180516"/>
                </a:lnTo>
                <a:lnTo>
                  <a:pt x="149124" y="188875"/>
                </a:lnTo>
                <a:lnTo>
                  <a:pt x="140195" y="197304"/>
                </a:lnTo>
                <a:lnTo>
                  <a:pt x="130431" y="205782"/>
                </a:lnTo>
                <a:lnTo>
                  <a:pt x="112280" y="220916"/>
                </a:lnTo>
                <a:lnTo>
                  <a:pt x="101038" y="230818"/>
                </a:lnTo>
                <a:lnTo>
                  <a:pt x="95754" y="233839"/>
                </a:lnTo>
                <a:lnTo>
                  <a:pt x="90326" y="235853"/>
                </a:lnTo>
                <a:lnTo>
                  <a:pt x="84804" y="237196"/>
                </a:lnTo>
                <a:lnTo>
                  <a:pt x="78264" y="239044"/>
                </a:lnTo>
                <a:lnTo>
                  <a:pt x="63377" y="243637"/>
                </a:lnTo>
                <a:lnTo>
                  <a:pt x="57312" y="245242"/>
                </a:lnTo>
                <a:lnTo>
                  <a:pt x="52316" y="246313"/>
                </a:lnTo>
                <a:lnTo>
                  <a:pt x="48033" y="247027"/>
                </a:lnTo>
                <a:lnTo>
                  <a:pt x="42320" y="246550"/>
                </a:lnTo>
                <a:lnTo>
                  <a:pt x="35654" y="245280"/>
                </a:lnTo>
                <a:lnTo>
                  <a:pt x="28352" y="243481"/>
                </a:lnTo>
                <a:lnTo>
                  <a:pt x="21580" y="241328"/>
                </a:lnTo>
                <a:lnTo>
                  <a:pt x="15160" y="238941"/>
                </a:lnTo>
                <a:lnTo>
                  <a:pt x="8974" y="236398"/>
                </a:lnTo>
                <a:lnTo>
                  <a:pt x="4850" y="233749"/>
                </a:lnTo>
                <a:lnTo>
                  <a:pt x="2102" y="231031"/>
                </a:lnTo>
                <a:lnTo>
                  <a:pt x="270" y="228266"/>
                </a:lnTo>
                <a:lnTo>
                  <a:pt x="0" y="224518"/>
                </a:lnTo>
                <a:lnTo>
                  <a:pt x="773" y="220114"/>
                </a:lnTo>
                <a:lnTo>
                  <a:pt x="4172" y="209189"/>
                </a:lnTo>
                <a:lnTo>
                  <a:pt x="8857" y="194808"/>
                </a:lnTo>
                <a:lnTo>
                  <a:pt x="11441" y="188877"/>
                </a:lnTo>
                <a:lnTo>
                  <a:pt x="14116" y="183971"/>
                </a:lnTo>
                <a:lnTo>
                  <a:pt x="16850" y="179748"/>
                </a:lnTo>
                <a:lnTo>
                  <a:pt x="24970" y="172515"/>
                </a:lnTo>
                <a:lnTo>
                  <a:pt x="29802" y="169253"/>
                </a:lnTo>
                <a:lnTo>
                  <a:pt x="37711" y="163089"/>
                </a:lnTo>
                <a:lnTo>
                  <a:pt x="45354" y="157174"/>
                </a:lnTo>
                <a:lnTo>
                  <a:pt x="50059" y="154263"/>
                </a:lnTo>
                <a:lnTo>
                  <a:pt x="55101" y="151370"/>
                </a:lnTo>
                <a:lnTo>
                  <a:pt x="63243" y="148156"/>
                </a:lnTo>
                <a:lnTo>
                  <a:pt x="70989" y="146727"/>
                </a:lnTo>
                <a:lnTo>
                  <a:pt x="75721" y="146346"/>
                </a:lnTo>
                <a:lnTo>
                  <a:pt x="80781" y="146092"/>
                </a:lnTo>
                <a:lnTo>
                  <a:pt x="91484" y="145810"/>
                </a:lnTo>
                <a:lnTo>
                  <a:pt x="113877" y="145629"/>
                </a:lnTo>
                <a:lnTo>
                  <a:pt x="120506" y="146566"/>
                </a:lnTo>
                <a:lnTo>
                  <a:pt x="127783" y="148144"/>
                </a:lnTo>
                <a:lnTo>
                  <a:pt x="135492" y="150148"/>
                </a:lnTo>
                <a:lnTo>
                  <a:pt x="143488" y="151485"/>
                </a:lnTo>
                <a:lnTo>
                  <a:pt x="151677" y="152375"/>
                </a:lnTo>
                <a:lnTo>
                  <a:pt x="159994" y="152969"/>
                </a:lnTo>
                <a:lnTo>
                  <a:pt x="166491" y="154317"/>
                </a:lnTo>
                <a:lnTo>
                  <a:pt x="171774" y="156169"/>
                </a:lnTo>
                <a:lnTo>
                  <a:pt x="208277" y="174277"/>
                </a:lnTo>
                <a:lnTo>
                  <a:pt x="212966" y="177095"/>
                </a:lnTo>
                <a:lnTo>
                  <a:pt x="217046" y="179926"/>
                </a:lnTo>
                <a:lnTo>
                  <a:pt x="270924" y="21416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890"/>
          <p:cNvSpPr/>
          <p:nvPr/>
        </p:nvSpPr>
        <p:spPr>
          <a:xfrm>
            <a:off x="7255192" y="5572130"/>
            <a:ext cx="231459" cy="25713"/>
          </a:xfrm>
          <a:custGeom>
            <a:avLst/>
            <a:gdLst/>
            <a:ahLst/>
            <a:cxnLst/>
            <a:rect l="0" t="0" r="0" b="0"/>
            <a:pathLst>
              <a:path w="231459" h="25713">
                <a:moveTo>
                  <a:pt x="0" y="17140"/>
                </a:moveTo>
                <a:lnTo>
                  <a:pt x="9101" y="8038"/>
                </a:lnTo>
                <a:lnTo>
                  <a:pt x="12735" y="5357"/>
                </a:lnTo>
                <a:lnTo>
                  <a:pt x="16110" y="3569"/>
                </a:lnTo>
                <a:lnTo>
                  <a:pt x="19312" y="2378"/>
                </a:lnTo>
                <a:lnTo>
                  <a:pt x="26210" y="1584"/>
                </a:lnTo>
                <a:lnTo>
                  <a:pt x="35571" y="1054"/>
                </a:lnTo>
                <a:lnTo>
                  <a:pt x="57719" y="465"/>
                </a:lnTo>
                <a:lnTo>
                  <a:pt x="150804" y="0"/>
                </a:lnTo>
                <a:lnTo>
                  <a:pt x="156733" y="951"/>
                </a:lnTo>
                <a:lnTo>
                  <a:pt x="162591" y="2537"/>
                </a:lnTo>
                <a:lnTo>
                  <a:pt x="168402" y="4547"/>
                </a:lnTo>
                <a:lnTo>
                  <a:pt x="173228" y="5887"/>
                </a:lnTo>
                <a:lnTo>
                  <a:pt x="177398" y="6781"/>
                </a:lnTo>
                <a:lnTo>
                  <a:pt x="231458" y="2571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PenAnnotation891"/>
          <p:cNvSpPr/>
          <p:nvPr/>
        </p:nvSpPr>
        <p:spPr>
          <a:xfrm>
            <a:off x="7323772" y="5460682"/>
            <a:ext cx="34291" cy="265748"/>
          </a:xfrm>
          <a:custGeom>
            <a:avLst/>
            <a:gdLst/>
            <a:ahLst/>
            <a:cxnLst/>
            <a:rect l="0" t="0" r="0" b="0"/>
            <a:pathLst>
              <a:path w="34291" h="265748">
                <a:moveTo>
                  <a:pt x="34290" y="0"/>
                </a:moveTo>
                <a:lnTo>
                  <a:pt x="29739" y="9102"/>
                </a:lnTo>
                <a:lnTo>
                  <a:pt x="29352" y="13688"/>
                </a:lnTo>
                <a:lnTo>
                  <a:pt x="30045" y="18650"/>
                </a:lnTo>
                <a:lnTo>
                  <a:pt x="31460" y="23864"/>
                </a:lnTo>
                <a:lnTo>
                  <a:pt x="32403" y="28292"/>
                </a:lnTo>
                <a:lnTo>
                  <a:pt x="33452" y="35752"/>
                </a:lnTo>
                <a:lnTo>
                  <a:pt x="32778" y="45742"/>
                </a:lnTo>
                <a:lnTo>
                  <a:pt x="29491" y="77162"/>
                </a:lnTo>
                <a:lnTo>
                  <a:pt x="24855" y="111447"/>
                </a:lnTo>
                <a:lnTo>
                  <a:pt x="22285" y="128590"/>
                </a:lnTo>
                <a:lnTo>
                  <a:pt x="16890" y="160339"/>
                </a:lnTo>
                <a:lnTo>
                  <a:pt x="8497" y="207528"/>
                </a:lnTo>
                <a:lnTo>
                  <a:pt x="0" y="26574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PenAnnotation892"/>
          <p:cNvSpPr/>
          <p:nvPr/>
        </p:nvSpPr>
        <p:spPr>
          <a:xfrm>
            <a:off x="7426642" y="5393705"/>
            <a:ext cx="231181" cy="307008"/>
          </a:xfrm>
          <a:custGeom>
            <a:avLst/>
            <a:gdLst/>
            <a:ahLst/>
            <a:cxnLst/>
            <a:rect l="0" t="0" r="0" b="0"/>
            <a:pathLst>
              <a:path w="231181" h="307008">
                <a:moveTo>
                  <a:pt x="85725" y="49832"/>
                </a:moveTo>
                <a:lnTo>
                  <a:pt x="94826" y="36180"/>
                </a:lnTo>
                <a:lnTo>
                  <a:pt x="101835" y="26937"/>
                </a:lnTo>
                <a:lnTo>
                  <a:pt x="105037" y="23139"/>
                </a:lnTo>
                <a:lnTo>
                  <a:pt x="109077" y="20606"/>
                </a:lnTo>
                <a:lnTo>
                  <a:pt x="113676" y="18918"/>
                </a:lnTo>
                <a:lnTo>
                  <a:pt x="125770" y="16090"/>
                </a:lnTo>
                <a:lnTo>
                  <a:pt x="143846" y="11658"/>
                </a:lnTo>
                <a:lnTo>
                  <a:pt x="152094" y="9143"/>
                </a:lnTo>
                <a:lnTo>
                  <a:pt x="159499" y="6513"/>
                </a:lnTo>
                <a:lnTo>
                  <a:pt x="166341" y="3808"/>
                </a:lnTo>
                <a:lnTo>
                  <a:pt x="173759" y="2004"/>
                </a:lnTo>
                <a:lnTo>
                  <a:pt x="181562" y="802"/>
                </a:lnTo>
                <a:lnTo>
                  <a:pt x="189621" y="0"/>
                </a:lnTo>
                <a:lnTo>
                  <a:pt x="195946" y="418"/>
                </a:lnTo>
                <a:lnTo>
                  <a:pt x="201116" y="1650"/>
                </a:lnTo>
                <a:lnTo>
                  <a:pt x="205515" y="3423"/>
                </a:lnTo>
                <a:lnTo>
                  <a:pt x="210353" y="5558"/>
                </a:lnTo>
                <a:lnTo>
                  <a:pt x="220808" y="10469"/>
                </a:lnTo>
                <a:lnTo>
                  <a:pt x="224358" y="13113"/>
                </a:lnTo>
                <a:lnTo>
                  <a:pt x="226724" y="15828"/>
                </a:lnTo>
                <a:lnTo>
                  <a:pt x="228302" y="18590"/>
                </a:lnTo>
                <a:lnTo>
                  <a:pt x="230055" y="24199"/>
                </a:lnTo>
                <a:lnTo>
                  <a:pt x="230834" y="30820"/>
                </a:lnTo>
                <a:lnTo>
                  <a:pt x="231180" y="40112"/>
                </a:lnTo>
                <a:lnTo>
                  <a:pt x="230320" y="46210"/>
                </a:lnTo>
                <a:lnTo>
                  <a:pt x="228794" y="53132"/>
                </a:lnTo>
                <a:lnTo>
                  <a:pt x="226825" y="60605"/>
                </a:lnTo>
                <a:lnTo>
                  <a:pt x="223607" y="67491"/>
                </a:lnTo>
                <a:lnTo>
                  <a:pt x="219556" y="73987"/>
                </a:lnTo>
                <a:lnTo>
                  <a:pt x="214951" y="80223"/>
                </a:lnTo>
                <a:lnTo>
                  <a:pt x="209976" y="89143"/>
                </a:lnTo>
                <a:lnTo>
                  <a:pt x="204754" y="99852"/>
                </a:lnTo>
                <a:lnTo>
                  <a:pt x="199368" y="111753"/>
                </a:lnTo>
                <a:lnTo>
                  <a:pt x="193871" y="121593"/>
                </a:lnTo>
                <a:lnTo>
                  <a:pt x="188303" y="130058"/>
                </a:lnTo>
                <a:lnTo>
                  <a:pt x="182685" y="137606"/>
                </a:lnTo>
                <a:lnTo>
                  <a:pt x="176083" y="144543"/>
                </a:lnTo>
                <a:lnTo>
                  <a:pt x="168823" y="151073"/>
                </a:lnTo>
                <a:lnTo>
                  <a:pt x="161126" y="157331"/>
                </a:lnTo>
                <a:lnTo>
                  <a:pt x="155043" y="162455"/>
                </a:lnTo>
                <a:lnTo>
                  <a:pt x="150035" y="166824"/>
                </a:lnTo>
                <a:lnTo>
                  <a:pt x="145743" y="170689"/>
                </a:lnTo>
                <a:lnTo>
                  <a:pt x="140977" y="173266"/>
                </a:lnTo>
                <a:lnTo>
                  <a:pt x="135895" y="174984"/>
                </a:lnTo>
                <a:lnTo>
                  <a:pt x="130602" y="176129"/>
                </a:lnTo>
                <a:lnTo>
                  <a:pt x="125168" y="176893"/>
                </a:lnTo>
                <a:lnTo>
                  <a:pt x="119640" y="177402"/>
                </a:lnTo>
                <a:lnTo>
                  <a:pt x="114050" y="177741"/>
                </a:lnTo>
                <a:lnTo>
                  <a:pt x="110380" y="178118"/>
                </a:lnTo>
                <a:lnTo>
                  <a:pt x="110734" y="178218"/>
                </a:lnTo>
                <a:lnTo>
                  <a:pt x="115783" y="173809"/>
                </a:lnTo>
                <a:lnTo>
                  <a:pt x="118147" y="172488"/>
                </a:lnTo>
                <a:lnTo>
                  <a:pt x="123312" y="171021"/>
                </a:lnTo>
                <a:lnTo>
                  <a:pt x="128783" y="167829"/>
                </a:lnTo>
                <a:lnTo>
                  <a:pt x="131575" y="165644"/>
                </a:lnTo>
                <a:lnTo>
                  <a:pt x="137218" y="163217"/>
                </a:lnTo>
                <a:lnTo>
                  <a:pt x="143853" y="162138"/>
                </a:lnTo>
                <a:lnTo>
                  <a:pt x="148290" y="161850"/>
                </a:lnTo>
                <a:lnTo>
                  <a:pt x="157347" y="161531"/>
                </a:lnTo>
                <a:lnTo>
                  <a:pt x="164547" y="161389"/>
                </a:lnTo>
                <a:lnTo>
                  <a:pt x="169705" y="162303"/>
                </a:lnTo>
                <a:lnTo>
                  <a:pt x="176002" y="163865"/>
                </a:lnTo>
                <a:lnTo>
                  <a:pt x="183057" y="165859"/>
                </a:lnTo>
                <a:lnTo>
                  <a:pt x="188714" y="167189"/>
                </a:lnTo>
                <a:lnTo>
                  <a:pt x="193437" y="168075"/>
                </a:lnTo>
                <a:lnTo>
                  <a:pt x="197538" y="168666"/>
                </a:lnTo>
                <a:lnTo>
                  <a:pt x="202177" y="170964"/>
                </a:lnTo>
                <a:lnTo>
                  <a:pt x="207174" y="174402"/>
                </a:lnTo>
                <a:lnTo>
                  <a:pt x="212411" y="178599"/>
                </a:lnTo>
                <a:lnTo>
                  <a:pt x="215903" y="182349"/>
                </a:lnTo>
                <a:lnTo>
                  <a:pt x="218230" y="185802"/>
                </a:lnTo>
                <a:lnTo>
                  <a:pt x="220816" y="192178"/>
                </a:lnTo>
                <a:lnTo>
                  <a:pt x="221965" y="198187"/>
                </a:lnTo>
                <a:lnTo>
                  <a:pt x="222477" y="206573"/>
                </a:lnTo>
                <a:lnTo>
                  <a:pt x="222613" y="211476"/>
                </a:lnTo>
                <a:lnTo>
                  <a:pt x="221751" y="217602"/>
                </a:lnTo>
                <a:lnTo>
                  <a:pt x="220224" y="224544"/>
                </a:lnTo>
                <a:lnTo>
                  <a:pt x="218254" y="232029"/>
                </a:lnTo>
                <a:lnTo>
                  <a:pt x="215034" y="239877"/>
                </a:lnTo>
                <a:lnTo>
                  <a:pt x="210984" y="247966"/>
                </a:lnTo>
                <a:lnTo>
                  <a:pt x="206379" y="256216"/>
                </a:lnTo>
                <a:lnTo>
                  <a:pt x="202356" y="262669"/>
                </a:lnTo>
                <a:lnTo>
                  <a:pt x="198722" y="267923"/>
                </a:lnTo>
                <a:lnTo>
                  <a:pt x="195347" y="272379"/>
                </a:lnTo>
                <a:lnTo>
                  <a:pt x="191191" y="276302"/>
                </a:lnTo>
                <a:lnTo>
                  <a:pt x="186516" y="279870"/>
                </a:lnTo>
                <a:lnTo>
                  <a:pt x="181495" y="283200"/>
                </a:lnTo>
                <a:lnTo>
                  <a:pt x="176241" y="286373"/>
                </a:lnTo>
                <a:lnTo>
                  <a:pt x="170834" y="289441"/>
                </a:lnTo>
                <a:lnTo>
                  <a:pt x="165324" y="292439"/>
                </a:lnTo>
                <a:lnTo>
                  <a:pt x="159746" y="294438"/>
                </a:lnTo>
                <a:lnTo>
                  <a:pt x="154123" y="295770"/>
                </a:lnTo>
                <a:lnTo>
                  <a:pt x="148469" y="296658"/>
                </a:lnTo>
                <a:lnTo>
                  <a:pt x="140889" y="298203"/>
                </a:lnTo>
                <a:lnTo>
                  <a:pt x="122308" y="302459"/>
                </a:lnTo>
                <a:lnTo>
                  <a:pt x="112018" y="303975"/>
                </a:lnTo>
                <a:lnTo>
                  <a:pt x="101349" y="304986"/>
                </a:lnTo>
                <a:lnTo>
                  <a:pt x="90427" y="305660"/>
                </a:lnTo>
                <a:lnTo>
                  <a:pt x="82191" y="305156"/>
                </a:lnTo>
                <a:lnTo>
                  <a:pt x="75750" y="303868"/>
                </a:lnTo>
                <a:lnTo>
                  <a:pt x="70502" y="302057"/>
                </a:lnTo>
                <a:lnTo>
                  <a:pt x="63194" y="300850"/>
                </a:lnTo>
                <a:lnTo>
                  <a:pt x="54512" y="300045"/>
                </a:lnTo>
                <a:lnTo>
                  <a:pt x="44914" y="299508"/>
                </a:lnTo>
                <a:lnTo>
                  <a:pt x="26630" y="298912"/>
                </a:lnTo>
                <a:lnTo>
                  <a:pt x="0" y="30700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PenAnnotation893"/>
          <p:cNvSpPr/>
          <p:nvPr/>
        </p:nvSpPr>
        <p:spPr>
          <a:xfrm>
            <a:off x="8061007" y="5254942"/>
            <a:ext cx="222886" cy="51436"/>
          </a:xfrm>
          <a:custGeom>
            <a:avLst/>
            <a:gdLst/>
            <a:ahLst/>
            <a:cxnLst/>
            <a:rect l="0" t="0" r="0" b="0"/>
            <a:pathLst>
              <a:path w="222886" h="51436">
                <a:moveTo>
                  <a:pt x="0" y="0"/>
                </a:moveTo>
                <a:lnTo>
                  <a:pt x="22143" y="7381"/>
                </a:lnTo>
                <a:lnTo>
                  <a:pt x="25239" y="7779"/>
                </a:lnTo>
                <a:lnTo>
                  <a:pt x="29209" y="8043"/>
                </a:lnTo>
                <a:lnTo>
                  <a:pt x="33760" y="8220"/>
                </a:lnTo>
                <a:lnTo>
                  <a:pt x="40604" y="10242"/>
                </a:lnTo>
                <a:lnTo>
                  <a:pt x="48977" y="13496"/>
                </a:lnTo>
                <a:lnTo>
                  <a:pt x="58369" y="17569"/>
                </a:lnTo>
                <a:lnTo>
                  <a:pt x="66535" y="20286"/>
                </a:lnTo>
                <a:lnTo>
                  <a:pt x="73884" y="22096"/>
                </a:lnTo>
                <a:lnTo>
                  <a:pt x="80689" y="23304"/>
                </a:lnTo>
                <a:lnTo>
                  <a:pt x="111108" y="27185"/>
                </a:lnTo>
                <a:lnTo>
                  <a:pt x="131223" y="29553"/>
                </a:lnTo>
                <a:lnTo>
                  <a:pt x="146537" y="32085"/>
                </a:lnTo>
                <a:lnTo>
                  <a:pt x="158652" y="34725"/>
                </a:lnTo>
                <a:lnTo>
                  <a:pt x="168633" y="37437"/>
                </a:lnTo>
                <a:lnTo>
                  <a:pt x="177192" y="39246"/>
                </a:lnTo>
                <a:lnTo>
                  <a:pt x="184802" y="40452"/>
                </a:lnTo>
                <a:lnTo>
                  <a:pt x="191782" y="41255"/>
                </a:lnTo>
                <a:lnTo>
                  <a:pt x="197388" y="42744"/>
                </a:lnTo>
                <a:lnTo>
                  <a:pt x="202077" y="44688"/>
                </a:lnTo>
                <a:lnTo>
                  <a:pt x="206155" y="46937"/>
                </a:lnTo>
                <a:lnTo>
                  <a:pt x="209826" y="48437"/>
                </a:lnTo>
                <a:lnTo>
                  <a:pt x="213227" y="49436"/>
                </a:lnTo>
                <a:lnTo>
                  <a:pt x="222885" y="5143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SMARTPenAnnotation894"/>
          <p:cNvSpPr/>
          <p:nvPr/>
        </p:nvSpPr>
        <p:spPr>
          <a:xfrm>
            <a:off x="8075695" y="5357812"/>
            <a:ext cx="199625" cy="17146"/>
          </a:xfrm>
          <a:custGeom>
            <a:avLst/>
            <a:gdLst/>
            <a:ahLst/>
            <a:cxnLst/>
            <a:rect l="0" t="0" r="0" b="0"/>
            <a:pathLst>
              <a:path w="199625" h="17146">
                <a:moveTo>
                  <a:pt x="11030" y="0"/>
                </a:moveTo>
                <a:lnTo>
                  <a:pt x="0" y="0"/>
                </a:lnTo>
                <a:lnTo>
                  <a:pt x="94076" y="0"/>
                </a:lnTo>
                <a:lnTo>
                  <a:pt x="105446" y="953"/>
                </a:lnTo>
                <a:lnTo>
                  <a:pt x="114932" y="2540"/>
                </a:lnTo>
                <a:lnTo>
                  <a:pt x="123161" y="4551"/>
                </a:lnTo>
                <a:lnTo>
                  <a:pt x="145003" y="9325"/>
                </a:lnTo>
                <a:lnTo>
                  <a:pt x="157496" y="11932"/>
                </a:lnTo>
                <a:lnTo>
                  <a:pt x="167728" y="13670"/>
                </a:lnTo>
                <a:lnTo>
                  <a:pt x="176455" y="14828"/>
                </a:lnTo>
                <a:lnTo>
                  <a:pt x="199624" y="171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SMARTPenAnnotation895"/>
          <p:cNvSpPr/>
          <p:nvPr/>
        </p:nvSpPr>
        <p:spPr>
          <a:xfrm>
            <a:off x="8401450" y="5083492"/>
            <a:ext cx="216770" cy="34291"/>
          </a:xfrm>
          <a:custGeom>
            <a:avLst/>
            <a:gdLst/>
            <a:ahLst/>
            <a:cxnLst/>
            <a:rect l="0" t="0" r="0" b="0"/>
            <a:pathLst>
              <a:path w="216770" h="34291">
                <a:moveTo>
                  <a:pt x="11030" y="0"/>
                </a:moveTo>
                <a:lnTo>
                  <a:pt x="0" y="0"/>
                </a:lnTo>
                <a:lnTo>
                  <a:pt x="50652" y="0"/>
                </a:lnTo>
                <a:lnTo>
                  <a:pt x="68877" y="953"/>
                </a:lnTo>
                <a:lnTo>
                  <a:pt x="86742" y="2540"/>
                </a:lnTo>
                <a:lnTo>
                  <a:pt x="104368" y="4551"/>
                </a:lnTo>
                <a:lnTo>
                  <a:pt x="119927" y="6844"/>
                </a:lnTo>
                <a:lnTo>
                  <a:pt x="134111" y="9325"/>
                </a:lnTo>
                <a:lnTo>
                  <a:pt x="147377" y="11932"/>
                </a:lnTo>
                <a:lnTo>
                  <a:pt x="159077" y="14622"/>
                </a:lnTo>
                <a:lnTo>
                  <a:pt x="169736" y="17368"/>
                </a:lnTo>
                <a:lnTo>
                  <a:pt x="193720" y="24068"/>
                </a:lnTo>
                <a:lnTo>
                  <a:pt x="197594" y="25570"/>
                </a:lnTo>
                <a:lnTo>
                  <a:pt x="202081" y="27525"/>
                </a:lnTo>
                <a:lnTo>
                  <a:pt x="216769" y="342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SMARTPenAnnotation896"/>
          <p:cNvSpPr/>
          <p:nvPr/>
        </p:nvSpPr>
        <p:spPr>
          <a:xfrm>
            <a:off x="8661082" y="4912156"/>
            <a:ext cx="197169" cy="299924"/>
          </a:xfrm>
          <a:custGeom>
            <a:avLst/>
            <a:gdLst/>
            <a:ahLst/>
            <a:cxnLst/>
            <a:rect l="0" t="0" r="0" b="0"/>
            <a:pathLst>
              <a:path w="197169" h="299924">
                <a:moveTo>
                  <a:pt x="197168" y="8459"/>
                </a:moveTo>
                <a:lnTo>
                  <a:pt x="188067" y="13010"/>
                </a:lnTo>
                <a:lnTo>
                  <a:pt x="182528" y="14350"/>
                </a:lnTo>
                <a:lnTo>
                  <a:pt x="175978" y="15244"/>
                </a:lnTo>
                <a:lnTo>
                  <a:pt x="168754" y="15840"/>
                </a:lnTo>
                <a:lnTo>
                  <a:pt x="160127" y="17189"/>
                </a:lnTo>
                <a:lnTo>
                  <a:pt x="150566" y="19042"/>
                </a:lnTo>
                <a:lnTo>
                  <a:pt x="140383" y="21229"/>
                </a:lnTo>
                <a:lnTo>
                  <a:pt x="131689" y="21735"/>
                </a:lnTo>
                <a:lnTo>
                  <a:pt x="123987" y="21120"/>
                </a:lnTo>
                <a:lnTo>
                  <a:pt x="116949" y="19756"/>
                </a:lnTo>
                <a:lnTo>
                  <a:pt x="108446" y="18848"/>
                </a:lnTo>
                <a:lnTo>
                  <a:pt x="98967" y="18242"/>
                </a:lnTo>
                <a:lnTo>
                  <a:pt x="74583" y="17271"/>
                </a:lnTo>
                <a:lnTo>
                  <a:pt x="70676" y="16238"/>
                </a:lnTo>
                <a:lnTo>
                  <a:pt x="66168" y="14597"/>
                </a:lnTo>
                <a:lnTo>
                  <a:pt x="61257" y="12551"/>
                </a:lnTo>
                <a:lnTo>
                  <a:pt x="57030" y="11187"/>
                </a:lnTo>
                <a:lnTo>
                  <a:pt x="53260" y="10277"/>
                </a:lnTo>
                <a:lnTo>
                  <a:pt x="49794" y="9671"/>
                </a:lnTo>
                <a:lnTo>
                  <a:pt x="46532" y="8315"/>
                </a:lnTo>
                <a:lnTo>
                  <a:pt x="43403" y="6458"/>
                </a:lnTo>
                <a:lnTo>
                  <a:pt x="36090" y="1184"/>
                </a:lnTo>
                <a:lnTo>
                  <a:pt x="32550" y="463"/>
                </a:lnTo>
                <a:lnTo>
                  <a:pt x="27068" y="0"/>
                </a:lnTo>
                <a:lnTo>
                  <a:pt x="28858" y="5017"/>
                </a:lnTo>
                <a:lnTo>
                  <a:pt x="31876" y="12644"/>
                </a:lnTo>
                <a:lnTo>
                  <a:pt x="33218" y="19209"/>
                </a:lnTo>
                <a:lnTo>
                  <a:pt x="32622" y="26103"/>
                </a:lnTo>
                <a:lnTo>
                  <a:pt x="31273" y="35462"/>
                </a:lnTo>
                <a:lnTo>
                  <a:pt x="29422" y="46463"/>
                </a:lnTo>
                <a:lnTo>
                  <a:pt x="27235" y="56655"/>
                </a:lnTo>
                <a:lnTo>
                  <a:pt x="24824" y="66307"/>
                </a:lnTo>
                <a:lnTo>
                  <a:pt x="22264" y="75599"/>
                </a:lnTo>
                <a:lnTo>
                  <a:pt x="20557" y="82746"/>
                </a:lnTo>
                <a:lnTo>
                  <a:pt x="19420" y="88464"/>
                </a:lnTo>
                <a:lnTo>
                  <a:pt x="18662" y="93228"/>
                </a:lnTo>
                <a:lnTo>
                  <a:pt x="17203" y="98309"/>
                </a:lnTo>
                <a:lnTo>
                  <a:pt x="15279" y="103602"/>
                </a:lnTo>
                <a:lnTo>
                  <a:pt x="13044" y="109035"/>
                </a:lnTo>
                <a:lnTo>
                  <a:pt x="10560" y="117611"/>
                </a:lnTo>
                <a:lnTo>
                  <a:pt x="9898" y="121232"/>
                </a:lnTo>
                <a:lnTo>
                  <a:pt x="10408" y="124598"/>
                </a:lnTo>
                <a:lnTo>
                  <a:pt x="11701" y="127796"/>
                </a:lnTo>
                <a:lnTo>
                  <a:pt x="13516" y="130879"/>
                </a:lnTo>
                <a:lnTo>
                  <a:pt x="15678" y="132935"/>
                </a:lnTo>
                <a:lnTo>
                  <a:pt x="18072" y="134305"/>
                </a:lnTo>
                <a:lnTo>
                  <a:pt x="24208" y="136505"/>
                </a:lnTo>
                <a:lnTo>
                  <a:pt x="30127" y="134266"/>
                </a:lnTo>
                <a:lnTo>
                  <a:pt x="34372" y="132335"/>
                </a:lnTo>
                <a:lnTo>
                  <a:pt x="38155" y="131048"/>
                </a:lnTo>
                <a:lnTo>
                  <a:pt x="41629" y="130190"/>
                </a:lnTo>
                <a:lnTo>
                  <a:pt x="44898" y="129618"/>
                </a:lnTo>
                <a:lnTo>
                  <a:pt x="48982" y="128284"/>
                </a:lnTo>
                <a:lnTo>
                  <a:pt x="53610" y="126442"/>
                </a:lnTo>
                <a:lnTo>
                  <a:pt x="58600" y="124262"/>
                </a:lnTo>
                <a:lnTo>
                  <a:pt x="62879" y="122808"/>
                </a:lnTo>
                <a:lnTo>
                  <a:pt x="66685" y="121839"/>
                </a:lnTo>
                <a:lnTo>
                  <a:pt x="70174" y="121193"/>
                </a:lnTo>
                <a:lnTo>
                  <a:pt x="73453" y="120762"/>
                </a:lnTo>
                <a:lnTo>
                  <a:pt x="76590" y="120475"/>
                </a:lnTo>
                <a:lnTo>
                  <a:pt x="79636" y="120284"/>
                </a:lnTo>
                <a:lnTo>
                  <a:pt x="93179" y="120071"/>
                </a:lnTo>
                <a:lnTo>
                  <a:pt x="102124" y="120015"/>
                </a:lnTo>
                <a:lnTo>
                  <a:pt x="110946" y="120929"/>
                </a:lnTo>
                <a:lnTo>
                  <a:pt x="119683" y="122492"/>
                </a:lnTo>
                <a:lnTo>
                  <a:pt x="128367" y="124486"/>
                </a:lnTo>
                <a:lnTo>
                  <a:pt x="135108" y="126767"/>
                </a:lnTo>
                <a:lnTo>
                  <a:pt x="140555" y="129241"/>
                </a:lnTo>
                <a:lnTo>
                  <a:pt x="145138" y="131843"/>
                </a:lnTo>
                <a:lnTo>
                  <a:pt x="155310" y="137274"/>
                </a:lnTo>
                <a:lnTo>
                  <a:pt x="160691" y="140055"/>
                </a:lnTo>
                <a:lnTo>
                  <a:pt x="165230" y="142862"/>
                </a:lnTo>
                <a:lnTo>
                  <a:pt x="169209" y="145686"/>
                </a:lnTo>
                <a:lnTo>
                  <a:pt x="172814" y="148521"/>
                </a:lnTo>
                <a:lnTo>
                  <a:pt x="176169" y="151363"/>
                </a:lnTo>
                <a:lnTo>
                  <a:pt x="179358" y="154211"/>
                </a:lnTo>
                <a:lnTo>
                  <a:pt x="182437" y="157062"/>
                </a:lnTo>
                <a:lnTo>
                  <a:pt x="184490" y="160868"/>
                </a:lnTo>
                <a:lnTo>
                  <a:pt x="186771" y="170176"/>
                </a:lnTo>
                <a:lnTo>
                  <a:pt x="187379" y="176277"/>
                </a:lnTo>
                <a:lnTo>
                  <a:pt x="187784" y="183203"/>
                </a:lnTo>
                <a:lnTo>
                  <a:pt x="188054" y="190677"/>
                </a:lnTo>
                <a:lnTo>
                  <a:pt x="185378" y="198518"/>
                </a:lnTo>
                <a:lnTo>
                  <a:pt x="180735" y="206602"/>
                </a:lnTo>
                <a:lnTo>
                  <a:pt x="174783" y="214850"/>
                </a:lnTo>
                <a:lnTo>
                  <a:pt x="169861" y="222253"/>
                </a:lnTo>
                <a:lnTo>
                  <a:pt x="165628" y="229093"/>
                </a:lnTo>
                <a:lnTo>
                  <a:pt x="161854" y="235558"/>
                </a:lnTo>
                <a:lnTo>
                  <a:pt x="157433" y="240821"/>
                </a:lnTo>
                <a:lnTo>
                  <a:pt x="152580" y="245282"/>
                </a:lnTo>
                <a:lnTo>
                  <a:pt x="147440" y="249208"/>
                </a:lnTo>
                <a:lnTo>
                  <a:pt x="142109" y="252779"/>
                </a:lnTo>
                <a:lnTo>
                  <a:pt x="136649" y="256111"/>
                </a:lnTo>
                <a:lnTo>
                  <a:pt x="131104" y="259285"/>
                </a:lnTo>
                <a:lnTo>
                  <a:pt x="124550" y="263306"/>
                </a:lnTo>
                <a:lnTo>
                  <a:pt x="109649" y="272854"/>
                </a:lnTo>
                <a:lnTo>
                  <a:pt x="99770" y="277115"/>
                </a:lnTo>
                <a:lnTo>
                  <a:pt x="88421" y="280908"/>
                </a:lnTo>
                <a:lnTo>
                  <a:pt x="76093" y="284389"/>
                </a:lnTo>
                <a:lnTo>
                  <a:pt x="65016" y="286710"/>
                </a:lnTo>
                <a:lnTo>
                  <a:pt x="54775" y="288257"/>
                </a:lnTo>
                <a:lnTo>
                  <a:pt x="37679" y="289976"/>
                </a:lnTo>
                <a:lnTo>
                  <a:pt x="31787" y="290434"/>
                </a:lnTo>
                <a:lnTo>
                  <a:pt x="26907" y="290740"/>
                </a:lnTo>
                <a:lnTo>
                  <a:pt x="21747" y="291896"/>
                </a:lnTo>
                <a:lnTo>
                  <a:pt x="16403" y="293620"/>
                </a:lnTo>
                <a:lnTo>
                  <a:pt x="0" y="29992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SMARTPenAnnotation897"/>
          <p:cNvSpPr/>
          <p:nvPr/>
        </p:nvSpPr>
        <p:spPr>
          <a:xfrm>
            <a:off x="8395334" y="5325067"/>
            <a:ext cx="591504" cy="41319"/>
          </a:xfrm>
          <a:custGeom>
            <a:avLst/>
            <a:gdLst/>
            <a:ahLst/>
            <a:cxnLst/>
            <a:rect l="0" t="0" r="0" b="0"/>
            <a:pathLst>
              <a:path w="591504" h="41319">
                <a:moveTo>
                  <a:pt x="0" y="15600"/>
                </a:moveTo>
                <a:lnTo>
                  <a:pt x="22755" y="11049"/>
                </a:lnTo>
                <a:lnTo>
                  <a:pt x="42793" y="8756"/>
                </a:lnTo>
                <a:lnTo>
                  <a:pt x="100617" y="3668"/>
                </a:lnTo>
                <a:lnTo>
                  <a:pt x="142326" y="1931"/>
                </a:lnTo>
                <a:lnTo>
                  <a:pt x="244549" y="0"/>
                </a:lnTo>
                <a:lnTo>
                  <a:pt x="298288" y="1390"/>
                </a:lnTo>
                <a:lnTo>
                  <a:pt x="352211" y="4222"/>
                </a:lnTo>
                <a:lnTo>
                  <a:pt x="406258" y="8014"/>
                </a:lnTo>
                <a:lnTo>
                  <a:pt x="449909" y="13400"/>
                </a:lnTo>
                <a:lnTo>
                  <a:pt x="486629" y="19849"/>
                </a:lnTo>
                <a:lnTo>
                  <a:pt x="591503" y="4131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SMARTPenAnnotation898"/>
          <p:cNvSpPr/>
          <p:nvPr/>
        </p:nvSpPr>
        <p:spPr>
          <a:xfrm>
            <a:off x="8395334" y="5443540"/>
            <a:ext cx="240032" cy="299637"/>
          </a:xfrm>
          <a:custGeom>
            <a:avLst/>
            <a:gdLst/>
            <a:ahLst/>
            <a:cxnLst/>
            <a:rect l="0" t="0" r="0" b="0"/>
            <a:pathLst>
              <a:path w="240032" h="299637">
                <a:moveTo>
                  <a:pt x="240031" y="34287"/>
                </a:moveTo>
                <a:lnTo>
                  <a:pt x="240031" y="29737"/>
                </a:lnTo>
                <a:lnTo>
                  <a:pt x="239078" y="28396"/>
                </a:lnTo>
                <a:lnTo>
                  <a:pt x="237491" y="27502"/>
                </a:lnTo>
                <a:lnTo>
                  <a:pt x="235480" y="26906"/>
                </a:lnTo>
                <a:lnTo>
                  <a:pt x="230706" y="23704"/>
                </a:lnTo>
                <a:lnTo>
                  <a:pt x="228099" y="21517"/>
                </a:lnTo>
                <a:lnTo>
                  <a:pt x="226361" y="19106"/>
                </a:lnTo>
                <a:lnTo>
                  <a:pt x="224430" y="13888"/>
                </a:lnTo>
                <a:lnTo>
                  <a:pt x="222963" y="12115"/>
                </a:lnTo>
                <a:lnTo>
                  <a:pt x="221033" y="10933"/>
                </a:lnTo>
                <a:lnTo>
                  <a:pt x="215640" y="9037"/>
                </a:lnTo>
                <a:lnTo>
                  <a:pt x="210156" y="4157"/>
                </a:lnTo>
                <a:lnTo>
                  <a:pt x="207731" y="2771"/>
                </a:lnTo>
                <a:lnTo>
                  <a:pt x="202497" y="1230"/>
                </a:lnTo>
                <a:lnTo>
                  <a:pt x="196998" y="545"/>
                </a:lnTo>
                <a:lnTo>
                  <a:pt x="194196" y="362"/>
                </a:lnTo>
                <a:lnTo>
                  <a:pt x="60485" y="0"/>
                </a:lnTo>
                <a:lnTo>
                  <a:pt x="56516" y="952"/>
                </a:lnTo>
                <a:lnTo>
                  <a:pt x="49566" y="4549"/>
                </a:lnTo>
                <a:lnTo>
                  <a:pt x="43302" y="6783"/>
                </a:lnTo>
                <a:lnTo>
                  <a:pt x="40298" y="7378"/>
                </a:lnTo>
                <a:lnTo>
                  <a:pt x="38296" y="8728"/>
                </a:lnTo>
                <a:lnTo>
                  <a:pt x="36961" y="10580"/>
                </a:lnTo>
                <a:lnTo>
                  <a:pt x="36070" y="12768"/>
                </a:lnTo>
                <a:lnTo>
                  <a:pt x="36431" y="22798"/>
                </a:lnTo>
                <a:lnTo>
                  <a:pt x="37622" y="38058"/>
                </a:lnTo>
                <a:lnTo>
                  <a:pt x="40534" y="70253"/>
                </a:lnTo>
                <a:lnTo>
                  <a:pt x="41827" y="87737"/>
                </a:lnTo>
                <a:lnTo>
                  <a:pt x="41220" y="97543"/>
                </a:lnTo>
                <a:lnTo>
                  <a:pt x="39863" y="108843"/>
                </a:lnTo>
                <a:lnTo>
                  <a:pt x="38006" y="121138"/>
                </a:lnTo>
                <a:lnTo>
                  <a:pt x="37720" y="130288"/>
                </a:lnTo>
                <a:lnTo>
                  <a:pt x="38482" y="137340"/>
                </a:lnTo>
                <a:lnTo>
                  <a:pt x="41998" y="150952"/>
                </a:lnTo>
                <a:lnTo>
                  <a:pt x="43239" y="151116"/>
                </a:lnTo>
                <a:lnTo>
                  <a:pt x="45019" y="150273"/>
                </a:lnTo>
                <a:lnTo>
                  <a:pt x="52074" y="144536"/>
                </a:lnTo>
                <a:lnTo>
                  <a:pt x="57435" y="139484"/>
                </a:lnTo>
                <a:lnTo>
                  <a:pt x="62993" y="134064"/>
                </a:lnTo>
                <a:lnTo>
                  <a:pt x="67712" y="130332"/>
                </a:lnTo>
                <a:lnTo>
                  <a:pt x="73717" y="125940"/>
                </a:lnTo>
                <a:lnTo>
                  <a:pt x="80577" y="121106"/>
                </a:lnTo>
                <a:lnTo>
                  <a:pt x="87055" y="116931"/>
                </a:lnTo>
                <a:lnTo>
                  <a:pt x="93280" y="113196"/>
                </a:lnTo>
                <a:lnTo>
                  <a:pt x="99335" y="109753"/>
                </a:lnTo>
                <a:lnTo>
                  <a:pt x="104323" y="106505"/>
                </a:lnTo>
                <a:lnTo>
                  <a:pt x="108602" y="103388"/>
                </a:lnTo>
                <a:lnTo>
                  <a:pt x="112406" y="100357"/>
                </a:lnTo>
                <a:lnTo>
                  <a:pt x="116848" y="97383"/>
                </a:lnTo>
                <a:lnTo>
                  <a:pt x="121714" y="94449"/>
                </a:lnTo>
                <a:lnTo>
                  <a:pt x="126862" y="91540"/>
                </a:lnTo>
                <a:lnTo>
                  <a:pt x="132200" y="89601"/>
                </a:lnTo>
                <a:lnTo>
                  <a:pt x="137664" y="88308"/>
                </a:lnTo>
                <a:lnTo>
                  <a:pt x="143211" y="87446"/>
                </a:lnTo>
                <a:lnTo>
                  <a:pt x="147862" y="86872"/>
                </a:lnTo>
                <a:lnTo>
                  <a:pt x="151914" y="86489"/>
                </a:lnTo>
                <a:lnTo>
                  <a:pt x="155570" y="86233"/>
                </a:lnTo>
                <a:lnTo>
                  <a:pt x="161816" y="87015"/>
                </a:lnTo>
                <a:lnTo>
                  <a:pt x="169790" y="88489"/>
                </a:lnTo>
                <a:lnTo>
                  <a:pt x="178916" y="90424"/>
                </a:lnTo>
                <a:lnTo>
                  <a:pt x="185953" y="92667"/>
                </a:lnTo>
                <a:lnTo>
                  <a:pt x="191596" y="95114"/>
                </a:lnTo>
                <a:lnTo>
                  <a:pt x="196311" y="97699"/>
                </a:lnTo>
                <a:lnTo>
                  <a:pt x="200407" y="100374"/>
                </a:lnTo>
                <a:lnTo>
                  <a:pt x="207498" y="105887"/>
                </a:lnTo>
                <a:lnTo>
                  <a:pt x="213825" y="111512"/>
                </a:lnTo>
                <a:lnTo>
                  <a:pt x="216844" y="114345"/>
                </a:lnTo>
                <a:lnTo>
                  <a:pt x="222741" y="122574"/>
                </a:lnTo>
                <a:lnTo>
                  <a:pt x="225646" y="127435"/>
                </a:lnTo>
                <a:lnTo>
                  <a:pt x="227584" y="132580"/>
                </a:lnTo>
                <a:lnTo>
                  <a:pt x="228876" y="137916"/>
                </a:lnTo>
                <a:lnTo>
                  <a:pt x="229736" y="143378"/>
                </a:lnTo>
                <a:lnTo>
                  <a:pt x="229358" y="150830"/>
                </a:lnTo>
                <a:lnTo>
                  <a:pt x="228152" y="159607"/>
                </a:lnTo>
                <a:lnTo>
                  <a:pt x="226397" y="169269"/>
                </a:lnTo>
                <a:lnTo>
                  <a:pt x="223322" y="181425"/>
                </a:lnTo>
                <a:lnTo>
                  <a:pt x="219366" y="195244"/>
                </a:lnTo>
                <a:lnTo>
                  <a:pt x="214824" y="210171"/>
                </a:lnTo>
                <a:lnTo>
                  <a:pt x="209892" y="221076"/>
                </a:lnTo>
                <a:lnTo>
                  <a:pt x="204698" y="229298"/>
                </a:lnTo>
                <a:lnTo>
                  <a:pt x="199330" y="235732"/>
                </a:lnTo>
                <a:lnTo>
                  <a:pt x="194800" y="241926"/>
                </a:lnTo>
                <a:lnTo>
                  <a:pt x="190827" y="247961"/>
                </a:lnTo>
                <a:lnTo>
                  <a:pt x="187226" y="253889"/>
                </a:lnTo>
                <a:lnTo>
                  <a:pt x="182919" y="258793"/>
                </a:lnTo>
                <a:lnTo>
                  <a:pt x="178145" y="263015"/>
                </a:lnTo>
                <a:lnTo>
                  <a:pt x="173056" y="266783"/>
                </a:lnTo>
                <a:lnTo>
                  <a:pt x="168711" y="270247"/>
                </a:lnTo>
                <a:lnTo>
                  <a:pt x="161343" y="276636"/>
                </a:lnTo>
                <a:lnTo>
                  <a:pt x="157092" y="279673"/>
                </a:lnTo>
                <a:lnTo>
                  <a:pt x="152353" y="282650"/>
                </a:lnTo>
                <a:lnTo>
                  <a:pt x="147289" y="285587"/>
                </a:lnTo>
                <a:lnTo>
                  <a:pt x="142008" y="287546"/>
                </a:lnTo>
                <a:lnTo>
                  <a:pt x="136582" y="288851"/>
                </a:lnTo>
                <a:lnTo>
                  <a:pt x="131060" y="289721"/>
                </a:lnTo>
                <a:lnTo>
                  <a:pt x="126426" y="291254"/>
                </a:lnTo>
                <a:lnTo>
                  <a:pt x="122384" y="293228"/>
                </a:lnTo>
                <a:lnTo>
                  <a:pt x="118737" y="295497"/>
                </a:lnTo>
                <a:lnTo>
                  <a:pt x="114400" y="297010"/>
                </a:lnTo>
                <a:lnTo>
                  <a:pt x="109605" y="298018"/>
                </a:lnTo>
                <a:lnTo>
                  <a:pt x="104503" y="298690"/>
                </a:lnTo>
                <a:lnTo>
                  <a:pt x="98244" y="299138"/>
                </a:lnTo>
                <a:lnTo>
                  <a:pt x="91213" y="299437"/>
                </a:lnTo>
                <a:lnTo>
                  <a:pt x="83670" y="299636"/>
                </a:lnTo>
                <a:lnTo>
                  <a:pt x="74830" y="298816"/>
                </a:lnTo>
                <a:lnTo>
                  <a:pt x="65127" y="297318"/>
                </a:lnTo>
                <a:lnTo>
                  <a:pt x="54848" y="295366"/>
                </a:lnTo>
                <a:lnTo>
                  <a:pt x="45138" y="293112"/>
                </a:lnTo>
                <a:lnTo>
                  <a:pt x="35807" y="290658"/>
                </a:lnTo>
                <a:lnTo>
                  <a:pt x="0" y="28288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SMARTPenAnnotation899"/>
          <p:cNvSpPr/>
          <p:nvPr/>
        </p:nvSpPr>
        <p:spPr>
          <a:xfrm>
            <a:off x="7820977" y="6052185"/>
            <a:ext cx="274321" cy="51436"/>
          </a:xfrm>
          <a:custGeom>
            <a:avLst/>
            <a:gdLst/>
            <a:ahLst/>
            <a:cxnLst/>
            <a:rect l="0" t="0" r="0" b="0"/>
            <a:pathLst>
              <a:path w="274321" h="51436">
                <a:moveTo>
                  <a:pt x="0" y="0"/>
                </a:moveTo>
                <a:lnTo>
                  <a:pt x="104724" y="0"/>
                </a:lnTo>
                <a:lnTo>
                  <a:pt x="117441" y="952"/>
                </a:lnTo>
                <a:lnTo>
                  <a:pt x="127825" y="2540"/>
                </a:lnTo>
                <a:lnTo>
                  <a:pt x="147298" y="6844"/>
                </a:lnTo>
                <a:lnTo>
                  <a:pt x="171829" y="11931"/>
                </a:lnTo>
                <a:lnTo>
                  <a:pt x="182179" y="13669"/>
                </a:lnTo>
                <a:lnTo>
                  <a:pt x="190986" y="14828"/>
                </a:lnTo>
                <a:lnTo>
                  <a:pt x="198761" y="15600"/>
                </a:lnTo>
                <a:lnTo>
                  <a:pt x="205850" y="17067"/>
                </a:lnTo>
                <a:lnTo>
                  <a:pt x="212481" y="18999"/>
                </a:lnTo>
                <a:lnTo>
                  <a:pt x="218807" y="21238"/>
                </a:lnTo>
                <a:lnTo>
                  <a:pt x="224929" y="22731"/>
                </a:lnTo>
                <a:lnTo>
                  <a:pt x="230916" y="23726"/>
                </a:lnTo>
                <a:lnTo>
                  <a:pt x="236811" y="24390"/>
                </a:lnTo>
                <a:lnTo>
                  <a:pt x="241694" y="25785"/>
                </a:lnTo>
                <a:lnTo>
                  <a:pt x="245901" y="27667"/>
                </a:lnTo>
                <a:lnTo>
                  <a:pt x="249659" y="29875"/>
                </a:lnTo>
                <a:lnTo>
                  <a:pt x="254070" y="32299"/>
                </a:lnTo>
                <a:lnTo>
                  <a:pt x="258915" y="34868"/>
                </a:lnTo>
                <a:lnTo>
                  <a:pt x="274320" y="5143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SMARTPenAnnotation900"/>
          <p:cNvSpPr/>
          <p:nvPr/>
        </p:nvSpPr>
        <p:spPr>
          <a:xfrm>
            <a:off x="7786687" y="6206490"/>
            <a:ext cx="282894" cy="25718"/>
          </a:xfrm>
          <a:custGeom>
            <a:avLst/>
            <a:gdLst/>
            <a:ahLst/>
            <a:cxnLst/>
            <a:rect l="0" t="0" r="0" b="0"/>
            <a:pathLst>
              <a:path w="282894" h="25718">
                <a:moveTo>
                  <a:pt x="0" y="0"/>
                </a:moveTo>
                <a:lnTo>
                  <a:pt x="120294" y="0"/>
                </a:lnTo>
                <a:lnTo>
                  <a:pt x="140204" y="952"/>
                </a:lnTo>
                <a:lnTo>
                  <a:pt x="159192" y="2540"/>
                </a:lnTo>
                <a:lnTo>
                  <a:pt x="177565" y="4551"/>
                </a:lnTo>
                <a:lnTo>
                  <a:pt x="213221" y="9325"/>
                </a:lnTo>
                <a:lnTo>
                  <a:pt x="230729" y="11931"/>
                </a:lnTo>
                <a:lnTo>
                  <a:pt x="244307" y="14622"/>
                </a:lnTo>
                <a:lnTo>
                  <a:pt x="255264" y="17368"/>
                </a:lnTo>
                <a:lnTo>
                  <a:pt x="282893" y="2571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SMARTPenAnnotation901"/>
          <p:cNvSpPr/>
          <p:nvPr/>
        </p:nvSpPr>
        <p:spPr>
          <a:xfrm>
            <a:off x="8215312" y="6052886"/>
            <a:ext cx="300039" cy="33590"/>
          </a:xfrm>
          <a:custGeom>
            <a:avLst/>
            <a:gdLst/>
            <a:ahLst/>
            <a:cxnLst/>
            <a:rect l="0" t="0" r="0" b="0"/>
            <a:pathLst>
              <a:path w="300039" h="33590">
                <a:moveTo>
                  <a:pt x="0" y="33589"/>
                </a:moveTo>
                <a:lnTo>
                  <a:pt x="17321" y="33589"/>
                </a:lnTo>
                <a:lnTo>
                  <a:pt x="21072" y="32636"/>
                </a:lnTo>
                <a:lnTo>
                  <a:pt x="24526" y="31049"/>
                </a:lnTo>
                <a:lnTo>
                  <a:pt x="27781" y="29038"/>
                </a:lnTo>
                <a:lnTo>
                  <a:pt x="31856" y="27697"/>
                </a:lnTo>
                <a:lnTo>
                  <a:pt x="36477" y="26803"/>
                </a:lnTo>
                <a:lnTo>
                  <a:pt x="41463" y="26208"/>
                </a:lnTo>
                <a:lnTo>
                  <a:pt x="46692" y="24858"/>
                </a:lnTo>
                <a:lnTo>
                  <a:pt x="52083" y="23006"/>
                </a:lnTo>
                <a:lnTo>
                  <a:pt x="57582" y="20818"/>
                </a:lnTo>
                <a:lnTo>
                  <a:pt x="63154" y="19360"/>
                </a:lnTo>
                <a:lnTo>
                  <a:pt x="68773" y="18388"/>
                </a:lnTo>
                <a:lnTo>
                  <a:pt x="74423" y="17740"/>
                </a:lnTo>
                <a:lnTo>
                  <a:pt x="82953" y="16355"/>
                </a:lnTo>
                <a:lnTo>
                  <a:pt x="105130" y="12277"/>
                </a:lnTo>
                <a:lnTo>
                  <a:pt x="114855" y="9856"/>
                </a:lnTo>
                <a:lnTo>
                  <a:pt x="123242" y="7289"/>
                </a:lnTo>
                <a:lnTo>
                  <a:pt x="130739" y="4626"/>
                </a:lnTo>
                <a:lnTo>
                  <a:pt x="140499" y="2850"/>
                </a:lnTo>
                <a:lnTo>
                  <a:pt x="151768" y="1666"/>
                </a:lnTo>
                <a:lnTo>
                  <a:pt x="164044" y="877"/>
                </a:lnTo>
                <a:lnTo>
                  <a:pt x="176037" y="351"/>
                </a:lnTo>
                <a:lnTo>
                  <a:pt x="187844" y="0"/>
                </a:lnTo>
                <a:lnTo>
                  <a:pt x="300038" y="787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SMARTPenAnnotation902"/>
          <p:cNvSpPr/>
          <p:nvPr/>
        </p:nvSpPr>
        <p:spPr>
          <a:xfrm>
            <a:off x="8592502" y="5855017"/>
            <a:ext cx="8574" cy="497206"/>
          </a:xfrm>
          <a:custGeom>
            <a:avLst/>
            <a:gdLst/>
            <a:ahLst/>
            <a:cxnLst/>
            <a:rect l="0" t="0" r="0" b="0"/>
            <a:pathLst>
              <a:path w="8574" h="497206">
                <a:moveTo>
                  <a:pt x="8573" y="0"/>
                </a:moveTo>
                <a:lnTo>
                  <a:pt x="4022" y="13653"/>
                </a:lnTo>
                <a:lnTo>
                  <a:pt x="2681" y="19579"/>
                </a:lnTo>
                <a:lnTo>
                  <a:pt x="1788" y="25436"/>
                </a:lnTo>
                <a:lnTo>
                  <a:pt x="1192" y="31245"/>
                </a:lnTo>
                <a:lnTo>
                  <a:pt x="795" y="37975"/>
                </a:lnTo>
                <a:lnTo>
                  <a:pt x="354" y="53073"/>
                </a:lnTo>
                <a:lnTo>
                  <a:pt x="13" y="122619"/>
                </a:lnTo>
                <a:lnTo>
                  <a:pt x="0" y="49720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SMARTPenAnnotation903"/>
          <p:cNvSpPr/>
          <p:nvPr/>
        </p:nvSpPr>
        <p:spPr>
          <a:xfrm>
            <a:off x="7590998" y="5762431"/>
            <a:ext cx="1503702" cy="795490"/>
          </a:xfrm>
          <a:custGeom>
            <a:avLst/>
            <a:gdLst/>
            <a:ahLst/>
            <a:cxnLst/>
            <a:rect l="0" t="0" r="0" b="0"/>
            <a:pathLst>
              <a:path w="1503702" h="795490">
                <a:moveTo>
                  <a:pt x="1335832" y="49723"/>
                </a:moveTo>
                <a:lnTo>
                  <a:pt x="1297876" y="41945"/>
                </a:lnTo>
                <a:lnTo>
                  <a:pt x="1261364" y="40269"/>
                </a:lnTo>
                <a:lnTo>
                  <a:pt x="1218305" y="35281"/>
                </a:lnTo>
                <a:lnTo>
                  <a:pt x="1173093" y="32935"/>
                </a:lnTo>
                <a:lnTo>
                  <a:pt x="1158412" y="30197"/>
                </a:lnTo>
                <a:lnTo>
                  <a:pt x="1144583" y="26758"/>
                </a:lnTo>
                <a:lnTo>
                  <a:pt x="1104024" y="24369"/>
                </a:lnTo>
                <a:lnTo>
                  <a:pt x="943579" y="10484"/>
                </a:lnTo>
                <a:lnTo>
                  <a:pt x="900513" y="8471"/>
                </a:lnTo>
                <a:lnTo>
                  <a:pt x="852796" y="7577"/>
                </a:lnTo>
                <a:lnTo>
                  <a:pt x="810634" y="9720"/>
                </a:lnTo>
                <a:lnTo>
                  <a:pt x="774751" y="12894"/>
                </a:lnTo>
                <a:lnTo>
                  <a:pt x="734081" y="14681"/>
                </a:lnTo>
                <a:lnTo>
                  <a:pt x="697796" y="17116"/>
                </a:lnTo>
                <a:lnTo>
                  <a:pt x="546326" y="43818"/>
                </a:lnTo>
                <a:lnTo>
                  <a:pt x="512315" y="50549"/>
                </a:lnTo>
                <a:lnTo>
                  <a:pt x="483925" y="56942"/>
                </a:lnTo>
                <a:lnTo>
                  <a:pt x="406401" y="76338"/>
                </a:lnTo>
                <a:lnTo>
                  <a:pt x="371152" y="90841"/>
                </a:lnTo>
                <a:lnTo>
                  <a:pt x="324407" y="111755"/>
                </a:lnTo>
                <a:lnTo>
                  <a:pt x="259229" y="140599"/>
                </a:lnTo>
                <a:lnTo>
                  <a:pt x="212927" y="164174"/>
                </a:lnTo>
                <a:lnTo>
                  <a:pt x="183348" y="182188"/>
                </a:lnTo>
                <a:lnTo>
                  <a:pt x="154962" y="200989"/>
                </a:lnTo>
                <a:lnTo>
                  <a:pt x="118676" y="228581"/>
                </a:lnTo>
                <a:lnTo>
                  <a:pt x="102406" y="241611"/>
                </a:lnTo>
                <a:lnTo>
                  <a:pt x="70469" y="277064"/>
                </a:lnTo>
                <a:lnTo>
                  <a:pt x="61727" y="288914"/>
                </a:lnTo>
                <a:lnTo>
                  <a:pt x="51136" y="304434"/>
                </a:lnTo>
                <a:lnTo>
                  <a:pt x="39313" y="322400"/>
                </a:lnTo>
                <a:lnTo>
                  <a:pt x="30478" y="337236"/>
                </a:lnTo>
                <a:lnTo>
                  <a:pt x="18122" y="361340"/>
                </a:lnTo>
                <a:lnTo>
                  <a:pt x="11996" y="381577"/>
                </a:lnTo>
                <a:lnTo>
                  <a:pt x="8320" y="399144"/>
                </a:lnTo>
                <a:lnTo>
                  <a:pt x="1848" y="420696"/>
                </a:lnTo>
                <a:lnTo>
                  <a:pt x="0" y="436533"/>
                </a:lnTo>
                <a:lnTo>
                  <a:pt x="1719" y="458176"/>
                </a:lnTo>
                <a:lnTo>
                  <a:pt x="4705" y="481766"/>
                </a:lnTo>
                <a:lnTo>
                  <a:pt x="6032" y="501775"/>
                </a:lnTo>
                <a:lnTo>
                  <a:pt x="11702" y="525273"/>
                </a:lnTo>
                <a:lnTo>
                  <a:pt x="15881" y="538206"/>
                </a:lnTo>
                <a:lnTo>
                  <a:pt x="22477" y="551591"/>
                </a:lnTo>
                <a:lnTo>
                  <a:pt x="30684" y="565277"/>
                </a:lnTo>
                <a:lnTo>
                  <a:pt x="39966" y="579163"/>
                </a:lnTo>
                <a:lnTo>
                  <a:pt x="57899" y="604753"/>
                </a:lnTo>
                <a:lnTo>
                  <a:pt x="75393" y="627873"/>
                </a:lnTo>
                <a:lnTo>
                  <a:pt x="92695" y="647674"/>
                </a:lnTo>
                <a:lnTo>
                  <a:pt x="113949" y="665785"/>
                </a:lnTo>
                <a:lnTo>
                  <a:pt x="156824" y="699064"/>
                </a:lnTo>
                <a:lnTo>
                  <a:pt x="186714" y="718795"/>
                </a:lnTo>
                <a:lnTo>
                  <a:pt x="227923" y="737017"/>
                </a:lnTo>
                <a:lnTo>
                  <a:pt x="273524" y="758404"/>
                </a:lnTo>
                <a:lnTo>
                  <a:pt x="305323" y="771619"/>
                </a:lnTo>
                <a:lnTo>
                  <a:pt x="361563" y="782046"/>
                </a:lnTo>
                <a:lnTo>
                  <a:pt x="395755" y="790054"/>
                </a:lnTo>
                <a:lnTo>
                  <a:pt x="431292" y="793097"/>
                </a:lnTo>
                <a:lnTo>
                  <a:pt x="470899" y="794449"/>
                </a:lnTo>
                <a:lnTo>
                  <a:pt x="515569" y="795210"/>
                </a:lnTo>
                <a:lnTo>
                  <a:pt x="587145" y="795489"/>
                </a:lnTo>
                <a:lnTo>
                  <a:pt x="625471" y="790968"/>
                </a:lnTo>
                <a:lnTo>
                  <a:pt x="688264" y="779045"/>
                </a:lnTo>
                <a:lnTo>
                  <a:pt x="718381" y="771205"/>
                </a:lnTo>
                <a:lnTo>
                  <a:pt x="752749" y="761217"/>
                </a:lnTo>
                <a:lnTo>
                  <a:pt x="789947" y="749794"/>
                </a:lnTo>
                <a:lnTo>
                  <a:pt x="818556" y="740275"/>
                </a:lnTo>
                <a:lnTo>
                  <a:pt x="860503" y="724618"/>
                </a:lnTo>
                <a:lnTo>
                  <a:pt x="932845" y="695991"/>
                </a:lnTo>
                <a:lnTo>
                  <a:pt x="959542" y="684404"/>
                </a:lnTo>
                <a:lnTo>
                  <a:pt x="1014605" y="658829"/>
                </a:lnTo>
                <a:lnTo>
                  <a:pt x="1071849" y="631308"/>
                </a:lnTo>
                <a:lnTo>
                  <a:pt x="1117492" y="606537"/>
                </a:lnTo>
                <a:lnTo>
                  <a:pt x="1144177" y="589614"/>
                </a:lnTo>
                <a:lnTo>
                  <a:pt x="1169689" y="572567"/>
                </a:lnTo>
                <a:lnTo>
                  <a:pt x="1196903" y="555466"/>
                </a:lnTo>
                <a:lnTo>
                  <a:pt x="1232492" y="530721"/>
                </a:lnTo>
                <a:lnTo>
                  <a:pt x="1252652" y="516121"/>
                </a:lnTo>
                <a:lnTo>
                  <a:pt x="1268948" y="502578"/>
                </a:lnTo>
                <a:lnTo>
                  <a:pt x="1282670" y="489739"/>
                </a:lnTo>
                <a:lnTo>
                  <a:pt x="1306489" y="466266"/>
                </a:lnTo>
                <a:lnTo>
                  <a:pt x="1340367" y="436986"/>
                </a:lnTo>
                <a:lnTo>
                  <a:pt x="1359754" y="419008"/>
                </a:lnTo>
                <a:lnTo>
                  <a:pt x="1373688" y="404498"/>
                </a:lnTo>
                <a:lnTo>
                  <a:pt x="1409489" y="365516"/>
                </a:lnTo>
                <a:lnTo>
                  <a:pt x="1423989" y="348835"/>
                </a:lnTo>
                <a:lnTo>
                  <a:pt x="1435561" y="334856"/>
                </a:lnTo>
                <a:lnTo>
                  <a:pt x="1445180" y="322680"/>
                </a:lnTo>
                <a:lnTo>
                  <a:pt x="1454451" y="307894"/>
                </a:lnTo>
                <a:lnTo>
                  <a:pt x="1463489" y="291370"/>
                </a:lnTo>
                <a:lnTo>
                  <a:pt x="1472371" y="273686"/>
                </a:lnTo>
                <a:lnTo>
                  <a:pt x="1480197" y="256182"/>
                </a:lnTo>
                <a:lnTo>
                  <a:pt x="1487320" y="238798"/>
                </a:lnTo>
                <a:lnTo>
                  <a:pt x="1493975" y="221493"/>
                </a:lnTo>
                <a:lnTo>
                  <a:pt x="1498409" y="206146"/>
                </a:lnTo>
                <a:lnTo>
                  <a:pt x="1501367" y="192105"/>
                </a:lnTo>
                <a:lnTo>
                  <a:pt x="1503339" y="178935"/>
                </a:lnTo>
                <a:lnTo>
                  <a:pt x="1503701" y="164439"/>
                </a:lnTo>
                <a:lnTo>
                  <a:pt x="1502989" y="149061"/>
                </a:lnTo>
                <a:lnTo>
                  <a:pt x="1501563" y="133094"/>
                </a:lnTo>
                <a:lnTo>
                  <a:pt x="1499659" y="119591"/>
                </a:lnTo>
                <a:lnTo>
                  <a:pt x="1495003" y="96968"/>
                </a:lnTo>
                <a:lnTo>
                  <a:pt x="1489760" y="77388"/>
                </a:lnTo>
                <a:lnTo>
                  <a:pt x="1487027" y="68167"/>
                </a:lnTo>
                <a:lnTo>
                  <a:pt x="1482349" y="60114"/>
                </a:lnTo>
                <a:lnTo>
                  <a:pt x="1469531" y="46087"/>
                </a:lnTo>
                <a:lnTo>
                  <a:pt x="1450799" y="32030"/>
                </a:lnTo>
                <a:lnTo>
                  <a:pt x="1405535" y="15738"/>
                </a:lnTo>
                <a:lnTo>
                  <a:pt x="1365793" y="4064"/>
                </a:lnTo>
                <a:lnTo>
                  <a:pt x="1332538" y="0"/>
                </a:lnTo>
                <a:lnTo>
                  <a:pt x="1294004" y="3347"/>
                </a:lnTo>
                <a:lnTo>
                  <a:pt x="1256975" y="10371"/>
                </a:lnTo>
                <a:lnTo>
                  <a:pt x="1211282" y="27169"/>
                </a:lnTo>
                <a:lnTo>
                  <a:pt x="1201364" y="30877"/>
                </a:lnTo>
                <a:lnTo>
                  <a:pt x="1155809" y="5829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Linear vs. nonlinear</a:t>
            </a:r>
          </a:p>
        </p:txBody>
      </p:sp>
      <p:sp>
        <p:nvSpPr>
          <p:cNvPr id="205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These are examples of nonlinear graphs.</a:t>
            </a:r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Notice that none of them are straight lines.</a:t>
            </a:r>
          </a:p>
        </p:txBody>
      </p:sp>
      <p:graphicFrame>
        <p:nvGraphicFramePr>
          <p:cNvPr id="21508" name="Object 4"/>
          <p:cNvGraphicFramePr>
            <a:graphicFrameLocks noChangeAspect="1"/>
          </p:cNvGraphicFramePr>
          <p:nvPr/>
        </p:nvGraphicFramePr>
        <p:xfrm>
          <a:off x="1295400" y="2209800"/>
          <a:ext cx="1792288" cy="2333625"/>
        </p:xfrm>
        <a:graphic>
          <a:graphicData uri="http://schemas.openxmlformats.org/presentationml/2006/ole">
            <p:oleObj spid="_x0000_s2050" name="PBrush" r:id="rId4" imgW="3000000" imgH="3905795" progId="PBrush">
              <p:embed/>
            </p:oleObj>
          </a:graphicData>
        </a:graphic>
      </p:graphicFrame>
      <p:graphicFrame>
        <p:nvGraphicFramePr>
          <p:cNvPr id="21509" name="Object 5"/>
          <p:cNvGraphicFramePr>
            <a:graphicFrameLocks noChangeAspect="1"/>
          </p:cNvGraphicFramePr>
          <p:nvPr/>
        </p:nvGraphicFramePr>
        <p:xfrm>
          <a:off x="3657600" y="2133600"/>
          <a:ext cx="1909763" cy="2486025"/>
        </p:xfrm>
        <a:graphic>
          <a:graphicData uri="http://schemas.openxmlformats.org/presentationml/2006/ole">
            <p:oleObj spid="_x0000_s2051" name="PBrush" r:id="rId5" imgW="3000000" imgH="3905795" progId="PBrush">
              <p:embed/>
            </p:oleObj>
          </a:graphicData>
        </a:graphic>
      </p:graphicFrame>
      <p:graphicFrame>
        <p:nvGraphicFramePr>
          <p:cNvPr id="21510" name="Object 6"/>
          <p:cNvGraphicFramePr>
            <a:graphicFrameLocks noChangeAspect="1"/>
          </p:cNvGraphicFramePr>
          <p:nvPr/>
        </p:nvGraphicFramePr>
        <p:xfrm>
          <a:off x="6324600" y="2133600"/>
          <a:ext cx="1792288" cy="2333625"/>
        </p:xfrm>
        <a:graphic>
          <a:graphicData uri="http://schemas.openxmlformats.org/presentationml/2006/ole">
            <p:oleObj spid="_x0000_s2052" name="PBrush" r:id="rId6" imgW="3000000" imgH="3905795" progId="PBrush">
              <p:embed/>
            </p:oleObj>
          </a:graphicData>
        </a:graphic>
      </p:graphicFrame>
      <p:sp>
        <p:nvSpPr>
          <p:cNvPr id="7" name="SMARTPenAnnotation676"/>
          <p:cNvSpPr/>
          <p:nvPr/>
        </p:nvSpPr>
        <p:spPr>
          <a:xfrm>
            <a:off x="2943225" y="5084683"/>
            <a:ext cx="2023110" cy="1181693"/>
          </a:xfrm>
          <a:custGeom>
            <a:avLst/>
            <a:gdLst/>
            <a:ahLst/>
            <a:cxnLst/>
            <a:rect l="0" t="0" r="0" b="0"/>
            <a:pathLst>
              <a:path w="2023110" h="1181693">
                <a:moveTo>
                  <a:pt x="248602" y="7382"/>
                </a:moveTo>
                <a:lnTo>
                  <a:pt x="244051" y="2831"/>
                </a:lnTo>
                <a:lnTo>
                  <a:pt x="241758" y="1490"/>
                </a:lnTo>
                <a:lnTo>
                  <a:pt x="236670" y="0"/>
                </a:lnTo>
                <a:lnTo>
                  <a:pt x="234932" y="556"/>
                </a:lnTo>
                <a:lnTo>
                  <a:pt x="233774" y="1879"/>
                </a:lnTo>
                <a:lnTo>
                  <a:pt x="233002" y="3713"/>
                </a:lnTo>
                <a:lnTo>
                  <a:pt x="225656" y="34524"/>
                </a:lnTo>
                <a:lnTo>
                  <a:pt x="221800" y="55535"/>
                </a:lnTo>
                <a:lnTo>
                  <a:pt x="210393" y="91605"/>
                </a:lnTo>
                <a:lnTo>
                  <a:pt x="194546" y="162089"/>
                </a:lnTo>
                <a:lnTo>
                  <a:pt x="186160" y="204093"/>
                </a:lnTo>
                <a:lnTo>
                  <a:pt x="181256" y="229963"/>
                </a:lnTo>
                <a:lnTo>
                  <a:pt x="175130" y="255782"/>
                </a:lnTo>
                <a:lnTo>
                  <a:pt x="168188" y="281566"/>
                </a:lnTo>
                <a:lnTo>
                  <a:pt x="149846" y="343574"/>
                </a:lnTo>
                <a:lnTo>
                  <a:pt x="135115" y="390126"/>
                </a:lnTo>
                <a:lnTo>
                  <a:pt x="126907" y="428824"/>
                </a:lnTo>
                <a:lnTo>
                  <a:pt x="116825" y="461999"/>
                </a:lnTo>
                <a:lnTo>
                  <a:pt x="108755" y="494231"/>
                </a:lnTo>
                <a:lnTo>
                  <a:pt x="103936" y="514828"/>
                </a:lnTo>
                <a:lnTo>
                  <a:pt x="98581" y="547873"/>
                </a:lnTo>
                <a:lnTo>
                  <a:pt x="95248" y="574308"/>
                </a:lnTo>
                <a:lnTo>
                  <a:pt x="88970" y="605255"/>
                </a:lnTo>
                <a:lnTo>
                  <a:pt x="83826" y="641312"/>
                </a:lnTo>
                <a:lnTo>
                  <a:pt x="79130" y="667336"/>
                </a:lnTo>
                <a:lnTo>
                  <a:pt x="75198" y="695684"/>
                </a:lnTo>
                <a:lnTo>
                  <a:pt x="65336" y="743946"/>
                </a:lnTo>
                <a:lnTo>
                  <a:pt x="53263" y="792321"/>
                </a:lnTo>
                <a:lnTo>
                  <a:pt x="43992" y="835669"/>
                </a:lnTo>
                <a:lnTo>
                  <a:pt x="38853" y="856753"/>
                </a:lnTo>
                <a:lnTo>
                  <a:pt x="33522" y="876524"/>
                </a:lnTo>
                <a:lnTo>
                  <a:pt x="24423" y="910875"/>
                </a:lnTo>
                <a:lnTo>
                  <a:pt x="18349" y="945326"/>
                </a:lnTo>
                <a:lnTo>
                  <a:pt x="10048" y="976200"/>
                </a:lnTo>
                <a:lnTo>
                  <a:pt x="8766" y="1007264"/>
                </a:lnTo>
                <a:lnTo>
                  <a:pt x="7706" y="1025179"/>
                </a:lnTo>
                <a:lnTo>
                  <a:pt x="802" y="1058310"/>
                </a:lnTo>
                <a:lnTo>
                  <a:pt x="70" y="1090570"/>
                </a:lnTo>
                <a:lnTo>
                  <a:pt x="0" y="1165444"/>
                </a:lnTo>
                <a:lnTo>
                  <a:pt x="953" y="1168043"/>
                </a:lnTo>
                <a:lnTo>
                  <a:pt x="2540" y="1169776"/>
                </a:lnTo>
                <a:lnTo>
                  <a:pt x="16482" y="1177108"/>
                </a:lnTo>
                <a:lnTo>
                  <a:pt x="26693" y="1179723"/>
                </a:lnTo>
                <a:lnTo>
                  <a:pt x="62949" y="1181692"/>
                </a:lnTo>
                <a:lnTo>
                  <a:pt x="122074" y="1173076"/>
                </a:lnTo>
                <a:lnTo>
                  <a:pt x="152171" y="1164072"/>
                </a:lnTo>
                <a:lnTo>
                  <a:pt x="164786" y="1159642"/>
                </a:lnTo>
                <a:lnTo>
                  <a:pt x="188407" y="1154257"/>
                </a:lnTo>
                <a:lnTo>
                  <a:pt x="199941" y="1150517"/>
                </a:lnTo>
                <a:lnTo>
                  <a:pt x="257696" y="1140943"/>
                </a:lnTo>
                <a:lnTo>
                  <a:pt x="312997" y="1132980"/>
                </a:lnTo>
                <a:lnTo>
                  <a:pt x="370718" y="1124296"/>
                </a:lnTo>
                <a:lnTo>
                  <a:pt x="422057" y="1121182"/>
                </a:lnTo>
                <a:lnTo>
                  <a:pt x="479609" y="1112547"/>
                </a:lnTo>
                <a:lnTo>
                  <a:pt x="568976" y="1097118"/>
                </a:lnTo>
                <a:lnTo>
                  <a:pt x="640816" y="1087508"/>
                </a:lnTo>
                <a:lnTo>
                  <a:pt x="706443" y="1075343"/>
                </a:lnTo>
                <a:lnTo>
                  <a:pt x="751807" y="1068454"/>
                </a:lnTo>
                <a:lnTo>
                  <a:pt x="808799" y="1062161"/>
                </a:lnTo>
                <a:lnTo>
                  <a:pt x="866284" y="1054136"/>
                </a:lnTo>
                <a:lnTo>
                  <a:pt x="916960" y="1050866"/>
                </a:lnTo>
                <a:lnTo>
                  <a:pt x="971144" y="1046495"/>
                </a:lnTo>
                <a:lnTo>
                  <a:pt x="1031966" y="1042660"/>
                </a:lnTo>
                <a:lnTo>
                  <a:pt x="1085547" y="1038031"/>
                </a:lnTo>
                <a:lnTo>
                  <a:pt x="1139841" y="1036659"/>
                </a:lnTo>
                <a:lnTo>
                  <a:pt x="1194300" y="1035386"/>
                </a:lnTo>
                <a:lnTo>
                  <a:pt x="1256605" y="1031645"/>
                </a:lnTo>
                <a:lnTo>
                  <a:pt x="1319536" y="1033285"/>
                </a:lnTo>
                <a:lnTo>
                  <a:pt x="1369415" y="1034839"/>
                </a:lnTo>
                <a:lnTo>
                  <a:pt x="1620198" y="1036060"/>
                </a:lnTo>
                <a:lnTo>
                  <a:pt x="1682008" y="1041969"/>
                </a:lnTo>
                <a:lnTo>
                  <a:pt x="1725827" y="1042906"/>
                </a:lnTo>
                <a:lnTo>
                  <a:pt x="1868761" y="1036806"/>
                </a:lnTo>
                <a:lnTo>
                  <a:pt x="1914554" y="1036177"/>
                </a:lnTo>
                <a:lnTo>
                  <a:pt x="1927555" y="1038664"/>
                </a:lnTo>
                <a:lnTo>
                  <a:pt x="1939683" y="1041992"/>
                </a:lnTo>
                <a:lnTo>
                  <a:pt x="1951424" y="1043471"/>
                </a:lnTo>
                <a:lnTo>
                  <a:pt x="2004815" y="1037714"/>
                </a:lnTo>
                <a:lnTo>
                  <a:pt x="2023109" y="103608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677"/>
          <p:cNvSpPr/>
          <p:nvPr/>
        </p:nvSpPr>
        <p:spPr>
          <a:xfrm>
            <a:off x="3129362" y="6095047"/>
            <a:ext cx="11031" cy="25719"/>
          </a:xfrm>
          <a:custGeom>
            <a:avLst/>
            <a:gdLst/>
            <a:ahLst/>
            <a:cxnLst/>
            <a:rect l="0" t="0" r="0" b="0"/>
            <a:pathLst>
              <a:path w="11031" h="25719">
                <a:moveTo>
                  <a:pt x="11030" y="25718"/>
                </a:moveTo>
                <a:lnTo>
                  <a:pt x="1928" y="16616"/>
                </a:lnTo>
                <a:lnTo>
                  <a:pt x="200" y="12982"/>
                </a:lnTo>
                <a:lnTo>
                  <a:pt x="0" y="9607"/>
                </a:lnTo>
                <a:lnTo>
                  <a:pt x="2457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678"/>
          <p:cNvSpPr/>
          <p:nvPr/>
        </p:nvSpPr>
        <p:spPr>
          <a:xfrm>
            <a:off x="3174682" y="5863590"/>
            <a:ext cx="1" cy="17146"/>
          </a:xfrm>
          <a:custGeom>
            <a:avLst/>
            <a:gdLst/>
            <a:ahLst/>
            <a:cxnLst/>
            <a:rect l="0" t="0" r="0" b="0"/>
            <a:pathLst>
              <a:path w="1" h="17146">
                <a:moveTo>
                  <a:pt x="0" y="17145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679"/>
          <p:cNvSpPr/>
          <p:nvPr/>
        </p:nvSpPr>
        <p:spPr>
          <a:xfrm>
            <a:off x="3294697" y="5709285"/>
            <a:ext cx="8574" cy="8573"/>
          </a:xfrm>
          <a:custGeom>
            <a:avLst/>
            <a:gdLst/>
            <a:ahLst/>
            <a:cxnLst/>
            <a:rect l="0" t="0" r="0" b="0"/>
            <a:pathLst>
              <a:path w="8574" h="8573">
                <a:moveTo>
                  <a:pt x="0" y="0"/>
                </a:moveTo>
                <a:lnTo>
                  <a:pt x="8573" y="85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680"/>
          <p:cNvSpPr/>
          <p:nvPr/>
        </p:nvSpPr>
        <p:spPr>
          <a:xfrm>
            <a:off x="3474720" y="5957887"/>
            <a:ext cx="17145" cy="8574"/>
          </a:xfrm>
          <a:custGeom>
            <a:avLst/>
            <a:gdLst/>
            <a:ahLst/>
            <a:cxnLst/>
            <a:rect l="0" t="0" r="0" b="0"/>
            <a:pathLst>
              <a:path w="17145" h="8574">
                <a:moveTo>
                  <a:pt x="0" y="8573"/>
                </a:moveTo>
                <a:lnTo>
                  <a:pt x="17144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681"/>
          <p:cNvSpPr/>
          <p:nvPr/>
        </p:nvSpPr>
        <p:spPr>
          <a:xfrm>
            <a:off x="3637597" y="6043612"/>
            <a:ext cx="8574" cy="8574"/>
          </a:xfrm>
          <a:custGeom>
            <a:avLst/>
            <a:gdLst/>
            <a:ahLst/>
            <a:cxnLst/>
            <a:rect l="0" t="0" r="0" b="0"/>
            <a:pathLst>
              <a:path w="8574" h="8574">
                <a:moveTo>
                  <a:pt x="0" y="0"/>
                </a:moveTo>
                <a:lnTo>
                  <a:pt x="8573" y="857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682"/>
          <p:cNvSpPr/>
          <p:nvPr/>
        </p:nvSpPr>
        <p:spPr>
          <a:xfrm>
            <a:off x="3671887" y="5572125"/>
            <a:ext cx="17146" cy="1"/>
          </a:xfrm>
          <a:custGeom>
            <a:avLst/>
            <a:gdLst/>
            <a:ahLst/>
            <a:cxnLst/>
            <a:rect l="0" t="0" r="0" b="0"/>
            <a:pathLst>
              <a:path w="17146" h="1">
                <a:moveTo>
                  <a:pt x="17145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683"/>
          <p:cNvSpPr/>
          <p:nvPr/>
        </p:nvSpPr>
        <p:spPr>
          <a:xfrm>
            <a:off x="3723322" y="5434965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684"/>
          <p:cNvSpPr/>
          <p:nvPr/>
        </p:nvSpPr>
        <p:spPr>
          <a:xfrm>
            <a:off x="3328987" y="5530838"/>
            <a:ext cx="205741" cy="75578"/>
          </a:xfrm>
          <a:custGeom>
            <a:avLst/>
            <a:gdLst/>
            <a:ahLst/>
            <a:cxnLst/>
            <a:rect l="0" t="0" r="0" b="0"/>
            <a:pathLst>
              <a:path w="205741" h="75578">
                <a:moveTo>
                  <a:pt x="205740" y="24141"/>
                </a:moveTo>
                <a:lnTo>
                  <a:pt x="182985" y="19591"/>
                </a:lnTo>
                <a:lnTo>
                  <a:pt x="175331" y="18250"/>
                </a:lnTo>
                <a:lnTo>
                  <a:pt x="169275" y="17357"/>
                </a:lnTo>
                <a:lnTo>
                  <a:pt x="164285" y="16760"/>
                </a:lnTo>
                <a:lnTo>
                  <a:pt x="157148" y="15411"/>
                </a:lnTo>
                <a:lnTo>
                  <a:pt x="139059" y="11371"/>
                </a:lnTo>
                <a:lnTo>
                  <a:pt x="113239" y="6401"/>
                </a:lnTo>
                <a:lnTo>
                  <a:pt x="98353" y="3742"/>
                </a:lnTo>
                <a:lnTo>
                  <a:pt x="86523" y="1970"/>
                </a:lnTo>
                <a:lnTo>
                  <a:pt x="76732" y="787"/>
                </a:lnTo>
                <a:lnTo>
                  <a:pt x="68300" y="0"/>
                </a:lnTo>
                <a:lnTo>
                  <a:pt x="60773" y="427"/>
                </a:lnTo>
                <a:lnTo>
                  <a:pt x="53851" y="1664"/>
                </a:lnTo>
                <a:lnTo>
                  <a:pt x="47330" y="3442"/>
                </a:lnTo>
                <a:lnTo>
                  <a:pt x="42031" y="6532"/>
                </a:lnTo>
                <a:lnTo>
                  <a:pt x="37546" y="10497"/>
                </a:lnTo>
                <a:lnTo>
                  <a:pt x="33603" y="15045"/>
                </a:lnTo>
                <a:lnTo>
                  <a:pt x="30022" y="19982"/>
                </a:lnTo>
                <a:lnTo>
                  <a:pt x="26682" y="25179"/>
                </a:lnTo>
                <a:lnTo>
                  <a:pt x="23503" y="30548"/>
                </a:lnTo>
                <a:lnTo>
                  <a:pt x="19479" y="37937"/>
                </a:lnTo>
                <a:lnTo>
                  <a:pt x="0" y="7557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685"/>
          <p:cNvSpPr/>
          <p:nvPr/>
        </p:nvSpPr>
        <p:spPr>
          <a:xfrm>
            <a:off x="3414712" y="5863590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686"/>
          <p:cNvSpPr/>
          <p:nvPr/>
        </p:nvSpPr>
        <p:spPr>
          <a:xfrm>
            <a:off x="3671887" y="5957887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687"/>
          <p:cNvSpPr/>
          <p:nvPr/>
        </p:nvSpPr>
        <p:spPr>
          <a:xfrm>
            <a:off x="3989070" y="5949315"/>
            <a:ext cx="34290" cy="17146"/>
          </a:xfrm>
          <a:custGeom>
            <a:avLst/>
            <a:gdLst/>
            <a:ahLst/>
            <a:cxnLst/>
            <a:rect l="0" t="0" r="0" b="0"/>
            <a:pathLst>
              <a:path w="34290" h="17146">
                <a:moveTo>
                  <a:pt x="0" y="0"/>
                </a:moveTo>
                <a:lnTo>
                  <a:pt x="13652" y="9101"/>
                </a:lnTo>
                <a:lnTo>
                  <a:pt x="18626" y="11783"/>
                </a:lnTo>
                <a:lnTo>
                  <a:pt x="22895" y="13570"/>
                </a:lnTo>
                <a:lnTo>
                  <a:pt x="34289" y="1714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688"/>
          <p:cNvSpPr/>
          <p:nvPr/>
        </p:nvSpPr>
        <p:spPr>
          <a:xfrm>
            <a:off x="4383404" y="5975032"/>
            <a:ext cx="17147" cy="17146"/>
          </a:xfrm>
          <a:custGeom>
            <a:avLst/>
            <a:gdLst/>
            <a:ahLst/>
            <a:cxnLst/>
            <a:rect l="0" t="0" r="0" b="0"/>
            <a:pathLst>
              <a:path w="17147" h="17146">
                <a:moveTo>
                  <a:pt x="0" y="0"/>
                </a:moveTo>
                <a:lnTo>
                  <a:pt x="17146" y="1714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689"/>
          <p:cNvSpPr/>
          <p:nvPr/>
        </p:nvSpPr>
        <p:spPr>
          <a:xfrm>
            <a:off x="3629025" y="5606415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690"/>
          <p:cNvSpPr/>
          <p:nvPr/>
        </p:nvSpPr>
        <p:spPr>
          <a:xfrm>
            <a:off x="3371850" y="5640704"/>
            <a:ext cx="17146" cy="8574"/>
          </a:xfrm>
          <a:custGeom>
            <a:avLst/>
            <a:gdLst/>
            <a:ahLst/>
            <a:cxnLst/>
            <a:rect l="0" t="0" r="0" b="0"/>
            <a:pathLst>
              <a:path w="17146" h="8574">
                <a:moveTo>
                  <a:pt x="17145" y="8573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691"/>
          <p:cNvSpPr/>
          <p:nvPr/>
        </p:nvSpPr>
        <p:spPr>
          <a:xfrm>
            <a:off x="3397567" y="5503545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692"/>
          <p:cNvSpPr/>
          <p:nvPr/>
        </p:nvSpPr>
        <p:spPr>
          <a:xfrm>
            <a:off x="3714750" y="5443537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693"/>
          <p:cNvSpPr/>
          <p:nvPr/>
        </p:nvSpPr>
        <p:spPr>
          <a:xfrm>
            <a:off x="4066222" y="5340667"/>
            <a:ext cx="1" cy="17146"/>
          </a:xfrm>
          <a:custGeom>
            <a:avLst/>
            <a:gdLst/>
            <a:ahLst/>
            <a:cxnLst/>
            <a:rect l="0" t="0" r="0" b="0"/>
            <a:pathLst>
              <a:path w="1" h="17146">
                <a:moveTo>
                  <a:pt x="0" y="17145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694"/>
          <p:cNvSpPr/>
          <p:nvPr/>
        </p:nvSpPr>
        <p:spPr>
          <a:xfrm>
            <a:off x="4409122" y="5289232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695"/>
          <p:cNvSpPr/>
          <p:nvPr/>
        </p:nvSpPr>
        <p:spPr>
          <a:xfrm>
            <a:off x="4743450" y="5580697"/>
            <a:ext cx="17146" cy="17146"/>
          </a:xfrm>
          <a:custGeom>
            <a:avLst/>
            <a:gdLst/>
            <a:ahLst/>
            <a:cxnLst/>
            <a:rect l="0" t="0" r="0" b="0"/>
            <a:pathLst>
              <a:path w="17146" h="17146">
                <a:moveTo>
                  <a:pt x="17145" y="0"/>
                </a:moveTo>
                <a:lnTo>
                  <a:pt x="0" y="1714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696"/>
          <p:cNvSpPr/>
          <p:nvPr/>
        </p:nvSpPr>
        <p:spPr>
          <a:xfrm>
            <a:off x="4872037" y="5777865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697"/>
          <p:cNvSpPr/>
          <p:nvPr/>
        </p:nvSpPr>
        <p:spPr>
          <a:xfrm>
            <a:off x="4374832" y="5786437"/>
            <a:ext cx="60009" cy="94299"/>
          </a:xfrm>
          <a:custGeom>
            <a:avLst/>
            <a:gdLst/>
            <a:ahLst/>
            <a:cxnLst/>
            <a:rect l="0" t="0" r="0" b="0"/>
            <a:pathLst>
              <a:path w="60009" h="94299">
                <a:moveTo>
                  <a:pt x="0" y="0"/>
                </a:moveTo>
                <a:lnTo>
                  <a:pt x="4551" y="18204"/>
                </a:lnTo>
                <a:lnTo>
                  <a:pt x="7797" y="26423"/>
                </a:lnTo>
                <a:lnTo>
                  <a:pt x="11865" y="34761"/>
                </a:lnTo>
                <a:lnTo>
                  <a:pt x="16482" y="43176"/>
                </a:lnTo>
                <a:lnTo>
                  <a:pt x="23371" y="52597"/>
                </a:lnTo>
                <a:lnTo>
                  <a:pt x="31773" y="62687"/>
                </a:lnTo>
                <a:lnTo>
                  <a:pt x="60008" y="9429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698"/>
          <p:cNvSpPr/>
          <p:nvPr/>
        </p:nvSpPr>
        <p:spPr>
          <a:xfrm>
            <a:off x="3997642" y="5777865"/>
            <a:ext cx="8574" cy="8573"/>
          </a:xfrm>
          <a:custGeom>
            <a:avLst/>
            <a:gdLst/>
            <a:ahLst/>
            <a:cxnLst/>
            <a:rect l="0" t="0" r="0" b="0"/>
            <a:pathLst>
              <a:path w="8574" h="8573">
                <a:moveTo>
                  <a:pt x="8573" y="0"/>
                </a:moveTo>
                <a:lnTo>
                  <a:pt x="0" y="85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699"/>
          <p:cNvSpPr/>
          <p:nvPr/>
        </p:nvSpPr>
        <p:spPr>
          <a:xfrm>
            <a:off x="3894772" y="5726429"/>
            <a:ext cx="8574" cy="8574"/>
          </a:xfrm>
          <a:custGeom>
            <a:avLst/>
            <a:gdLst/>
            <a:ahLst/>
            <a:cxnLst/>
            <a:rect l="0" t="0" r="0" b="0"/>
            <a:pathLst>
              <a:path w="8574" h="8574">
                <a:moveTo>
                  <a:pt x="0" y="8573"/>
                </a:moveTo>
                <a:lnTo>
                  <a:pt x="857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700"/>
          <p:cNvSpPr/>
          <p:nvPr/>
        </p:nvSpPr>
        <p:spPr>
          <a:xfrm>
            <a:off x="4091940" y="5580697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701"/>
          <p:cNvSpPr/>
          <p:nvPr/>
        </p:nvSpPr>
        <p:spPr>
          <a:xfrm>
            <a:off x="4434840" y="5477827"/>
            <a:ext cx="1" cy="8574"/>
          </a:xfrm>
          <a:custGeom>
            <a:avLst/>
            <a:gdLst/>
            <a:ahLst/>
            <a:cxnLst/>
            <a:rect l="0" t="0" r="0" b="0"/>
            <a:pathLst>
              <a:path w="1" h="8574">
                <a:moveTo>
                  <a:pt x="0" y="8573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702"/>
          <p:cNvSpPr/>
          <p:nvPr/>
        </p:nvSpPr>
        <p:spPr>
          <a:xfrm>
            <a:off x="4469129" y="5289232"/>
            <a:ext cx="2542" cy="1"/>
          </a:xfrm>
          <a:custGeom>
            <a:avLst/>
            <a:gdLst/>
            <a:ahLst/>
            <a:cxnLst/>
            <a:rect l="0" t="0" r="0" b="0"/>
            <a:pathLst>
              <a:path w="2542" h="1">
                <a:moveTo>
                  <a:pt x="0" y="0"/>
                </a:moveTo>
                <a:lnTo>
                  <a:pt x="2541" y="0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703"/>
          <p:cNvSpPr/>
          <p:nvPr/>
        </p:nvSpPr>
        <p:spPr>
          <a:xfrm>
            <a:off x="3766184" y="5546407"/>
            <a:ext cx="17146" cy="17146"/>
          </a:xfrm>
          <a:custGeom>
            <a:avLst/>
            <a:gdLst/>
            <a:ahLst/>
            <a:cxnLst/>
            <a:rect l="0" t="0" r="0" b="0"/>
            <a:pathLst>
              <a:path w="17146" h="17146">
                <a:moveTo>
                  <a:pt x="17145" y="0"/>
                </a:moveTo>
                <a:lnTo>
                  <a:pt x="14606" y="5080"/>
                </a:lnTo>
                <a:lnTo>
                  <a:pt x="0" y="1714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704"/>
          <p:cNvSpPr/>
          <p:nvPr/>
        </p:nvSpPr>
        <p:spPr>
          <a:xfrm>
            <a:off x="3569017" y="5880735"/>
            <a:ext cx="1" cy="17145"/>
          </a:xfrm>
          <a:custGeom>
            <a:avLst/>
            <a:gdLst/>
            <a:ahLst/>
            <a:cxnLst/>
            <a:rect l="0" t="0" r="0" b="0"/>
            <a:pathLst>
              <a:path w="1" h="17145">
                <a:moveTo>
                  <a:pt x="0" y="0"/>
                </a:moveTo>
                <a:lnTo>
                  <a:pt x="0" y="1714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705"/>
          <p:cNvSpPr/>
          <p:nvPr/>
        </p:nvSpPr>
        <p:spPr>
          <a:xfrm>
            <a:off x="3354704" y="5932170"/>
            <a:ext cx="17147" cy="17146"/>
          </a:xfrm>
          <a:custGeom>
            <a:avLst/>
            <a:gdLst/>
            <a:ahLst/>
            <a:cxnLst/>
            <a:rect l="0" t="0" r="0" b="0"/>
            <a:pathLst>
              <a:path w="17147" h="17146">
                <a:moveTo>
                  <a:pt x="17146" y="0"/>
                </a:moveTo>
                <a:lnTo>
                  <a:pt x="0" y="1714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706"/>
          <p:cNvSpPr/>
          <p:nvPr/>
        </p:nvSpPr>
        <p:spPr>
          <a:xfrm>
            <a:off x="3226117" y="6000750"/>
            <a:ext cx="25718" cy="1"/>
          </a:xfrm>
          <a:custGeom>
            <a:avLst/>
            <a:gdLst/>
            <a:ahLst/>
            <a:cxnLst/>
            <a:rect l="0" t="0" r="0" b="0"/>
            <a:pathLst>
              <a:path w="25718" h="1">
                <a:moveTo>
                  <a:pt x="25717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707"/>
          <p:cNvSpPr/>
          <p:nvPr/>
        </p:nvSpPr>
        <p:spPr>
          <a:xfrm>
            <a:off x="3740467" y="6052185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708"/>
          <p:cNvSpPr/>
          <p:nvPr/>
        </p:nvSpPr>
        <p:spPr>
          <a:xfrm>
            <a:off x="4177665" y="5820727"/>
            <a:ext cx="94298" cy="42864"/>
          </a:xfrm>
          <a:custGeom>
            <a:avLst/>
            <a:gdLst/>
            <a:ahLst/>
            <a:cxnLst/>
            <a:rect l="0" t="0" r="0" b="0"/>
            <a:pathLst>
              <a:path w="94298" h="42864">
                <a:moveTo>
                  <a:pt x="0" y="42863"/>
                </a:moveTo>
                <a:lnTo>
                  <a:pt x="9101" y="33761"/>
                </a:lnTo>
                <a:lnTo>
                  <a:pt x="15593" y="29175"/>
                </a:lnTo>
                <a:lnTo>
                  <a:pt x="23730" y="24212"/>
                </a:lnTo>
                <a:lnTo>
                  <a:pt x="32965" y="18999"/>
                </a:lnTo>
                <a:lnTo>
                  <a:pt x="41979" y="14571"/>
                </a:lnTo>
                <a:lnTo>
                  <a:pt x="50846" y="10667"/>
                </a:lnTo>
                <a:lnTo>
                  <a:pt x="94297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709"/>
          <p:cNvSpPr/>
          <p:nvPr/>
        </p:nvSpPr>
        <p:spPr>
          <a:xfrm>
            <a:off x="4812029" y="5666422"/>
            <a:ext cx="17147" cy="17146"/>
          </a:xfrm>
          <a:custGeom>
            <a:avLst/>
            <a:gdLst/>
            <a:ahLst/>
            <a:cxnLst/>
            <a:rect l="0" t="0" r="0" b="0"/>
            <a:pathLst>
              <a:path w="17147" h="17146">
                <a:moveTo>
                  <a:pt x="0" y="17145"/>
                </a:moveTo>
                <a:lnTo>
                  <a:pt x="17146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710"/>
          <p:cNvSpPr/>
          <p:nvPr/>
        </p:nvSpPr>
        <p:spPr>
          <a:xfrm>
            <a:off x="4940617" y="5409247"/>
            <a:ext cx="8574" cy="25719"/>
          </a:xfrm>
          <a:custGeom>
            <a:avLst/>
            <a:gdLst/>
            <a:ahLst/>
            <a:cxnLst/>
            <a:rect l="0" t="0" r="0" b="0"/>
            <a:pathLst>
              <a:path w="8574" h="25719">
                <a:moveTo>
                  <a:pt x="0" y="25718"/>
                </a:moveTo>
                <a:lnTo>
                  <a:pt x="2540" y="20638"/>
                </a:lnTo>
                <a:lnTo>
                  <a:pt x="857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711"/>
          <p:cNvSpPr/>
          <p:nvPr/>
        </p:nvSpPr>
        <p:spPr>
          <a:xfrm>
            <a:off x="4803457" y="5212079"/>
            <a:ext cx="1" cy="8574"/>
          </a:xfrm>
          <a:custGeom>
            <a:avLst/>
            <a:gdLst/>
            <a:ahLst/>
            <a:cxnLst/>
            <a:rect l="0" t="0" r="0" b="0"/>
            <a:pathLst>
              <a:path w="1" h="8574">
                <a:moveTo>
                  <a:pt x="0" y="8573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712"/>
          <p:cNvSpPr/>
          <p:nvPr/>
        </p:nvSpPr>
        <p:spPr>
          <a:xfrm>
            <a:off x="4246245" y="5357812"/>
            <a:ext cx="1" cy="8574"/>
          </a:xfrm>
          <a:custGeom>
            <a:avLst/>
            <a:gdLst/>
            <a:ahLst/>
            <a:cxnLst/>
            <a:rect l="0" t="0" r="0" b="0"/>
            <a:pathLst>
              <a:path w="1" h="8574">
                <a:moveTo>
                  <a:pt x="0" y="0"/>
                </a:moveTo>
                <a:lnTo>
                  <a:pt x="0" y="857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713"/>
          <p:cNvSpPr/>
          <p:nvPr/>
        </p:nvSpPr>
        <p:spPr>
          <a:xfrm>
            <a:off x="4126229" y="5529262"/>
            <a:ext cx="25719" cy="8574"/>
          </a:xfrm>
          <a:custGeom>
            <a:avLst/>
            <a:gdLst/>
            <a:ahLst/>
            <a:cxnLst/>
            <a:rect l="0" t="0" r="0" b="0"/>
            <a:pathLst>
              <a:path w="25719" h="8574">
                <a:moveTo>
                  <a:pt x="0" y="0"/>
                </a:moveTo>
                <a:lnTo>
                  <a:pt x="25718" y="857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714"/>
          <p:cNvSpPr/>
          <p:nvPr/>
        </p:nvSpPr>
        <p:spPr>
          <a:xfrm>
            <a:off x="4049077" y="5735002"/>
            <a:ext cx="51436" cy="17146"/>
          </a:xfrm>
          <a:custGeom>
            <a:avLst/>
            <a:gdLst/>
            <a:ahLst/>
            <a:cxnLst/>
            <a:rect l="0" t="0" r="0" b="0"/>
            <a:pathLst>
              <a:path w="51436" h="17146">
                <a:moveTo>
                  <a:pt x="51435" y="0"/>
                </a:moveTo>
                <a:lnTo>
                  <a:pt x="28681" y="4551"/>
                </a:lnTo>
                <a:lnTo>
                  <a:pt x="21026" y="6844"/>
                </a:lnTo>
                <a:lnTo>
                  <a:pt x="14969" y="9325"/>
                </a:lnTo>
                <a:lnTo>
                  <a:pt x="0" y="1714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715"/>
          <p:cNvSpPr/>
          <p:nvPr/>
        </p:nvSpPr>
        <p:spPr>
          <a:xfrm>
            <a:off x="3706177" y="5795010"/>
            <a:ext cx="8574" cy="8573"/>
          </a:xfrm>
          <a:custGeom>
            <a:avLst/>
            <a:gdLst/>
            <a:ahLst/>
            <a:cxnLst/>
            <a:rect l="0" t="0" r="0" b="0"/>
            <a:pathLst>
              <a:path w="8574" h="8573">
                <a:moveTo>
                  <a:pt x="8573" y="0"/>
                </a:moveTo>
                <a:lnTo>
                  <a:pt x="0" y="85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716"/>
          <p:cNvSpPr/>
          <p:nvPr/>
        </p:nvSpPr>
        <p:spPr>
          <a:xfrm>
            <a:off x="4006215" y="5657850"/>
            <a:ext cx="77153" cy="17146"/>
          </a:xfrm>
          <a:custGeom>
            <a:avLst/>
            <a:gdLst/>
            <a:ahLst/>
            <a:cxnLst/>
            <a:rect l="0" t="0" r="0" b="0"/>
            <a:pathLst>
              <a:path w="77153" h="17146">
                <a:moveTo>
                  <a:pt x="0" y="17145"/>
                </a:moveTo>
                <a:lnTo>
                  <a:pt x="18203" y="12594"/>
                </a:lnTo>
                <a:lnTo>
                  <a:pt x="39840" y="7820"/>
                </a:lnTo>
                <a:lnTo>
                  <a:pt x="77152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717"/>
          <p:cNvSpPr/>
          <p:nvPr/>
        </p:nvSpPr>
        <p:spPr>
          <a:xfrm>
            <a:off x="4606290" y="5469254"/>
            <a:ext cx="51436" cy="25719"/>
          </a:xfrm>
          <a:custGeom>
            <a:avLst/>
            <a:gdLst/>
            <a:ahLst/>
            <a:cxnLst/>
            <a:rect l="0" t="0" r="0" b="0"/>
            <a:pathLst>
              <a:path w="51436" h="25719">
                <a:moveTo>
                  <a:pt x="0" y="25718"/>
                </a:moveTo>
                <a:lnTo>
                  <a:pt x="13652" y="21168"/>
                </a:lnTo>
                <a:lnTo>
                  <a:pt x="18626" y="18874"/>
                </a:lnTo>
                <a:lnTo>
                  <a:pt x="22895" y="16393"/>
                </a:lnTo>
                <a:lnTo>
                  <a:pt x="26693" y="13786"/>
                </a:lnTo>
                <a:lnTo>
                  <a:pt x="31130" y="11096"/>
                </a:lnTo>
                <a:lnTo>
                  <a:pt x="35994" y="8350"/>
                </a:lnTo>
                <a:lnTo>
                  <a:pt x="5143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718"/>
          <p:cNvSpPr/>
          <p:nvPr/>
        </p:nvSpPr>
        <p:spPr>
          <a:xfrm>
            <a:off x="4709159" y="5280660"/>
            <a:ext cx="8574" cy="1"/>
          </a:xfrm>
          <a:custGeom>
            <a:avLst/>
            <a:gdLst/>
            <a:ahLst/>
            <a:cxnLst/>
            <a:rect l="0" t="0" r="0" b="0"/>
            <a:pathLst>
              <a:path w="8574" h="1">
                <a:moveTo>
                  <a:pt x="0" y="0"/>
                </a:moveTo>
                <a:lnTo>
                  <a:pt x="857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719"/>
          <p:cNvSpPr/>
          <p:nvPr/>
        </p:nvSpPr>
        <p:spPr>
          <a:xfrm>
            <a:off x="4426267" y="5289232"/>
            <a:ext cx="25718" cy="8573"/>
          </a:xfrm>
          <a:custGeom>
            <a:avLst/>
            <a:gdLst/>
            <a:ahLst/>
            <a:cxnLst/>
            <a:rect l="0" t="0" r="0" b="0"/>
            <a:pathLst>
              <a:path w="25718" h="8573">
                <a:moveTo>
                  <a:pt x="25717" y="0"/>
                </a:moveTo>
                <a:lnTo>
                  <a:pt x="0" y="85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720"/>
          <p:cNvSpPr/>
          <p:nvPr/>
        </p:nvSpPr>
        <p:spPr>
          <a:xfrm>
            <a:off x="3791902" y="5392102"/>
            <a:ext cx="25719" cy="42864"/>
          </a:xfrm>
          <a:custGeom>
            <a:avLst/>
            <a:gdLst/>
            <a:ahLst/>
            <a:cxnLst/>
            <a:rect l="0" t="0" r="0" b="0"/>
            <a:pathLst>
              <a:path w="25719" h="42864">
                <a:moveTo>
                  <a:pt x="25718" y="0"/>
                </a:moveTo>
                <a:lnTo>
                  <a:pt x="16616" y="13652"/>
                </a:lnTo>
                <a:lnTo>
                  <a:pt x="12982" y="19579"/>
                </a:lnTo>
                <a:lnTo>
                  <a:pt x="9607" y="25435"/>
                </a:lnTo>
                <a:lnTo>
                  <a:pt x="0" y="4286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721"/>
          <p:cNvSpPr/>
          <p:nvPr/>
        </p:nvSpPr>
        <p:spPr>
          <a:xfrm>
            <a:off x="3500437" y="5709285"/>
            <a:ext cx="8573" cy="8573"/>
          </a:xfrm>
          <a:custGeom>
            <a:avLst/>
            <a:gdLst/>
            <a:ahLst/>
            <a:cxnLst/>
            <a:rect l="0" t="0" r="0" b="0"/>
            <a:pathLst>
              <a:path w="8573" h="8573">
                <a:moveTo>
                  <a:pt x="8572" y="0"/>
                </a:moveTo>
                <a:lnTo>
                  <a:pt x="0" y="85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722"/>
          <p:cNvSpPr/>
          <p:nvPr/>
        </p:nvSpPr>
        <p:spPr>
          <a:xfrm>
            <a:off x="3371850" y="5820727"/>
            <a:ext cx="2540" cy="1"/>
          </a:xfrm>
          <a:custGeom>
            <a:avLst/>
            <a:gdLst/>
            <a:ahLst/>
            <a:cxnLst/>
            <a:rect l="0" t="0" r="0" b="0"/>
            <a:pathLst>
              <a:path w="2540" h="1">
                <a:moveTo>
                  <a:pt x="0" y="0"/>
                </a:moveTo>
                <a:lnTo>
                  <a:pt x="2539" y="0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723"/>
          <p:cNvSpPr/>
          <p:nvPr/>
        </p:nvSpPr>
        <p:spPr>
          <a:xfrm>
            <a:off x="4126229" y="5760720"/>
            <a:ext cx="137162" cy="34291"/>
          </a:xfrm>
          <a:custGeom>
            <a:avLst/>
            <a:gdLst/>
            <a:ahLst/>
            <a:cxnLst/>
            <a:rect l="0" t="0" r="0" b="0"/>
            <a:pathLst>
              <a:path w="137162" h="34291">
                <a:moveTo>
                  <a:pt x="0" y="0"/>
                </a:moveTo>
                <a:lnTo>
                  <a:pt x="35796" y="11931"/>
                </a:lnTo>
                <a:lnTo>
                  <a:pt x="48629" y="14622"/>
                </a:lnTo>
                <a:lnTo>
                  <a:pt x="64804" y="17368"/>
                </a:lnTo>
                <a:lnTo>
                  <a:pt x="137161" y="3429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724"/>
          <p:cNvSpPr/>
          <p:nvPr/>
        </p:nvSpPr>
        <p:spPr>
          <a:xfrm>
            <a:off x="4717732" y="5580697"/>
            <a:ext cx="17146" cy="60008"/>
          </a:xfrm>
          <a:custGeom>
            <a:avLst/>
            <a:gdLst/>
            <a:ahLst/>
            <a:cxnLst/>
            <a:rect l="0" t="0" r="0" b="0"/>
            <a:pathLst>
              <a:path w="17146" h="60008">
                <a:moveTo>
                  <a:pt x="0" y="60007"/>
                </a:moveTo>
                <a:lnTo>
                  <a:pt x="0" y="46355"/>
                </a:lnTo>
                <a:lnTo>
                  <a:pt x="953" y="40428"/>
                </a:lnTo>
                <a:lnTo>
                  <a:pt x="2540" y="34573"/>
                </a:lnTo>
                <a:lnTo>
                  <a:pt x="4551" y="28763"/>
                </a:lnTo>
                <a:lnTo>
                  <a:pt x="6844" y="22986"/>
                </a:lnTo>
                <a:lnTo>
                  <a:pt x="9325" y="17229"/>
                </a:lnTo>
                <a:lnTo>
                  <a:pt x="1714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725"/>
          <p:cNvSpPr/>
          <p:nvPr/>
        </p:nvSpPr>
        <p:spPr>
          <a:xfrm>
            <a:off x="5557871" y="5143500"/>
            <a:ext cx="1371567" cy="1140143"/>
          </a:xfrm>
          <a:custGeom>
            <a:avLst/>
            <a:gdLst/>
            <a:ahLst/>
            <a:cxnLst/>
            <a:rect l="0" t="0" r="0" b="0"/>
            <a:pathLst>
              <a:path w="1371567" h="1140143">
                <a:moveTo>
                  <a:pt x="154271" y="0"/>
                </a:moveTo>
                <a:lnTo>
                  <a:pt x="145170" y="0"/>
                </a:lnTo>
                <a:lnTo>
                  <a:pt x="142488" y="953"/>
                </a:lnTo>
                <a:lnTo>
                  <a:pt x="140701" y="2540"/>
                </a:lnTo>
                <a:lnTo>
                  <a:pt x="139509" y="4551"/>
                </a:lnTo>
                <a:lnTo>
                  <a:pt x="137762" y="5891"/>
                </a:lnTo>
                <a:lnTo>
                  <a:pt x="135645" y="6785"/>
                </a:lnTo>
                <a:lnTo>
                  <a:pt x="133282" y="7381"/>
                </a:lnTo>
                <a:lnTo>
                  <a:pt x="131705" y="9683"/>
                </a:lnTo>
                <a:lnTo>
                  <a:pt x="129954" y="17321"/>
                </a:lnTo>
                <a:lnTo>
                  <a:pt x="128676" y="36912"/>
                </a:lnTo>
                <a:lnTo>
                  <a:pt x="127683" y="39848"/>
                </a:lnTo>
                <a:lnTo>
                  <a:pt x="124039" y="45650"/>
                </a:lnTo>
                <a:lnTo>
                  <a:pt x="121785" y="53943"/>
                </a:lnTo>
                <a:lnTo>
                  <a:pt x="120337" y="83892"/>
                </a:lnTo>
                <a:lnTo>
                  <a:pt x="120087" y="120000"/>
                </a:lnTo>
                <a:lnTo>
                  <a:pt x="115461" y="151761"/>
                </a:lnTo>
                <a:lnTo>
                  <a:pt x="103508" y="224776"/>
                </a:lnTo>
                <a:lnTo>
                  <a:pt x="100427" y="247006"/>
                </a:lnTo>
                <a:lnTo>
                  <a:pt x="92941" y="313375"/>
                </a:lnTo>
                <a:lnTo>
                  <a:pt x="88913" y="347875"/>
                </a:lnTo>
                <a:lnTo>
                  <a:pt x="87123" y="375908"/>
                </a:lnTo>
                <a:lnTo>
                  <a:pt x="83788" y="401068"/>
                </a:lnTo>
                <a:lnTo>
                  <a:pt x="79130" y="428760"/>
                </a:lnTo>
                <a:lnTo>
                  <a:pt x="73885" y="466467"/>
                </a:lnTo>
                <a:lnTo>
                  <a:pt x="68379" y="498466"/>
                </a:lnTo>
                <a:lnTo>
                  <a:pt x="63709" y="525388"/>
                </a:lnTo>
                <a:lnTo>
                  <a:pt x="61634" y="550053"/>
                </a:lnTo>
                <a:lnTo>
                  <a:pt x="55632" y="583875"/>
                </a:lnTo>
                <a:lnTo>
                  <a:pt x="51364" y="603562"/>
                </a:lnTo>
                <a:lnTo>
                  <a:pt x="46622" y="633058"/>
                </a:lnTo>
                <a:lnTo>
                  <a:pt x="43562" y="658548"/>
                </a:lnTo>
                <a:lnTo>
                  <a:pt x="39027" y="688928"/>
                </a:lnTo>
                <a:lnTo>
                  <a:pt x="32345" y="744796"/>
                </a:lnTo>
                <a:lnTo>
                  <a:pt x="27691" y="771075"/>
                </a:lnTo>
                <a:lnTo>
                  <a:pt x="19717" y="802295"/>
                </a:lnTo>
                <a:lnTo>
                  <a:pt x="14142" y="837270"/>
                </a:lnTo>
                <a:lnTo>
                  <a:pt x="10199" y="872496"/>
                </a:lnTo>
                <a:lnTo>
                  <a:pt x="2975" y="902418"/>
                </a:lnTo>
                <a:lnTo>
                  <a:pt x="561" y="937398"/>
                </a:lnTo>
                <a:lnTo>
                  <a:pt x="44" y="972368"/>
                </a:lnTo>
                <a:lnTo>
                  <a:pt x="0" y="983343"/>
                </a:lnTo>
                <a:lnTo>
                  <a:pt x="942" y="987985"/>
                </a:lnTo>
                <a:lnTo>
                  <a:pt x="6756" y="1002277"/>
                </a:lnTo>
                <a:lnTo>
                  <a:pt x="7350" y="1005370"/>
                </a:lnTo>
                <a:lnTo>
                  <a:pt x="10604" y="1009337"/>
                </a:lnTo>
                <a:lnTo>
                  <a:pt x="21839" y="1018824"/>
                </a:lnTo>
                <a:lnTo>
                  <a:pt x="28836" y="1022116"/>
                </a:lnTo>
                <a:lnTo>
                  <a:pt x="55516" y="1029939"/>
                </a:lnTo>
                <a:lnTo>
                  <a:pt x="59859" y="1032384"/>
                </a:lnTo>
                <a:lnTo>
                  <a:pt x="69766" y="1035099"/>
                </a:lnTo>
                <a:lnTo>
                  <a:pt x="88592" y="1039168"/>
                </a:lnTo>
                <a:lnTo>
                  <a:pt x="105078" y="1042877"/>
                </a:lnTo>
                <a:lnTo>
                  <a:pt x="144166" y="1047799"/>
                </a:lnTo>
                <a:lnTo>
                  <a:pt x="176042" y="1054996"/>
                </a:lnTo>
                <a:lnTo>
                  <a:pt x="213109" y="1060622"/>
                </a:lnTo>
                <a:lnTo>
                  <a:pt x="255217" y="1062522"/>
                </a:lnTo>
                <a:lnTo>
                  <a:pt x="350586" y="1072253"/>
                </a:lnTo>
                <a:lnTo>
                  <a:pt x="415829" y="1077585"/>
                </a:lnTo>
                <a:lnTo>
                  <a:pt x="470226" y="1083128"/>
                </a:lnTo>
                <a:lnTo>
                  <a:pt x="504926" y="1084988"/>
                </a:lnTo>
                <a:lnTo>
                  <a:pt x="589200" y="1087054"/>
                </a:lnTo>
                <a:lnTo>
                  <a:pt x="744500" y="1088562"/>
                </a:lnTo>
                <a:lnTo>
                  <a:pt x="867613" y="1088695"/>
                </a:lnTo>
                <a:lnTo>
                  <a:pt x="897485" y="1089651"/>
                </a:lnTo>
                <a:lnTo>
                  <a:pt x="998476" y="1094596"/>
                </a:lnTo>
                <a:lnTo>
                  <a:pt x="1057158" y="1096086"/>
                </a:lnTo>
                <a:lnTo>
                  <a:pt x="1083856" y="1097437"/>
                </a:lnTo>
                <a:lnTo>
                  <a:pt x="1109274" y="1099289"/>
                </a:lnTo>
                <a:lnTo>
                  <a:pt x="1133839" y="1101478"/>
                </a:lnTo>
                <a:lnTo>
                  <a:pt x="1178915" y="1106447"/>
                </a:lnTo>
                <a:lnTo>
                  <a:pt x="1220221" y="1111832"/>
                </a:lnTo>
                <a:lnTo>
                  <a:pt x="1257630" y="1117400"/>
                </a:lnTo>
                <a:lnTo>
                  <a:pt x="1288225" y="1123050"/>
                </a:lnTo>
                <a:lnTo>
                  <a:pt x="1324330" y="1129045"/>
                </a:lnTo>
                <a:lnTo>
                  <a:pt x="1342952" y="1131400"/>
                </a:lnTo>
                <a:lnTo>
                  <a:pt x="1371566" y="114014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726"/>
          <p:cNvSpPr/>
          <p:nvPr/>
        </p:nvSpPr>
        <p:spPr>
          <a:xfrm>
            <a:off x="5626417" y="6060757"/>
            <a:ext cx="17146" cy="1"/>
          </a:xfrm>
          <a:custGeom>
            <a:avLst/>
            <a:gdLst/>
            <a:ahLst/>
            <a:cxnLst/>
            <a:rect l="0" t="0" r="0" b="0"/>
            <a:pathLst>
              <a:path w="17146" h="1">
                <a:moveTo>
                  <a:pt x="17145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727"/>
          <p:cNvSpPr/>
          <p:nvPr/>
        </p:nvSpPr>
        <p:spPr>
          <a:xfrm>
            <a:off x="5755004" y="6120765"/>
            <a:ext cx="8574" cy="8573"/>
          </a:xfrm>
          <a:custGeom>
            <a:avLst/>
            <a:gdLst/>
            <a:ahLst/>
            <a:cxnLst/>
            <a:rect l="0" t="0" r="0" b="0"/>
            <a:pathLst>
              <a:path w="8574" h="8573">
                <a:moveTo>
                  <a:pt x="0" y="0"/>
                </a:moveTo>
                <a:lnTo>
                  <a:pt x="8573" y="857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728"/>
          <p:cNvSpPr/>
          <p:nvPr/>
        </p:nvSpPr>
        <p:spPr>
          <a:xfrm>
            <a:off x="5772150" y="6017895"/>
            <a:ext cx="8573" cy="8573"/>
          </a:xfrm>
          <a:custGeom>
            <a:avLst/>
            <a:gdLst/>
            <a:ahLst/>
            <a:cxnLst/>
            <a:rect l="0" t="0" r="0" b="0"/>
            <a:pathLst>
              <a:path w="8573" h="8573">
                <a:moveTo>
                  <a:pt x="8572" y="8572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729"/>
          <p:cNvSpPr/>
          <p:nvPr/>
        </p:nvSpPr>
        <p:spPr>
          <a:xfrm>
            <a:off x="5832157" y="5923597"/>
            <a:ext cx="8573" cy="17146"/>
          </a:xfrm>
          <a:custGeom>
            <a:avLst/>
            <a:gdLst/>
            <a:ahLst/>
            <a:cxnLst/>
            <a:rect l="0" t="0" r="0" b="0"/>
            <a:pathLst>
              <a:path w="8573" h="17146">
                <a:moveTo>
                  <a:pt x="0" y="0"/>
                </a:moveTo>
                <a:lnTo>
                  <a:pt x="8572" y="171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730"/>
          <p:cNvSpPr/>
          <p:nvPr/>
        </p:nvSpPr>
        <p:spPr>
          <a:xfrm>
            <a:off x="5995034" y="5983604"/>
            <a:ext cx="1" cy="8574"/>
          </a:xfrm>
          <a:custGeom>
            <a:avLst/>
            <a:gdLst/>
            <a:ahLst/>
            <a:cxnLst/>
            <a:rect l="0" t="0" r="0" b="0"/>
            <a:pathLst>
              <a:path w="1" h="8574">
                <a:moveTo>
                  <a:pt x="0" y="0"/>
                </a:moveTo>
                <a:lnTo>
                  <a:pt x="0" y="857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731"/>
          <p:cNvSpPr/>
          <p:nvPr/>
        </p:nvSpPr>
        <p:spPr>
          <a:xfrm>
            <a:off x="5677852" y="6000750"/>
            <a:ext cx="8574" cy="8573"/>
          </a:xfrm>
          <a:custGeom>
            <a:avLst/>
            <a:gdLst/>
            <a:ahLst/>
            <a:cxnLst/>
            <a:rect l="0" t="0" r="0" b="0"/>
            <a:pathLst>
              <a:path w="8574" h="8573">
                <a:moveTo>
                  <a:pt x="8573" y="8572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732"/>
          <p:cNvSpPr/>
          <p:nvPr/>
        </p:nvSpPr>
        <p:spPr>
          <a:xfrm>
            <a:off x="5780722" y="6069329"/>
            <a:ext cx="8574" cy="1"/>
          </a:xfrm>
          <a:custGeom>
            <a:avLst/>
            <a:gdLst/>
            <a:ahLst/>
            <a:cxnLst/>
            <a:rect l="0" t="0" r="0" b="0"/>
            <a:pathLst>
              <a:path w="8574" h="1">
                <a:moveTo>
                  <a:pt x="8573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733"/>
          <p:cNvSpPr/>
          <p:nvPr/>
        </p:nvSpPr>
        <p:spPr>
          <a:xfrm>
            <a:off x="5849302" y="6017895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734"/>
          <p:cNvSpPr/>
          <p:nvPr/>
        </p:nvSpPr>
        <p:spPr>
          <a:xfrm>
            <a:off x="5943600" y="5949315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735"/>
          <p:cNvSpPr/>
          <p:nvPr/>
        </p:nvSpPr>
        <p:spPr>
          <a:xfrm>
            <a:off x="6106477" y="5863590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736"/>
          <p:cNvSpPr/>
          <p:nvPr/>
        </p:nvSpPr>
        <p:spPr>
          <a:xfrm>
            <a:off x="6157912" y="5777865"/>
            <a:ext cx="8573" cy="8573"/>
          </a:xfrm>
          <a:custGeom>
            <a:avLst/>
            <a:gdLst/>
            <a:ahLst/>
            <a:cxnLst/>
            <a:rect l="0" t="0" r="0" b="0"/>
            <a:pathLst>
              <a:path w="8573" h="8573">
                <a:moveTo>
                  <a:pt x="8572" y="0"/>
                </a:moveTo>
                <a:lnTo>
                  <a:pt x="0" y="857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737"/>
          <p:cNvSpPr/>
          <p:nvPr/>
        </p:nvSpPr>
        <p:spPr>
          <a:xfrm>
            <a:off x="6175057" y="5692140"/>
            <a:ext cx="17146" cy="1"/>
          </a:xfrm>
          <a:custGeom>
            <a:avLst/>
            <a:gdLst/>
            <a:ahLst/>
            <a:cxnLst/>
            <a:rect l="0" t="0" r="0" b="0"/>
            <a:pathLst>
              <a:path w="17146" h="1">
                <a:moveTo>
                  <a:pt x="17145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738"/>
          <p:cNvSpPr/>
          <p:nvPr/>
        </p:nvSpPr>
        <p:spPr>
          <a:xfrm>
            <a:off x="5952172" y="5846445"/>
            <a:ext cx="17146" cy="8573"/>
          </a:xfrm>
          <a:custGeom>
            <a:avLst/>
            <a:gdLst/>
            <a:ahLst/>
            <a:cxnLst/>
            <a:rect l="0" t="0" r="0" b="0"/>
            <a:pathLst>
              <a:path w="17146" h="8573">
                <a:moveTo>
                  <a:pt x="17145" y="8572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739"/>
          <p:cNvSpPr/>
          <p:nvPr/>
        </p:nvSpPr>
        <p:spPr>
          <a:xfrm>
            <a:off x="6106477" y="5803582"/>
            <a:ext cx="1" cy="8573"/>
          </a:xfrm>
          <a:custGeom>
            <a:avLst/>
            <a:gdLst/>
            <a:ahLst/>
            <a:cxnLst/>
            <a:rect l="0" t="0" r="0" b="0"/>
            <a:pathLst>
              <a:path w="1" h="8573">
                <a:moveTo>
                  <a:pt x="0" y="8572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740"/>
          <p:cNvSpPr/>
          <p:nvPr/>
        </p:nvSpPr>
        <p:spPr>
          <a:xfrm>
            <a:off x="6235065" y="5683567"/>
            <a:ext cx="1" cy="8574"/>
          </a:xfrm>
          <a:custGeom>
            <a:avLst/>
            <a:gdLst/>
            <a:ahLst/>
            <a:cxnLst/>
            <a:rect l="0" t="0" r="0" b="0"/>
            <a:pathLst>
              <a:path w="1" h="8574">
                <a:moveTo>
                  <a:pt x="0" y="8573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741"/>
          <p:cNvSpPr/>
          <p:nvPr/>
        </p:nvSpPr>
        <p:spPr>
          <a:xfrm>
            <a:off x="6329362" y="5657850"/>
            <a:ext cx="8573" cy="42863"/>
          </a:xfrm>
          <a:custGeom>
            <a:avLst/>
            <a:gdLst/>
            <a:ahLst/>
            <a:cxnLst/>
            <a:rect l="0" t="0" r="0" b="0"/>
            <a:pathLst>
              <a:path w="8573" h="42863">
                <a:moveTo>
                  <a:pt x="0" y="0"/>
                </a:moveTo>
                <a:lnTo>
                  <a:pt x="0" y="13652"/>
                </a:lnTo>
                <a:lnTo>
                  <a:pt x="953" y="18626"/>
                </a:lnTo>
                <a:lnTo>
                  <a:pt x="2540" y="22895"/>
                </a:lnTo>
                <a:lnTo>
                  <a:pt x="4551" y="26694"/>
                </a:lnTo>
                <a:lnTo>
                  <a:pt x="5892" y="30178"/>
                </a:lnTo>
                <a:lnTo>
                  <a:pt x="6785" y="33454"/>
                </a:lnTo>
                <a:lnTo>
                  <a:pt x="8572" y="4286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742"/>
          <p:cNvSpPr/>
          <p:nvPr/>
        </p:nvSpPr>
        <p:spPr>
          <a:xfrm>
            <a:off x="6380797" y="5700712"/>
            <a:ext cx="8574" cy="8574"/>
          </a:xfrm>
          <a:custGeom>
            <a:avLst/>
            <a:gdLst/>
            <a:ahLst/>
            <a:cxnLst/>
            <a:rect l="0" t="0" r="0" b="0"/>
            <a:pathLst>
              <a:path w="8574" h="8574">
                <a:moveTo>
                  <a:pt x="8573" y="0"/>
                </a:moveTo>
                <a:lnTo>
                  <a:pt x="0" y="857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743"/>
          <p:cNvSpPr/>
          <p:nvPr/>
        </p:nvSpPr>
        <p:spPr>
          <a:xfrm>
            <a:off x="5960745" y="5837872"/>
            <a:ext cx="17146" cy="8574"/>
          </a:xfrm>
          <a:custGeom>
            <a:avLst/>
            <a:gdLst/>
            <a:ahLst/>
            <a:cxnLst/>
            <a:rect l="0" t="0" r="0" b="0"/>
            <a:pathLst>
              <a:path w="17146" h="8574">
                <a:moveTo>
                  <a:pt x="17145" y="8573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744"/>
          <p:cNvSpPr/>
          <p:nvPr/>
        </p:nvSpPr>
        <p:spPr>
          <a:xfrm>
            <a:off x="6157912" y="5795010"/>
            <a:ext cx="8573" cy="17145"/>
          </a:xfrm>
          <a:custGeom>
            <a:avLst/>
            <a:gdLst/>
            <a:ahLst/>
            <a:cxnLst/>
            <a:rect l="0" t="0" r="0" b="0"/>
            <a:pathLst>
              <a:path w="8573" h="17145">
                <a:moveTo>
                  <a:pt x="8572" y="17144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745"/>
          <p:cNvSpPr/>
          <p:nvPr/>
        </p:nvSpPr>
        <p:spPr>
          <a:xfrm>
            <a:off x="6269354" y="5657850"/>
            <a:ext cx="17147" cy="17146"/>
          </a:xfrm>
          <a:custGeom>
            <a:avLst/>
            <a:gdLst/>
            <a:ahLst/>
            <a:cxnLst/>
            <a:rect l="0" t="0" r="0" b="0"/>
            <a:pathLst>
              <a:path w="17147" h="17146">
                <a:moveTo>
                  <a:pt x="17146" y="0"/>
                </a:moveTo>
                <a:lnTo>
                  <a:pt x="0" y="171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746"/>
          <p:cNvSpPr/>
          <p:nvPr/>
        </p:nvSpPr>
        <p:spPr>
          <a:xfrm>
            <a:off x="6492240" y="5614987"/>
            <a:ext cx="8573" cy="1"/>
          </a:xfrm>
          <a:custGeom>
            <a:avLst/>
            <a:gdLst/>
            <a:ahLst/>
            <a:cxnLst/>
            <a:rect l="0" t="0" r="0" b="0"/>
            <a:pathLst>
              <a:path w="8573" h="1">
                <a:moveTo>
                  <a:pt x="0" y="0"/>
                </a:moveTo>
                <a:lnTo>
                  <a:pt x="857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747"/>
          <p:cNvSpPr/>
          <p:nvPr/>
        </p:nvSpPr>
        <p:spPr>
          <a:xfrm>
            <a:off x="6740842" y="5452110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748"/>
          <p:cNvSpPr/>
          <p:nvPr/>
        </p:nvSpPr>
        <p:spPr>
          <a:xfrm>
            <a:off x="6869430" y="5374957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749"/>
          <p:cNvSpPr/>
          <p:nvPr/>
        </p:nvSpPr>
        <p:spPr>
          <a:xfrm>
            <a:off x="6972300" y="5306377"/>
            <a:ext cx="8573" cy="8574"/>
          </a:xfrm>
          <a:custGeom>
            <a:avLst/>
            <a:gdLst/>
            <a:ahLst/>
            <a:cxnLst/>
            <a:rect l="0" t="0" r="0" b="0"/>
            <a:pathLst>
              <a:path w="8573" h="8574">
                <a:moveTo>
                  <a:pt x="8572" y="0"/>
                </a:moveTo>
                <a:lnTo>
                  <a:pt x="0" y="857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750"/>
          <p:cNvSpPr/>
          <p:nvPr/>
        </p:nvSpPr>
        <p:spPr>
          <a:xfrm>
            <a:off x="6792277" y="5400675"/>
            <a:ext cx="51436" cy="17146"/>
          </a:xfrm>
          <a:custGeom>
            <a:avLst/>
            <a:gdLst/>
            <a:ahLst/>
            <a:cxnLst/>
            <a:rect l="0" t="0" r="0" b="0"/>
            <a:pathLst>
              <a:path w="51436" h="17146">
                <a:moveTo>
                  <a:pt x="51435" y="0"/>
                </a:moveTo>
                <a:lnTo>
                  <a:pt x="37782" y="0"/>
                </a:lnTo>
                <a:lnTo>
                  <a:pt x="31856" y="953"/>
                </a:lnTo>
                <a:lnTo>
                  <a:pt x="26000" y="2540"/>
                </a:lnTo>
                <a:lnTo>
                  <a:pt x="20190" y="4551"/>
                </a:lnTo>
                <a:lnTo>
                  <a:pt x="15366" y="6843"/>
                </a:lnTo>
                <a:lnTo>
                  <a:pt x="11196" y="9325"/>
                </a:lnTo>
                <a:lnTo>
                  <a:pt x="0" y="171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751"/>
          <p:cNvSpPr/>
          <p:nvPr/>
        </p:nvSpPr>
        <p:spPr>
          <a:xfrm>
            <a:off x="6535102" y="5520690"/>
            <a:ext cx="51436" cy="8573"/>
          </a:xfrm>
          <a:custGeom>
            <a:avLst/>
            <a:gdLst/>
            <a:ahLst/>
            <a:cxnLst/>
            <a:rect l="0" t="0" r="0" b="0"/>
            <a:pathLst>
              <a:path w="51436" h="8573">
                <a:moveTo>
                  <a:pt x="51435" y="0"/>
                </a:moveTo>
                <a:lnTo>
                  <a:pt x="28681" y="4551"/>
                </a:lnTo>
                <a:lnTo>
                  <a:pt x="21026" y="5891"/>
                </a:lnTo>
                <a:lnTo>
                  <a:pt x="14970" y="6785"/>
                </a:lnTo>
                <a:lnTo>
                  <a:pt x="0" y="857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752"/>
          <p:cNvSpPr/>
          <p:nvPr/>
        </p:nvSpPr>
        <p:spPr>
          <a:xfrm>
            <a:off x="6492240" y="5572125"/>
            <a:ext cx="17145" cy="17146"/>
          </a:xfrm>
          <a:custGeom>
            <a:avLst/>
            <a:gdLst/>
            <a:ahLst/>
            <a:cxnLst/>
            <a:rect l="0" t="0" r="0" b="0"/>
            <a:pathLst>
              <a:path w="17145" h="17146">
                <a:moveTo>
                  <a:pt x="17144" y="0"/>
                </a:moveTo>
                <a:lnTo>
                  <a:pt x="12065" y="2540"/>
                </a:lnTo>
                <a:lnTo>
                  <a:pt x="0" y="171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753"/>
          <p:cNvSpPr/>
          <p:nvPr/>
        </p:nvSpPr>
        <p:spPr>
          <a:xfrm>
            <a:off x="6260782" y="5666422"/>
            <a:ext cx="34291" cy="1"/>
          </a:xfrm>
          <a:custGeom>
            <a:avLst/>
            <a:gdLst/>
            <a:ahLst/>
            <a:cxnLst/>
            <a:rect l="0" t="0" r="0" b="0"/>
            <a:pathLst>
              <a:path w="34291" h="1">
                <a:moveTo>
                  <a:pt x="34290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754"/>
          <p:cNvSpPr/>
          <p:nvPr/>
        </p:nvSpPr>
        <p:spPr>
          <a:xfrm>
            <a:off x="6080759" y="5760720"/>
            <a:ext cx="25719" cy="8573"/>
          </a:xfrm>
          <a:custGeom>
            <a:avLst/>
            <a:gdLst/>
            <a:ahLst/>
            <a:cxnLst/>
            <a:rect l="0" t="0" r="0" b="0"/>
            <a:pathLst>
              <a:path w="25719" h="8573">
                <a:moveTo>
                  <a:pt x="25718" y="0"/>
                </a:moveTo>
                <a:lnTo>
                  <a:pt x="0" y="857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755"/>
          <p:cNvSpPr/>
          <p:nvPr/>
        </p:nvSpPr>
        <p:spPr>
          <a:xfrm>
            <a:off x="6020752" y="5863590"/>
            <a:ext cx="17146" cy="1"/>
          </a:xfrm>
          <a:custGeom>
            <a:avLst/>
            <a:gdLst/>
            <a:ahLst/>
            <a:cxnLst/>
            <a:rect l="0" t="0" r="0" b="0"/>
            <a:pathLst>
              <a:path w="17146" h="1">
                <a:moveTo>
                  <a:pt x="17145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756"/>
          <p:cNvSpPr/>
          <p:nvPr/>
        </p:nvSpPr>
        <p:spPr>
          <a:xfrm>
            <a:off x="5909309" y="5923597"/>
            <a:ext cx="25719" cy="1"/>
          </a:xfrm>
          <a:custGeom>
            <a:avLst/>
            <a:gdLst/>
            <a:ahLst/>
            <a:cxnLst/>
            <a:rect l="0" t="0" r="0" b="0"/>
            <a:pathLst>
              <a:path w="25719" h="1">
                <a:moveTo>
                  <a:pt x="25718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757"/>
          <p:cNvSpPr/>
          <p:nvPr/>
        </p:nvSpPr>
        <p:spPr>
          <a:xfrm>
            <a:off x="5755004" y="6043612"/>
            <a:ext cx="25719" cy="1"/>
          </a:xfrm>
          <a:custGeom>
            <a:avLst/>
            <a:gdLst/>
            <a:ahLst/>
            <a:cxnLst/>
            <a:rect l="0" t="0" r="0" b="0"/>
            <a:pathLst>
              <a:path w="25719" h="1">
                <a:moveTo>
                  <a:pt x="25718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758"/>
          <p:cNvSpPr/>
          <p:nvPr/>
        </p:nvSpPr>
        <p:spPr>
          <a:xfrm>
            <a:off x="5703570" y="6069329"/>
            <a:ext cx="17146" cy="1"/>
          </a:xfrm>
          <a:custGeom>
            <a:avLst/>
            <a:gdLst/>
            <a:ahLst/>
            <a:cxnLst/>
            <a:rect l="0" t="0" r="0" b="0"/>
            <a:pathLst>
              <a:path w="17146" h="1">
                <a:moveTo>
                  <a:pt x="17145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759"/>
          <p:cNvSpPr/>
          <p:nvPr/>
        </p:nvSpPr>
        <p:spPr>
          <a:xfrm>
            <a:off x="6902652" y="5289232"/>
            <a:ext cx="52504" cy="17146"/>
          </a:xfrm>
          <a:custGeom>
            <a:avLst/>
            <a:gdLst/>
            <a:ahLst/>
            <a:cxnLst/>
            <a:rect l="0" t="0" r="0" b="0"/>
            <a:pathLst>
              <a:path w="52504" h="17146">
                <a:moveTo>
                  <a:pt x="52503" y="0"/>
                </a:moveTo>
                <a:lnTo>
                  <a:pt x="25198" y="0"/>
                </a:lnTo>
                <a:lnTo>
                  <a:pt x="16202" y="953"/>
                </a:lnTo>
                <a:lnTo>
                  <a:pt x="9252" y="2540"/>
                </a:lnTo>
                <a:lnTo>
                  <a:pt x="3666" y="4551"/>
                </a:lnTo>
                <a:lnTo>
                  <a:pt x="895" y="5892"/>
                </a:lnTo>
                <a:lnTo>
                  <a:pt x="0" y="6785"/>
                </a:lnTo>
                <a:lnTo>
                  <a:pt x="1067" y="171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760"/>
          <p:cNvSpPr/>
          <p:nvPr/>
        </p:nvSpPr>
        <p:spPr>
          <a:xfrm>
            <a:off x="7109459" y="5186362"/>
            <a:ext cx="1" cy="8574"/>
          </a:xfrm>
          <a:custGeom>
            <a:avLst/>
            <a:gdLst/>
            <a:ahLst/>
            <a:cxnLst/>
            <a:rect l="0" t="0" r="0" b="0"/>
            <a:pathLst>
              <a:path w="1" h="8574">
                <a:moveTo>
                  <a:pt x="0" y="0"/>
                </a:moveTo>
                <a:lnTo>
                  <a:pt x="0" y="857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761"/>
          <p:cNvSpPr/>
          <p:nvPr/>
        </p:nvSpPr>
        <p:spPr>
          <a:xfrm>
            <a:off x="7306627" y="5126354"/>
            <a:ext cx="1" cy="17147"/>
          </a:xfrm>
          <a:custGeom>
            <a:avLst/>
            <a:gdLst/>
            <a:ahLst/>
            <a:cxnLst/>
            <a:rect l="0" t="0" r="0" b="0"/>
            <a:pathLst>
              <a:path w="1" h="17147">
                <a:moveTo>
                  <a:pt x="0" y="0"/>
                </a:moveTo>
                <a:lnTo>
                  <a:pt x="0" y="1714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762"/>
          <p:cNvSpPr/>
          <p:nvPr/>
        </p:nvSpPr>
        <p:spPr>
          <a:xfrm>
            <a:off x="7375207" y="5212079"/>
            <a:ext cx="2542" cy="1"/>
          </a:xfrm>
          <a:custGeom>
            <a:avLst/>
            <a:gdLst/>
            <a:ahLst/>
            <a:cxnLst/>
            <a:rect l="0" t="0" r="0" b="0"/>
            <a:pathLst>
              <a:path w="2542" h="1">
                <a:moveTo>
                  <a:pt x="0" y="0"/>
                </a:moveTo>
                <a:lnTo>
                  <a:pt x="2541" y="0"/>
                </a:lnTo>
                <a:close/>
              </a:path>
            </a:pathLst>
          </a:custGeom>
          <a:ln w="38100">
            <a:solidFill>
              <a:srgbClr val="000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763"/>
          <p:cNvSpPr/>
          <p:nvPr/>
        </p:nvSpPr>
        <p:spPr>
          <a:xfrm>
            <a:off x="7392352" y="5229225"/>
            <a:ext cx="8574" cy="1"/>
          </a:xfrm>
          <a:custGeom>
            <a:avLst/>
            <a:gdLst/>
            <a:ahLst/>
            <a:cxnLst/>
            <a:rect l="0" t="0" r="0" b="0"/>
            <a:pathLst>
              <a:path w="8574" h="1">
                <a:moveTo>
                  <a:pt x="8573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764"/>
          <p:cNvSpPr/>
          <p:nvPr/>
        </p:nvSpPr>
        <p:spPr>
          <a:xfrm>
            <a:off x="7143750" y="5314950"/>
            <a:ext cx="17145" cy="17146"/>
          </a:xfrm>
          <a:custGeom>
            <a:avLst/>
            <a:gdLst/>
            <a:ahLst/>
            <a:cxnLst/>
            <a:rect l="0" t="0" r="0" b="0"/>
            <a:pathLst>
              <a:path w="17145" h="17146">
                <a:moveTo>
                  <a:pt x="17144" y="17145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765"/>
          <p:cNvSpPr/>
          <p:nvPr/>
        </p:nvSpPr>
        <p:spPr>
          <a:xfrm>
            <a:off x="7092315" y="5254942"/>
            <a:ext cx="17145" cy="8574"/>
          </a:xfrm>
          <a:custGeom>
            <a:avLst/>
            <a:gdLst/>
            <a:ahLst/>
            <a:cxnLst/>
            <a:rect l="0" t="0" r="0" b="0"/>
            <a:pathLst>
              <a:path w="17145" h="8574">
                <a:moveTo>
                  <a:pt x="17144" y="8573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766"/>
          <p:cNvSpPr/>
          <p:nvPr/>
        </p:nvSpPr>
        <p:spPr>
          <a:xfrm>
            <a:off x="6980872" y="5237797"/>
            <a:ext cx="60009" cy="34291"/>
          </a:xfrm>
          <a:custGeom>
            <a:avLst/>
            <a:gdLst/>
            <a:ahLst/>
            <a:cxnLst/>
            <a:rect l="0" t="0" r="0" b="0"/>
            <a:pathLst>
              <a:path w="60009" h="34291">
                <a:moveTo>
                  <a:pt x="60008" y="0"/>
                </a:moveTo>
                <a:lnTo>
                  <a:pt x="46355" y="4551"/>
                </a:lnTo>
                <a:lnTo>
                  <a:pt x="40428" y="6844"/>
                </a:lnTo>
                <a:lnTo>
                  <a:pt x="34573" y="9325"/>
                </a:lnTo>
                <a:lnTo>
                  <a:pt x="28763" y="11932"/>
                </a:lnTo>
                <a:lnTo>
                  <a:pt x="23938" y="14622"/>
                </a:lnTo>
                <a:lnTo>
                  <a:pt x="19768" y="17368"/>
                </a:lnTo>
                <a:lnTo>
                  <a:pt x="16037" y="20151"/>
                </a:lnTo>
                <a:lnTo>
                  <a:pt x="12596" y="22959"/>
                </a:lnTo>
                <a:lnTo>
                  <a:pt x="9350" y="25784"/>
                </a:lnTo>
                <a:lnTo>
                  <a:pt x="0" y="342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767"/>
          <p:cNvSpPr/>
          <p:nvPr/>
        </p:nvSpPr>
        <p:spPr>
          <a:xfrm>
            <a:off x="7032307" y="5306377"/>
            <a:ext cx="2542" cy="1"/>
          </a:xfrm>
          <a:custGeom>
            <a:avLst/>
            <a:gdLst/>
            <a:ahLst/>
            <a:cxnLst/>
            <a:rect l="0" t="0" r="0" b="0"/>
            <a:pathLst>
              <a:path w="2542" h="1">
                <a:moveTo>
                  <a:pt x="0" y="0"/>
                </a:moveTo>
                <a:lnTo>
                  <a:pt x="2541" y="0"/>
                </a:lnTo>
                <a:close/>
              </a:path>
            </a:pathLst>
          </a:custGeom>
          <a:ln w="38100">
            <a:solidFill>
              <a:srgbClr val="000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768"/>
          <p:cNvSpPr/>
          <p:nvPr/>
        </p:nvSpPr>
        <p:spPr>
          <a:xfrm>
            <a:off x="3287316" y="5126914"/>
            <a:ext cx="333137" cy="289031"/>
          </a:xfrm>
          <a:custGeom>
            <a:avLst/>
            <a:gdLst/>
            <a:ahLst/>
            <a:cxnLst/>
            <a:rect l="0" t="0" r="0" b="0"/>
            <a:pathLst>
              <a:path w="333137" h="289031">
                <a:moveTo>
                  <a:pt x="7381" y="110883"/>
                </a:moveTo>
                <a:lnTo>
                  <a:pt x="0" y="133026"/>
                </a:lnTo>
                <a:lnTo>
                  <a:pt x="555" y="135170"/>
                </a:lnTo>
                <a:lnTo>
                  <a:pt x="3712" y="140092"/>
                </a:lnTo>
                <a:lnTo>
                  <a:pt x="10845" y="148219"/>
                </a:lnTo>
                <a:lnTo>
                  <a:pt x="13500" y="150061"/>
                </a:lnTo>
                <a:lnTo>
                  <a:pt x="18991" y="152108"/>
                </a:lnTo>
                <a:lnTo>
                  <a:pt x="27437" y="153260"/>
                </a:lnTo>
                <a:lnTo>
                  <a:pt x="30276" y="152469"/>
                </a:lnTo>
                <a:lnTo>
                  <a:pt x="35972" y="149051"/>
                </a:lnTo>
                <a:lnTo>
                  <a:pt x="40729" y="144901"/>
                </a:lnTo>
                <a:lnTo>
                  <a:pt x="46758" y="139277"/>
                </a:lnTo>
                <a:lnTo>
                  <a:pt x="53635" y="132669"/>
                </a:lnTo>
                <a:lnTo>
                  <a:pt x="60125" y="127312"/>
                </a:lnTo>
                <a:lnTo>
                  <a:pt x="66356" y="122789"/>
                </a:lnTo>
                <a:lnTo>
                  <a:pt x="72415" y="118820"/>
                </a:lnTo>
                <a:lnTo>
                  <a:pt x="80264" y="111412"/>
                </a:lnTo>
                <a:lnTo>
                  <a:pt x="89308" y="101711"/>
                </a:lnTo>
                <a:lnTo>
                  <a:pt x="107610" y="81089"/>
                </a:lnTo>
                <a:lnTo>
                  <a:pt x="122095" y="65574"/>
                </a:lnTo>
                <a:lnTo>
                  <a:pt x="129577" y="59722"/>
                </a:lnTo>
                <a:lnTo>
                  <a:pt x="137423" y="54868"/>
                </a:lnTo>
                <a:lnTo>
                  <a:pt x="145510" y="50680"/>
                </a:lnTo>
                <a:lnTo>
                  <a:pt x="152807" y="47887"/>
                </a:lnTo>
                <a:lnTo>
                  <a:pt x="159577" y="46026"/>
                </a:lnTo>
                <a:lnTo>
                  <a:pt x="165995" y="44785"/>
                </a:lnTo>
                <a:lnTo>
                  <a:pt x="170274" y="44910"/>
                </a:lnTo>
                <a:lnTo>
                  <a:pt x="173126" y="45946"/>
                </a:lnTo>
                <a:lnTo>
                  <a:pt x="175028" y="47589"/>
                </a:lnTo>
                <a:lnTo>
                  <a:pt x="176295" y="49637"/>
                </a:lnTo>
                <a:lnTo>
                  <a:pt x="179032" y="58023"/>
                </a:lnTo>
                <a:lnTo>
                  <a:pt x="180870" y="62308"/>
                </a:lnTo>
                <a:lnTo>
                  <a:pt x="183048" y="67070"/>
                </a:lnTo>
                <a:lnTo>
                  <a:pt x="184500" y="72149"/>
                </a:lnTo>
                <a:lnTo>
                  <a:pt x="185468" y="77441"/>
                </a:lnTo>
                <a:lnTo>
                  <a:pt x="186113" y="82873"/>
                </a:lnTo>
                <a:lnTo>
                  <a:pt x="185591" y="89352"/>
                </a:lnTo>
                <a:lnTo>
                  <a:pt x="184290" y="96529"/>
                </a:lnTo>
                <a:lnTo>
                  <a:pt x="182471" y="104171"/>
                </a:lnTo>
                <a:lnTo>
                  <a:pt x="180305" y="114981"/>
                </a:lnTo>
                <a:lnTo>
                  <a:pt x="175359" y="142232"/>
                </a:lnTo>
                <a:lnTo>
                  <a:pt x="173659" y="155595"/>
                </a:lnTo>
                <a:lnTo>
                  <a:pt x="172525" y="168314"/>
                </a:lnTo>
                <a:lnTo>
                  <a:pt x="171770" y="180603"/>
                </a:lnTo>
                <a:lnTo>
                  <a:pt x="170314" y="191653"/>
                </a:lnTo>
                <a:lnTo>
                  <a:pt x="168390" y="201877"/>
                </a:lnTo>
                <a:lnTo>
                  <a:pt x="166156" y="211551"/>
                </a:lnTo>
                <a:lnTo>
                  <a:pt x="163713" y="220858"/>
                </a:lnTo>
                <a:lnTo>
                  <a:pt x="161132" y="229919"/>
                </a:lnTo>
                <a:lnTo>
                  <a:pt x="158460" y="238818"/>
                </a:lnTo>
                <a:lnTo>
                  <a:pt x="152949" y="258865"/>
                </a:lnTo>
                <a:lnTo>
                  <a:pt x="146202" y="284577"/>
                </a:lnTo>
                <a:lnTo>
                  <a:pt x="146601" y="286686"/>
                </a:lnTo>
                <a:lnTo>
                  <a:pt x="147819" y="288093"/>
                </a:lnTo>
                <a:lnTo>
                  <a:pt x="149584" y="289030"/>
                </a:lnTo>
                <a:lnTo>
                  <a:pt x="150760" y="288703"/>
                </a:lnTo>
                <a:lnTo>
                  <a:pt x="151545" y="287533"/>
                </a:lnTo>
                <a:lnTo>
                  <a:pt x="153369" y="280834"/>
                </a:lnTo>
                <a:lnTo>
                  <a:pt x="157355" y="265157"/>
                </a:lnTo>
                <a:lnTo>
                  <a:pt x="159751" y="253737"/>
                </a:lnTo>
                <a:lnTo>
                  <a:pt x="173237" y="182506"/>
                </a:lnTo>
                <a:lnTo>
                  <a:pt x="177007" y="169109"/>
                </a:lnTo>
                <a:lnTo>
                  <a:pt x="181425" y="156368"/>
                </a:lnTo>
                <a:lnTo>
                  <a:pt x="186275" y="144064"/>
                </a:lnTo>
                <a:lnTo>
                  <a:pt x="191414" y="132051"/>
                </a:lnTo>
                <a:lnTo>
                  <a:pt x="202203" y="108544"/>
                </a:lnTo>
                <a:lnTo>
                  <a:pt x="206795" y="97894"/>
                </a:lnTo>
                <a:lnTo>
                  <a:pt x="210809" y="87936"/>
                </a:lnTo>
                <a:lnTo>
                  <a:pt x="214437" y="78440"/>
                </a:lnTo>
                <a:lnTo>
                  <a:pt x="218761" y="69252"/>
                </a:lnTo>
                <a:lnTo>
                  <a:pt x="223548" y="60269"/>
                </a:lnTo>
                <a:lnTo>
                  <a:pt x="228646" y="51423"/>
                </a:lnTo>
                <a:lnTo>
                  <a:pt x="233948" y="43621"/>
                </a:lnTo>
                <a:lnTo>
                  <a:pt x="239388" y="36514"/>
                </a:lnTo>
                <a:lnTo>
                  <a:pt x="244920" y="29871"/>
                </a:lnTo>
                <a:lnTo>
                  <a:pt x="249560" y="24490"/>
                </a:lnTo>
                <a:lnTo>
                  <a:pt x="257256" y="15971"/>
                </a:lnTo>
                <a:lnTo>
                  <a:pt x="263852" y="9010"/>
                </a:lnTo>
                <a:lnTo>
                  <a:pt x="266944" y="5820"/>
                </a:lnTo>
                <a:lnTo>
                  <a:pt x="270910" y="3693"/>
                </a:lnTo>
                <a:lnTo>
                  <a:pt x="280398" y="1331"/>
                </a:lnTo>
                <a:lnTo>
                  <a:pt x="288425" y="281"/>
                </a:lnTo>
                <a:lnTo>
                  <a:pt x="291898" y="0"/>
                </a:lnTo>
                <a:lnTo>
                  <a:pt x="294214" y="766"/>
                </a:lnTo>
                <a:lnTo>
                  <a:pt x="295758" y="2229"/>
                </a:lnTo>
                <a:lnTo>
                  <a:pt x="298426" y="6395"/>
                </a:lnTo>
                <a:lnTo>
                  <a:pt x="305283" y="15048"/>
                </a:lnTo>
                <a:lnTo>
                  <a:pt x="307900" y="19371"/>
                </a:lnTo>
                <a:lnTo>
                  <a:pt x="310597" y="24157"/>
                </a:lnTo>
                <a:lnTo>
                  <a:pt x="312395" y="29253"/>
                </a:lnTo>
                <a:lnTo>
                  <a:pt x="313594" y="34556"/>
                </a:lnTo>
                <a:lnTo>
                  <a:pt x="314392" y="39996"/>
                </a:lnTo>
                <a:lnTo>
                  <a:pt x="314926" y="46480"/>
                </a:lnTo>
                <a:lnTo>
                  <a:pt x="315280" y="53660"/>
                </a:lnTo>
                <a:lnTo>
                  <a:pt x="315517" y="61304"/>
                </a:lnTo>
                <a:lnTo>
                  <a:pt x="315851" y="103919"/>
                </a:lnTo>
                <a:lnTo>
                  <a:pt x="314945" y="124338"/>
                </a:lnTo>
                <a:lnTo>
                  <a:pt x="308598" y="212091"/>
                </a:lnTo>
                <a:lnTo>
                  <a:pt x="307943" y="227620"/>
                </a:lnTo>
                <a:lnTo>
                  <a:pt x="307522" y="244009"/>
                </a:lnTo>
                <a:lnTo>
                  <a:pt x="309393" y="244401"/>
                </a:lnTo>
                <a:lnTo>
                  <a:pt x="316551" y="242297"/>
                </a:lnTo>
                <a:lnTo>
                  <a:pt x="323543" y="238187"/>
                </a:lnTo>
                <a:lnTo>
                  <a:pt x="326740" y="235757"/>
                </a:lnTo>
                <a:lnTo>
                  <a:pt x="328872" y="233185"/>
                </a:lnTo>
                <a:lnTo>
                  <a:pt x="330294" y="230518"/>
                </a:lnTo>
                <a:lnTo>
                  <a:pt x="333136" y="22232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769"/>
          <p:cNvSpPr/>
          <p:nvPr/>
        </p:nvSpPr>
        <p:spPr>
          <a:xfrm>
            <a:off x="3749039" y="5080678"/>
            <a:ext cx="127799" cy="242258"/>
          </a:xfrm>
          <a:custGeom>
            <a:avLst/>
            <a:gdLst/>
            <a:ahLst/>
            <a:cxnLst/>
            <a:rect l="0" t="0" r="0" b="0"/>
            <a:pathLst>
              <a:path w="127799" h="242258">
                <a:moveTo>
                  <a:pt x="0" y="62822"/>
                </a:moveTo>
                <a:lnTo>
                  <a:pt x="4552" y="67373"/>
                </a:lnTo>
                <a:lnTo>
                  <a:pt x="4939" y="69665"/>
                </a:lnTo>
                <a:lnTo>
                  <a:pt x="4245" y="72147"/>
                </a:lnTo>
                <a:lnTo>
                  <a:pt x="2831" y="74753"/>
                </a:lnTo>
                <a:lnTo>
                  <a:pt x="1887" y="78396"/>
                </a:lnTo>
                <a:lnTo>
                  <a:pt x="1258" y="82730"/>
                </a:lnTo>
                <a:lnTo>
                  <a:pt x="839" y="87523"/>
                </a:lnTo>
                <a:lnTo>
                  <a:pt x="559" y="94530"/>
                </a:lnTo>
                <a:lnTo>
                  <a:pt x="166" y="121641"/>
                </a:lnTo>
                <a:lnTo>
                  <a:pt x="3" y="225288"/>
                </a:lnTo>
                <a:lnTo>
                  <a:pt x="1907" y="229235"/>
                </a:lnTo>
                <a:lnTo>
                  <a:pt x="5081" y="232819"/>
                </a:lnTo>
                <a:lnTo>
                  <a:pt x="9103" y="236161"/>
                </a:lnTo>
                <a:lnTo>
                  <a:pt x="12736" y="238389"/>
                </a:lnTo>
                <a:lnTo>
                  <a:pt x="16111" y="239874"/>
                </a:lnTo>
                <a:lnTo>
                  <a:pt x="19313" y="240864"/>
                </a:lnTo>
                <a:lnTo>
                  <a:pt x="22401" y="241524"/>
                </a:lnTo>
                <a:lnTo>
                  <a:pt x="25412" y="241964"/>
                </a:lnTo>
                <a:lnTo>
                  <a:pt x="28371" y="242257"/>
                </a:lnTo>
                <a:lnTo>
                  <a:pt x="31296" y="241501"/>
                </a:lnTo>
                <a:lnTo>
                  <a:pt x="34200" y="240043"/>
                </a:lnTo>
                <a:lnTo>
                  <a:pt x="37088" y="238119"/>
                </a:lnTo>
                <a:lnTo>
                  <a:pt x="39965" y="235884"/>
                </a:lnTo>
                <a:lnTo>
                  <a:pt x="42836" y="233442"/>
                </a:lnTo>
                <a:lnTo>
                  <a:pt x="45703" y="230861"/>
                </a:lnTo>
                <a:lnTo>
                  <a:pt x="48566" y="227235"/>
                </a:lnTo>
                <a:lnTo>
                  <a:pt x="51428" y="222913"/>
                </a:lnTo>
                <a:lnTo>
                  <a:pt x="54288" y="218127"/>
                </a:lnTo>
                <a:lnTo>
                  <a:pt x="57147" y="213031"/>
                </a:lnTo>
                <a:lnTo>
                  <a:pt x="62864" y="202289"/>
                </a:lnTo>
                <a:lnTo>
                  <a:pt x="65722" y="195805"/>
                </a:lnTo>
                <a:lnTo>
                  <a:pt x="68580" y="188625"/>
                </a:lnTo>
                <a:lnTo>
                  <a:pt x="71438" y="180980"/>
                </a:lnTo>
                <a:lnTo>
                  <a:pt x="75248" y="173027"/>
                </a:lnTo>
                <a:lnTo>
                  <a:pt x="79693" y="164866"/>
                </a:lnTo>
                <a:lnTo>
                  <a:pt x="84561" y="156569"/>
                </a:lnTo>
                <a:lnTo>
                  <a:pt x="89712" y="144370"/>
                </a:lnTo>
                <a:lnTo>
                  <a:pt x="95050" y="129570"/>
                </a:lnTo>
                <a:lnTo>
                  <a:pt x="100515" y="113035"/>
                </a:lnTo>
                <a:lnTo>
                  <a:pt x="104157" y="99155"/>
                </a:lnTo>
                <a:lnTo>
                  <a:pt x="106586" y="87044"/>
                </a:lnTo>
                <a:lnTo>
                  <a:pt x="108205" y="76113"/>
                </a:lnTo>
                <a:lnTo>
                  <a:pt x="111189" y="65967"/>
                </a:lnTo>
                <a:lnTo>
                  <a:pt x="115084" y="56346"/>
                </a:lnTo>
                <a:lnTo>
                  <a:pt x="119585" y="47075"/>
                </a:lnTo>
                <a:lnTo>
                  <a:pt x="122586" y="39941"/>
                </a:lnTo>
                <a:lnTo>
                  <a:pt x="124587" y="34233"/>
                </a:lnTo>
                <a:lnTo>
                  <a:pt x="125920" y="29475"/>
                </a:lnTo>
                <a:lnTo>
                  <a:pt x="126810" y="24398"/>
                </a:lnTo>
                <a:lnTo>
                  <a:pt x="127402" y="19108"/>
                </a:lnTo>
                <a:lnTo>
                  <a:pt x="127798" y="13677"/>
                </a:lnTo>
                <a:lnTo>
                  <a:pt x="126156" y="9104"/>
                </a:lnTo>
                <a:lnTo>
                  <a:pt x="123157" y="5102"/>
                </a:lnTo>
                <a:lnTo>
                  <a:pt x="119252" y="1482"/>
                </a:lnTo>
                <a:lnTo>
                  <a:pt x="116649" y="21"/>
                </a:lnTo>
                <a:lnTo>
                  <a:pt x="114913" y="0"/>
                </a:lnTo>
                <a:lnTo>
                  <a:pt x="112033" y="2516"/>
                </a:lnTo>
                <a:lnTo>
                  <a:pt x="109932" y="4520"/>
                </a:lnTo>
                <a:lnTo>
                  <a:pt x="94298" y="1138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770"/>
          <p:cNvSpPr/>
          <p:nvPr/>
        </p:nvSpPr>
        <p:spPr>
          <a:xfrm>
            <a:off x="3911917" y="5049202"/>
            <a:ext cx="218917" cy="188596"/>
          </a:xfrm>
          <a:custGeom>
            <a:avLst/>
            <a:gdLst/>
            <a:ahLst/>
            <a:cxnLst/>
            <a:rect l="0" t="0" r="0" b="0"/>
            <a:pathLst>
              <a:path w="218917" h="188596">
                <a:moveTo>
                  <a:pt x="0" y="0"/>
                </a:moveTo>
                <a:lnTo>
                  <a:pt x="13653" y="0"/>
                </a:lnTo>
                <a:lnTo>
                  <a:pt x="19579" y="953"/>
                </a:lnTo>
                <a:lnTo>
                  <a:pt x="25436" y="2540"/>
                </a:lnTo>
                <a:lnTo>
                  <a:pt x="31244" y="4551"/>
                </a:lnTo>
                <a:lnTo>
                  <a:pt x="36069" y="6844"/>
                </a:lnTo>
                <a:lnTo>
                  <a:pt x="40239" y="9325"/>
                </a:lnTo>
                <a:lnTo>
                  <a:pt x="43971" y="11932"/>
                </a:lnTo>
                <a:lnTo>
                  <a:pt x="50657" y="17368"/>
                </a:lnTo>
                <a:lnTo>
                  <a:pt x="53774" y="20151"/>
                </a:lnTo>
                <a:lnTo>
                  <a:pt x="56805" y="25816"/>
                </a:lnTo>
                <a:lnTo>
                  <a:pt x="59777" y="33404"/>
                </a:lnTo>
                <a:lnTo>
                  <a:pt x="62712" y="42272"/>
                </a:lnTo>
                <a:lnTo>
                  <a:pt x="64668" y="50089"/>
                </a:lnTo>
                <a:lnTo>
                  <a:pt x="65972" y="57205"/>
                </a:lnTo>
                <a:lnTo>
                  <a:pt x="72616" y="105068"/>
                </a:lnTo>
                <a:lnTo>
                  <a:pt x="74128" y="119575"/>
                </a:lnTo>
                <a:lnTo>
                  <a:pt x="75136" y="133057"/>
                </a:lnTo>
                <a:lnTo>
                  <a:pt x="75808" y="145855"/>
                </a:lnTo>
                <a:lnTo>
                  <a:pt x="75304" y="157244"/>
                </a:lnTo>
                <a:lnTo>
                  <a:pt x="74015" y="167695"/>
                </a:lnTo>
                <a:lnTo>
                  <a:pt x="72203" y="177519"/>
                </a:lnTo>
                <a:lnTo>
                  <a:pt x="70996" y="183116"/>
                </a:lnTo>
                <a:lnTo>
                  <a:pt x="70191" y="185895"/>
                </a:lnTo>
                <a:lnTo>
                  <a:pt x="69654" y="186795"/>
                </a:lnTo>
                <a:lnTo>
                  <a:pt x="69296" y="186443"/>
                </a:lnTo>
                <a:lnTo>
                  <a:pt x="68898" y="183511"/>
                </a:lnTo>
                <a:lnTo>
                  <a:pt x="69745" y="180443"/>
                </a:lnTo>
                <a:lnTo>
                  <a:pt x="71261" y="176493"/>
                </a:lnTo>
                <a:lnTo>
                  <a:pt x="73225" y="171954"/>
                </a:lnTo>
                <a:lnTo>
                  <a:pt x="74534" y="166071"/>
                </a:lnTo>
                <a:lnTo>
                  <a:pt x="75407" y="159292"/>
                </a:lnTo>
                <a:lnTo>
                  <a:pt x="75989" y="151915"/>
                </a:lnTo>
                <a:lnTo>
                  <a:pt x="77329" y="145092"/>
                </a:lnTo>
                <a:lnTo>
                  <a:pt x="79175" y="138638"/>
                </a:lnTo>
                <a:lnTo>
                  <a:pt x="81359" y="132430"/>
                </a:lnTo>
                <a:lnTo>
                  <a:pt x="93533" y="100939"/>
                </a:lnTo>
                <a:lnTo>
                  <a:pt x="98550" y="91105"/>
                </a:lnTo>
                <a:lnTo>
                  <a:pt x="103800" y="82644"/>
                </a:lnTo>
                <a:lnTo>
                  <a:pt x="109205" y="75099"/>
                </a:lnTo>
                <a:lnTo>
                  <a:pt x="115666" y="67211"/>
                </a:lnTo>
                <a:lnTo>
                  <a:pt x="122830" y="59095"/>
                </a:lnTo>
                <a:lnTo>
                  <a:pt x="141487" y="39100"/>
                </a:lnTo>
                <a:lnTo>
                  <a:pt x="145760" y="34639"/>
                </a:lnTo>
                <a:lnTo>
                  <a:pt x="150513" y="31665"/>
                </a:lnTo>
                <a:lnTo>
                  <a:pt x="155587" y="29682"/>
                </a:lnTo>
                <a:lnTo>
                  <a:pt x="160875" y="28361"/>
                </a:lnTo>
                <a:lnTo>
                  <a:pt x="165352" y="27480"/>
                </a:lnTo>
                <a:lnTo>
                  <a:pt x="169290" y="26892"/>
                </a:lnTo>
                <a:lnTo>
                  <a:pt x="172867" y="26501"/>
                </a:lnTo>
                <a:lnTo>
                  <a:pt x="179382" y="26066"/>
                </a:lnTo>
                <a:lnTo>
                  <a:pt x="185453" y="25873"/>
                </a:lnTo>
                <a:lnTo>
                  <a:pt x="191326" y="25787"/>
                </a:lnTo>
                <a:lnTo>
                  <a:pt x="194226" y="28621"/>
                </a:lnTo>
                <a:lnTo>
                  <a:pt x="197112" y="33368"/>
                </a:lnTo>
                <a:lnTo>
                  <a:pt x="199988" y="39390"/>
                </a:lnTo>
                <a:lnTo>
                  <a:pt x="202858" y="46263"/>
                </a:lnTo>
                <a:lnTo>
                  <a:pt x="205723" y="53702"/>
                </a:lnTo>
                <a:lnTo>
                  <a:pt x="208586" y="61518"/>
                </a:lnTo>
                <a:lnTo>
                  <a:pt x="210495" y="70540"/>
                </a:lnTo>
                <a:lnTo>
                  <a:pt x="211768" y="80364"/>
                </a:lnTo>
                <a:lnTo>
                  <a:pt x="212616" y="90724"/>
                </a:lnTo>
                <a:lnTo>
                  <a:pt x="214134" y="99535"/>
                </a:lnTo>
                <a:lnTo>
                  <a:pt x="216098" y="107315"/>
                </a:lnTo>
                <a:lnTo>
                  <a:pt x="218361" y="114406"/>
                </a:lnTo>
                <a:lnTo>
                  <a:pt x="218916" y="121038"/>
                </a:lnTo>
                <a:lnTo>
                  <a:pt x="218334" y="127364"/>
                </a:lnTo>
                <a:lnTo>
                  <a:pt x="216994" y="133487"/>
                </a:lnTo>
                <a:lnTo>
                  <a:pt x="216100" y="140426"/>
                </a:lnTo>
                <a:lnTo>
                  <a:pt x="215504" y="147910"/>
                </a:lnTo>
                <a:lnTo>
                  <a:pt x="214312" y="18859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771"/>
          <p:cNvSpPr/>
          <p:nvPr/>
        </p:nvSpPr>
        <p:spPr>
          <a:xfrm>
            <a:off x="4272067" y="5023485"/>
            <a:ext cx="8468" cy="291466"/>
          </a:xfrm>
          <a:custGeom>
            <a:avLst/>
            <a:gdLst/>
            <a:ahLst/>
            <a:cxnLst/>
            <a:rect l="0" t="0" r="0" b="0"/>
            <a:pathLst>
              <a:path w="8468" h="291466">
                <a:moveTo>
                  <a:pt x="8467" y="0"/>
                </a:moveTo>
                <a:lnTo>
                  <a:pt x="8467" y="71276"/>
                </a:lnTo>
                <a:lnTo>
                  <a:pt x="7515" y="90379"/>
                </a:lnTo>
                <a:lnTo>
                  <a:pt x="2576" y="152509"/>
                </a:lnTo>
                <a:lnTo>
                  <a:pt x="1086" y="180176"/>
                </a:lnTo>
                <a:lnTo>
                  <a:pt x="424" y="199458"/>
                </a:lnTo>
                <a:lnTo>
                  <a:pt x="130" y="218188"/>
                </a:lnTo>
                <a:lnTo>
                  <a:pt x="0" y="245562"/>
                </a:lnTo>
                <a:lnTo>
                  <a:pt x="917" y="256100"/>
                </a:lnTo>
                <a:lnTo>
                  <a:pt x="2482" y="264079"/>
                </a:lnTo>
                <a:lnTo>
                  <a:pt x="8467" y="29146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772"/>
          <p:cNvSpPr/>
          <p:nvPr/>
        </p:nvSpPr>
        <p:spPr>
          <a:xfrm>
            <a:off x="4387832" y="5117782"/>
            <a:ext cx="21291" cy="190674"/>
          </a:xfrm>
          <a:custGeom>
            <a:avLst/>
            <a:gdLst/>
            <a:ahLst/>
            <a:cxnLst/>
            <a:rect l="0" t="0" r="0" b="0"/>
            <a:pathLst>
              <a:path w="21291" h="190674">
                <a:moveTo>
                  <a:pt x="12718" y="0"/>
                </a:moveTo>
                <a:lnTo>
                  <a:pt x="12718" y="13653"/>
                </a:lnTo>
                <a:lnTo>
                  <a:pt x="11765" y="22437"/>
                </a:lnTo>
                <a:lnTo>
                  <a:pt x="10178" y="33055"/>
                </a:lnTo>
                <a:lnTo>
                  <a:pt x="8167" y="44897"/>
                </a:lnTo>
                <a:lnTo>
                  <a:pt x="3392" y="78374"/>
                </a:lnTo>
                <a:lnTo>
                  <a:pt x="786" y="97970"/>
                </a:lnTo>
                <a:lnTo>
                  <a:pt x="0" y="116748"/>
                </a:lnTo>
                <a:lnTo>
                  <a:pt x="429" y="134983"/>
                </a:lnTo>
                <a:lnTo>
                  <a:pt x="3044" y="175250"/>
                </a:lnTo>
                <a:lnTo>
                  <a:pt x="3411" y="182556"/>
                </a:lnTo>
                <a:lnTo>
                  <a:pt x="4608" y="187426"/>
                </a:lnTo>
                <a:lnTo>
                  <a:pt x="6359" y="190673"/>
                </a:lnTo>
                <a:lnTo>
                  <a:pt x="21290" y="18859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773"/>
          <p:cNvSpPr/>
          <p:nvPr/>
        </p:nvSpPr>
        <p:spPr>
          <a:xfrm>
            <a:off x="4443412" y="5032057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774"/>
          <p:cNvSpPr/>
          <p:nvPr/>
        </p:nvSpPr>
        <p:spPr>
          <a:xfrm>
            <a:off x="4529252" y="5055143"/>
            <a:ext cx="325641" cy="219075"/>
          </a:xfrm>
          <a:custGeom>
            <a:avLst/>
            <a:gdLst/>
            <a:ahLst/>
            <a:cxnLst/>
            <a:rect l="0" t="0" r="0" b="0"/>
            <a:pathLst>
              <a:path w="325641" h="219075">
                <a:moveTo>
                  <a:pt x="25602" y="28349"/>
                </a:moveTo>
                <a:lnTo>
                  <a:pt x="21052" y="42002"/>
                </a:lnTo>
                <a:lnTo>
                  <a:pt x="19711" y="47928"/>
                </a:lnTo>
                <a:lnTo>
                  <a:pt x="18817" y="53785"/>
                </a:lnTo>
                <a:lnTo>
                  <a:pt x="18221" y="59594"/>
                </a:lnTo>
                <a:lnTo>
                  <a:pt x="16872" y="65371"/>
                </a:lnTo>
                <a:lnTo>
                  <a:pt x="15020" y="71128"/>
                </a:lnTo>
                <a:lnTo>
                  <a:pt x="12832" y="76871"/>
                </a:lnTo>
                <a:lnTo>
                  <a:pt x="11374" y="88319"/>
                </a:lnTo>
                <a:lnTo>
                  <a:pt x="10402" y="103572"/>
                </a:lnTo>
                <a:lnTo>
                  <a:pt x="9754" y="121360"/>
                </a:lnTo>
                <a:lnTo>
                  <a:pt x="8369" y="135124"/>
                </a:lnTo>
                <a:lnTo>
                  <a:pt x="6494" y="146205"/>
                </a:lnTo>
                <a:lnTo>
                  <a:pt x="4291" y="155497"/>
                </a:lnTo>
                <a:lnTo>
                  <a:pt x="2822" y="167407"/>
                </a:lnTo>
                <a:lnTo>
                  <a:pt x="1843" y="181062"/>
                </a:lnTo>
                <a:lnTo>
                  <a:pt x="272" y="216735"/>
                </a:lnTo>
                <a:lnTo>
                  <a:pt x="143" y="218710"/>
                </a:lnTo>
                <a:lnTo>
                  <a:pt x="57" y="219074"/>
                </a:lnTo>
                <a:lnTo>
                  <a:pt x="0" y="218364"/>
                </a:lnTo>
                <a:lnTo>
                  <a:pt x="2476" y="215035"/>
                </a:lnTo>
                <a:lnTo>
                  <a:pt x="4470" y="212814"/>
                </a:lnTo>
                <a:lnTo>
                  <a:pt x="5799" y="208476"/>
                </a:lnTo>
                <a:lnTo>
                  <a:pt x="6685" y="202726"/>
                </a:lnTo>
                <a:lnTo>
                  <a:pt x="7276" y="196036"/>
                </a:lnTo>
                <a:lnTo>
                  <a:pt x="8622" y="189670"/>
                </a:lnTo>
                <a:lnTo>
                  <a:pt x="10472" y="183522"/>
                </a:lnTo>
                <a:lnTo>
                  <a:pt x="12658" y="177518"/>
                </a:lnTo>
                <a:lnTo>
                  <a:pt x="20167" y="153066"/>
                </a:lnTo>
                <a:lnTo>
                  <a:pt x="24837" y="137212"/>
                </a:lnTo>
                <a:lnTo>
                  <a:pt x="29854" y="122831"/>
                </a:lnTo>
                <a:lnTo>
                  <a:pt x="35105" y="109435"/>
                </a:lnTo>
                <a:lnTo>
                  <a:pt x="45066" y="86295"/>
                </a:lnTo>
                <a:lnTo>
                  <a:pt x="52668" y="69660"/>
                </a:lnTo>
                <a:lnTo>
                  <a:pt x="56981" y="62557"/>
                </a:lnTo>
                <a:lnTo>
                  <a:pt x="61761" y="55917"/>
                </a:lnTo>
                <a:lnTo>
                  <a:pt x="66853" y="49585"/>
                </a:lnTo>
                <a:lnTo>
                  <a:pt x="73106" y="42507"/>
                </a:lnTo>
                <a:lnTo>
                  <a:pt x="87673" y="27021"/>
                </a:lnTo>
                <a:lnTo>
                  <a:pt x="93653" y="21749"/>
                </a:lnTo>
                <a:lnTo>
                  <a:pt x="102837" y="15891"/>
                </a:lnTo>
                <a:lnTo>
                  <a:pt x="107572" y="15281"/>
                </a:lnTo>
                <a:lnTo>
                  <a:pt x="112634" y="15827"/>
                </a:lnTo>
                <a:lnTo>
                  <a:pt x="125344" y="18996"/>
                </a:lnTo>
                <a:lnTo>
                  <a:pt x="129622" y="24510"/>
                </a:lnTo>
                <a:lnTo>
                  <a:pt x="132096" y="28647"/>
                </a:lnTo>
                <a:lnTo>
                  <a:pt x="134698" y="33310"/>
                </a:lnTo>
                <a:lnTo>
                  <a:pt x="140130" y="43571"/>
                </a:lnTo>
                <a:lnTo>
                  <a:pt x="141959" y="48975"/>
                </a:lnTo>
                <a:lnTo>
                  <a:pt x="143179" y="54482"/>
                </a:lnTo>
                <a:lnTo>
                  <a:pt x="143992" y="60059"/>
                </a:lnTo>
                <a:lnTo>
                  <a:pt x="144534" y="64729"/>
                </a:lnTo>
                <a:lnTo>
                  <a:pt x="144895" y="68795"/>
                </a:lnTo>
                <a:lnTo>
                  <a:pt x="145135" y="72458"/>
                </a:lnTo>
                <a:lnTo>
                  <a:pt x="145404" y="84148"/>
                </a:lnTo>
                <a:lnTo>
                  <a:pt x="145616" y="186764"/>
                </a:lnTo>
                <a:lnTo>
                  <a:pt x="146569" y="192062"/>
                </a:lnTo>
                <a:lnTo>
                  <a:pt x="148157" y="196546"/>
                </a:lnTo>
                <a:lnTo>
                  <a:pt x="150168" y="200488"/>
                </a:lnTo>
                <a:lnTo>
                  <a:pt x="152461" y="203116"/>
                </a:lnTo>
                <a:lnTo>
                  <a:pt x="154942" y="204868"/>
                </a:lnTo>
                <a:lnTo>
                  <a:pt x="160240" y="206814"/>
                </a:lnTo>
                <a:lnTo>
                  <a:pt x="165768" y="207679"/>
                </a:lnTo>
                <a:lnTo>
                  <a:pt x="168577" y="206958"/>
                </a:lnTo>
                <a:lnTo>
                  <a:pt x="174237" y="203615"/>
                </a:lnTo>
                <a:lnTo>
                  <a:pt x="176127" y="201391"/>
                </a:lnTo>
                <a:lnTo>
                  <a:pt x="177387" y="198956"/>
                </a:lnTo>
                <a:lnTo>
                  <a:pt x="178227" y="196379"/>
                </a:lnTo>
                <a:lnTo>
                  <a:pt x="181645" y="191804"/>
                </a:lnTo>
                <a:lnTo>
                  <a:pt x="186781" y="185897"/>
                </a:lnTo>
                <a:lnTo>
                  <a:pt x="202582" y="169010"/>
                </a:lnTo>
                <a:lnTo>
                  <a:pt x="206453" y="164985"/>
                </a:lnTo>
                <a:lnTo>
                  <a:pt x="212845" y="156588"/>
                </a:lnTo>
                <a:lnTo>
                  <a:pt x="230106" y="132017"/>
                </a:lnTo>
                <a:lnTo>
                  <a:pt x="237186" y="121273"/>
                </a:lnTo>
                <a:lnTo>
                  <a:pt x="242858" y="112206"/>
                </a:lnTo>
                <a:lnTo>
                  <a:pt x="263012" y="77643"/>
                </a:lnTo>
                <a:lnTo>
                  <a:pt x="272458" y="61212"/>
                </a:lnTo>
                <a:lnTo>
                  <a:pt x="278756" y="46447"/>
                </a:lnTo>
                <a:lnTo>
                  <a:pt x="282954" y="32795"/>
                </a:lnTo>
                <a:lnTo>
                  <a:pt x="285752" y="19883"/>
                </a:lnTo>
                <a:lnTo>
                  <a:pt x="286666" y="11275"/>
                </a:lnTo>
                <a:lnTo>
                  <a:pt x="286322" y="5536"/>
                </a:lnTo>
                <a:lnTo>
                  <a:pt x="285141" y="1711"/>
                </a:lnTo>
                <a:lnTo>
                  <a:pt x="283401" y="113"/>
                </a:lnTo>
                <a:lnTo>
                  <a:pt x="281288" y="0"/>
                </a:lnTo>
                <a:lnTo>
                  <a:pt x="278927" y="877"/>
                </a:lnTo>
                <a:lnTo>
                  <a:pt x="273764" y="4392"/>
                </a:lnTo>
                <a:lnTo>
                  <a:pt x="268294" y="9129"/>
                </a:lnTo>
                <a:lnTo>
                  <a:pt x="262688" y="14409"/>
                </a:lnTo>
                <a:lnTo>
                  <a:pt x="257955" y="21913"/>
                </a:lnTo>
                <a:lnTo>
                  <a:pt x="251941" y="32631"/>
                </a:lnTo>
                <a:lnTo>
                  <a:pt x="232366" y="69941"/>
                </a:lnTo>
                <a:lnTo>
                  <a:pt x="226310" y="81794"/>
                </a:lnTo>
                <a:lnTo>
                  <a:pt x="221320" y="94459"/>
                </a:lnTo>
                <a:lnTo>
                  <a:pt x="217041" y="107665"/>
                </a:lnTo>
                <a:lnTo>
                  <a:pt x="213235" y="121231"/>
                </a:lnTo>
                <a:lnTo>
                  <a:pt x="210698" y="133133"/>
                </a:lnTo>
                <a:lnTo>
                  <a:pt x="209008" y="143925"/>
                </a:lnTo>
                <a:lnTo>
                  <a:pt x="207128" y="161631"/>
                </a:lnTo>
                <a:lnTo>
                  <a:pt x="206627" y="167686"/>
                </a:lnTo>
                <a:lnTo>
                  <a:pt x="206293" y="172676"/>
                </a:lnTo>
                <a:lnTo>
                  <a:pt x="207023" y="177907"/>
                </a:lnTo>
                <a:lnTo>
                  <a:pt x="208462" y="183299"/>
                </a:lnTo>
                <a:lnTo>
                  <a:pt x="210374" y="188799"/>
                </a:lnTo>
                <a:lnTo>
                  <a:pt x="212601" y="193418"/>
                </a:lnTo>
                <a:lnTo>
                  <a:pt x="215038" y="197450"/>
                </a:lnTo>
                <a:lnTo>
                  <a:pt x="217615" y="201091"/>
                </a:lnTo>
                <a:lnTo>
                  <a:pt x="220286" y="203518"/>
                </a:lnTo>
                <a:lnTo>
                  <a:pt x="223019" y="205136"/>
                </a:lnTo>
                <a:lnTo>
                  <a:pt x="225793" y="206214"/>
                </a:lnTo>
                <a:lnTo>
                  <a:pt x="231416" y="209953"/>
                </a:lnTo>
                <a:lnTo>
                  <a:pt x="234249" y="212283"/>
                </a:lnTo>
                <a:lnTo>
                  <a:pt x="238995" y="213837"/>
                </a:lnTo>
                <a:lnTo>
                  <a:pt x="245017" y="214873"/>
                </a:lnTo>
                <a:lnTo>
                  <a:pt x="251889" y="215563"/>
                </a:lnTo>
                <a:lnTo>
                  <a:pt x="258375" y="215071"/>
                </a:lnTo>
                <a:lnTo>
                  <a:pt x="264605" y="213791"/>
                </a:lnTo>
                <a:lnTo>
                  <a:pt x="270662" y="211984"/>
                </a:lnTo>
                <a:lnTo>
                  <a:pt x="276606" y="209827"/>
                </a:lnTo>
                <a:lnTo>
                  <a:pt x="282473" y="207437"/>
                </a:lnTo>
                <a:lnTo>
                  <a:pt x="288289" y="204891"/>
                </a:lnTo>
                <a:lnTo>
                  <a:pt x="295025" y="202241"/>
                </a:lnTo>
                <a:lnTo>
                  <a:pt x="325640" y="19122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775"/>
          <p:cNvSpPr/>
          <p:nvPr/>
        </p:nvSpPr>
        <p:spPr>
          <a:xfrm>
            <a:off x="4936185" y="5084683"/>
            <a:ext cx="175883" cy="195751"/>
          </a:xfrm>
          <a:custGeom>
            <a:avLst/>
            <a:gdLst/>
            <a:ahLst/>
            <a:cxnLst/>
            <a:rect l="0" t="0" r="0" b="0"/>
            <a:pathLst>
              <a:path w="175883" h="195751">
                <a:moveTo>
                  <a:pt x="73012" y="7382"/>
                </a:moveTo>
                <a:lnTo>
                  <a:pt x="63910" y="2831"/>
                </a:lnTo>
                <a:lnTo>
                  <a:pt x="60277" y="1490"/>
                </a:lnTo>
                <a:lnTo>
                  <a:pt x="56902" y="596"/>
                </a:lnTo>
                <a:lnTo>
                  <a:pt x="53699" y="0"/>
                </a:lnTo>
                <a:lnTo>
                  <a:pt x="49659" y="1508"/>
                </a:lnTo>
                <a:lnTo>
                  <a:pt x="45061" y="4419"/>
                </a:lnTo>
                <a:lnTo>
                  <a:pt x="40091" y="8264"/>
                </a:lnTo>
                <a:lnTo>
                  <a:pt x="35824" y="12732"/>
                </a:lnTo>
                <a:lnTo>
                  <a:pt x="32028" y="17616"/>
                </a:lnTo>
                <a:lnTo>
                  <a:pt x="28544" y="22778"/>
                </a:lnTo>
                <a:lnTo>
                  <a:pt x="26222" y="27170"/>
                </a:lnTo>
                <a:lnTo>
                  <a:pt x="24673" y="31052"/>
                </a:lnTo>
                <a:lnTo>
                  <a:pt x="23642" y="34592"/>
                </a:lnTo>
                <a:lnTo>
                  <a:pt x="21048" y="40762"/>
                </a:lnTo>
                <a:lnTo>
                  <a:pt x="17415" y="48685"/>
                </a:lnTo>
                <a:lnTo>
                  <a:pt x="13087" y="57777"/>
                </a:lnTo>
                <a:lnTo>
                  <a:pt x="10202" y="65744"/>
                </a:lnTo>
                <a:lnTo>
                  <a:pt x="8279" y="72960"/>
                </a:lnTo>
                <a:lnTo>
                  <a:pt x="6996" y="79675"/>
                </a:lnTo>
                <a:lnTo>
                  <a:pt x="3032" y="97297"/>
                </a:lnTo>
                <a:lnTo>
                  <a:pt x="641" y="107331"/>
                </a:lnTo>
                <a:lnTo>
                  <a:pt x="0" y="118782"/>
                </a:lnTo>
                <a:lnTo>
                  <a:pt x="524" y="131178"/>
                </a:lnTo>
                <a:lnTo>
                  <a:pt x="1827" y="144205"/>
                </a:lnTo>
                <a:lnTo>
                  <a:pt x="2695" y="154795"/>
                </a:lnTo>
                <a:lnTo>
                  <a:pt x="3275" y="163760"/>
                </a:lnTo>
                <a:lnTo>
                  <a:pt x="3660" y="171641"/>
                </a:lnTo>
                <a:lnTo>
                  <a:pt x="4870" y="177848"/>
                </a:lnTo>
                <a:lnTo>
                  <a:pt x="6629" y="182938"/>
                </a:lnTo>
                <a:lnTo>
                  <a:pt x="8754" y="187284"/>
                </a:lnTo>
                <a:lnTo>
                  <a:pt x="11123" y="190182"/>
                </a:lnTo>
                <a:lnTo>
                  <a:pt x="13655" y="192114"/>
                </a:lnTo>
                <a:lnTo>
                  <a:pt x="19009" y="194260"/>
                </a:lnTo>
                <a:lnTo>
                  <a:pt x="21770" y="194832"/>
                </a:lnTo>
                <a:lnTo>
                  <a:pt x="24563" y="195214"/>
                </a:lnTo>
                <a:lnTo>
                  <a:pt x="27378" y="195468"/>
                </a:lnTo>
                <a:lnTo>
                  <a:pt x="30206" y="195638"/>
                </a:lnTo>
                <a:lnTo>
                  <a:pt x="33045" y="195750"/>
                </a:lnTo>
                <a:lnTo>
                  <a:pt x="35890" y="194874"/>
                </a:lnTo>
                <a:lnTo>
                  <a:pt x="38739" y="193337"/>
                </a:lnTo>
                <a:lnTo>
                  <a:pt x="41591" y="191359"/>
                </a:lnTo>
                <a:lnTo>
                  <a:pt x="44445" y="189088"/>
                </a:lnTo>
                <a:lnTo>
                  <a:pt x="47300" y="186622"/>
                </a:lnTo>
                <a:lnTo>
                  <a:pt x="50155" y="184025"/>
                </a:lnTo>
                <a:lnTo>
                  <a:pt x="52060" y="180389"/>
                </a:lnTo>
                <a:lnTo>
                  <a:pt x="53329" y="176060"/>
                </a:lnTo>
                <a:lnTo>
                  <a:pt x="54175" y="171269"/>
                </a:lnTo>
                <a:lnTo>
                  <a:pt x="55691" y="167122"/>
                </a:lnTo>
                <a:lnTo>
                  <a:pt x="57655" y="163405"/>
                </a:lnTo>
                <a:lnTo>
                  <a:pt x="59916" y="159975"/>
                </a:lnTo>
                <a:lnTo>
                  <a:pt x="62376" y="155783"/>
                </a:lnTo>
                <a:lnTo>
                  <a:pt x="64969" y="151083"/>
                </a:lnTo>
                <a:lnTo>
                  <a:pt x="67650" y="146045"/>
                </a:lnTo>
                <a:lnTo>
                  <a:pt x="72295" y="135066"/>
                </a:lnTo>
                <a:lnTo>
                  <a:pt x="85076" y="102548"/>
                </a:lnTo>
                <a:lnTo>
                  <a:pt x="89627" y="87018"/>
                </a:lnTo>
                <a:lnTo>
                  <a:pt x="92661" y="72855"/>
                </a:lnTo>
                <a:lnTo>
                  <a:pt x="94684" y="59603"/>
                </a:lnTo>
                <a:lnTo>
                  <a:pt x="96032" y="47911"/>
                </a:lnTo>
                <a:lnTo>
                  <a:pt x="96932" y="37259"/>
                </a:lnTo>
                <a:lnTo>
                  <a:pt x="98375" y="13283"/>
                </a:lnTo>
                <a:lnTo>
                  <a:pt x="99445" y="12269"/>
                </a:lnTo>
                <a:lnTo>
                  <a:pt x="101112" y="12545"/>
                </a:lnTo>
                <a:lnTo>
                  <a:pt x="103175" y="13681"/>
                </a:lnTo>
                <a:lnTo>
                  <a:pt x="104551" y="17296"/>
                </a:lnTo>
                <a:lnTo>
                  <a:pt x="105468" y="22564"/>
                </a:lnTo>
                <a:lnTo>
                  <a:pt x="106079" y="28933"/>
                </a:lnTo>
                <a:lnTo>
                  <a:pt x="108392" y="39847"/>
                </a:lnTo>
                <a:lnTo>
                  <a:pt x="111838" y="53790"/>
                </a:lnTo>
                <a:lnTo>
                  <a:pt x="116041" y="69753"/>
                </a:lnTo>
                <a:lnTo>
                  <a:pt x="119795" y="82300"/>
                </a:lnTo>
                <a:lnTo>
                  <a:pt x="123251" y="92570"/>
                </a:lnTo>
                <a:lnTo>
                  <a:pt x="126507" y="101321"/>
                </a:lnTo>
                <a:lnTo>
                  <a:pt x="129630" y="108108"/>
                </a:lnTo>
                <a:lnTo>
                  <a:pt x="132665" y="113585"/>
                </a:lnTo>
                <a:lnTo>
                  <a:pt x="135641" y="118189"/>
                </a:lnTo>
                <a:lnTo>
                  <a:pt x="138577" y="122210"/>
                </a:lnTo>
                <a:lnTo>
                  <a:pt x="141487" y="125844"/>
                </a:lnTo>
                <a:lnTo>
                  <a:pt x="148450" y="133969"/>
                </a:lnTo>
                <a:lnTo>
                  <a:pt x="149975" y="134636"/>
                </a:lnTo>
                <a:lnTo>
                  <a:pt x="154207" y="135377"/>
                </a:lnTo>
                <a:lnTo>
                  <a:pt x="159264" y="135706"/>
                </a:lnTo>
                <a:lnTo>
                  <a:pt x="161946" y="135794"/>
                </a:lnTo>
                <a:lnTo>
                  <a:pt x="164686" y="134899"/>
                </a:lnTo>
                <a:lnTo>
                  <a:pt x="167466" y="133351"/>
                </a:lnTo>
                <a:lnTo>
                  <a:pt x="175882" y="12739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776"/>
          <p:cNvSpPr/>
          <p:nvPr/>
        </p:nvSpPr>
        <p:spPr>
          <a:xfrm>
            <a:off x="5154929" y="5075047"/>
            <a:ext cx="180024" cy="225501"/>
          </a:xfrm>
          <a:custGeom>
            <a:avLst/>
            <a:gdLst/>
            <a:ahLst/>
            <a:cxnLst/>
            <a:rect l="0" t="0" r="0" b="0"/>
            <a:pathLst>
              <a:path w="180024" h="225501">
                <a:moveTo>
                  <a:pt x="0" y="8445"/>
                </a:moveTo>
                <a:lnTo>
                  <a:pt x="0" y="12996"/>
                </a:lnTo>
                <a:lnTo>
                  <a:pt x="953" y="17194"/>
                </a:lnTo>
                <a:lnTo>
                  <a:pt x="2541" y="22850"/>
                </a:lnTo>
                <a:lnTo>
                  <a:pt x="4551" y="29479"/>
                </a:lnTo>
                <a:lnTo>
                  <a:pt x="5892" y="35803"/>
                </a:lnTo>
                <a:lnTo>
                  <a:pt x="6786" y="41923"/>
                </a:lnTo>
                <a:lnTo>
                  <a:pt x="7382" y="47909"/>
                </a:lnTo>
                <a:lnTo>
                  <a:pt x="7779" y="62377"/>
                </a:lnTo>
                <a:lnTo>
                  <a:pt x="8542" y="173846"/>
                </a:lnTo>
                <a:lnTo>
                  <a:pt x="9505" y="180625"/>
                </a:lnTo>
                <a:lnTo>
                  <a:pt x="11099" y="187049"/>
                </a:lnTo>
                <a:lnTo>
                  <a:pt x="13115" y="193237"/>
                </a:lnTo>
                <a:lnTo>
                  <a:pt x="14458" y="198315"/>
                </a:lnTo>
                <a:lnTo>
                  <a:pt x="15354" y="202652"/>
                </a:lnTo>
                <a:lnTo>
                  <a:pt x="15951" y="206497"/>
                </a:lnTo>
                <a:lnTo>
                  <a:pt x="16615" y="213308"/>
                </a:lnTo>
                <a:lnTo>
                  <a:pt x="16792" y="216458"/>
                </a:lnTo>
                <a:lnTo>
                  <a:pt x="17862" y="219510"/>
                </a:lnTo>
                <a:lnTo>
                  <a:pt x="21591" y="225442"/>
                </a:lnTo>
                <a:lnTo>
                  <a:pt x="22967" y="225500"/>
                </a:lnTo>
                <a:lnTo>
                  <a:pt x="23884" y="223633"/>
                </a:lnTo>
                <a:lnTo>
                  <a:pt x="24495" y="220484"/>
                </a:lnTo>
                <a:lnTo>
                  <a:pt x="23951" y="213622"/>
                </a:lnTo>
                <a:lnTo>
                  <a:pt x="22635" y="204285"/>
                </a:lnTo>
                <a:lnTo>
                  <a:pt x="20805" y="193297"/>
                </a:lnTo>
                <a:lnTo>
                  <a:pt x="19585" y="181210"/>
                </a:lnTo>
                <a:lnTo>
                  <a:pt x="18772" y="168389"/>
                </a:lnTo>
                <a:lnTo>
                  <a:pt x="18230" y="155080"/>
                </a:lnTo>
                <a:lnTo>
                  <a:pt x="18821" y="143349"/>
                </a:lnTo>
                <a:lnTo>
                  <a:pt x="20168" y="132671"/>
                </a:lnTo>
                <a:lnTo>
                  <a:pt x="22018" y="122695"/>
                </a:lnTo>
                <a:lnTo>
                  <a:pt x="25156" y="112234"/>
                </a:lnTo>
                <a:lnTo>
                  <a:pt x="29153" y="101450"/>
                </a:lnTo>
                <a:lnTo>
                  <a:pt x="33723" y="90451"/>
                </a:lnTo>
                <a:lnTo>
                  <a:pt x="41341" y="73150"/>
                </a:lnTo>
                <a:lnTo>
                  <a:pt x="48854" y="57206"/>
                </a:lnTo>
                <a:lnTo>
                  <a:pt x="58543" y="37419"/>
                </a:lnTo>
                <a:lnTo>
                  <a:pt x="62842" y="29666"/>
                </a:lnTo>
                <a:lnTo>
                  <a:pt x="66660" y="23545"/>
                </a:lnTo>
                <a:lnTo>
                  <a:pt x="70157" y="18511"/>
                </a:lnTo>
                <a:lnTo>
                  <a:pt x="74395" y="15156"/>
                </a:lnTo>
                <a:lnTo>
                  <a:pt x="79124" y="12919"/>
                </a:lnTo>
                <a:lnTo>
                  <a:pt x="84182" y="11428"/>
                </a:lnTo>
                <a:lnTo>
                  <a:pt x="88506" y="9481"/>
                </a:lnTo>
                <a:lnTo>
                  <a:pt x="92342" y="7231"/>
                </a:lnTo>
                <a:lnTo>
                  <a:pt x="95852" y="4778"/>
                </a:lnTo>
                <a:lnTo>
                  <a:pt x="99144" y="3143"/>
                </a:lnTo>
                <a:lnTo>
                  <a:pt x="102291" y="2053"/>
                </a:lnTo>
                <a:lnTo>
                  <a:pt x="105342" y="1326"/>
                </a:lnTo>
                <a:lnTo>
                  <a:pt x="109281" y="842"/>
                </a:lnTo>
                <a:lnTo>
                  <a:pt x="113812" y="519"/>
                </a:lnTo>
                <a:lnTo>
                  <a:pt x="122973" y="160"/>
                </a:lnTo>
                <a:lnTo>
                  <a:pt x="130220" y="0"/>
                </a:lnTo>
                <a:lnTo>
                  <a:pt x="135391" y="910"/>
                </a:lnTo>
                <a:lnTo>
                  <a:pt x="141696" y="2469"/>
                </a:lnTo>
                <a:lnTo>
                  <a:pt x="158694" y="7265"/>
                </a:lnTo>
                <a:lnTo>
                  <a:pt x="163559" y="7920"/>
                </a:lnTo>
                <a:lnTo>
                  <a:pt x="180023" y="1701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777"/>
          <p:cNvSpPr/>
          <p:nvPr/>
        </p:nvSpPr>
        <p:spPr>
          <a:xfrm>
            <a:off x="3697604" y="5066347"/>
            <a:ext cx="154306" cy="94299"/>
          </a:xfrm>
          <a:custGeom>
            <a:avLst/>
            <a:gdLst/>
            <a:ahLst/>
            <a:cxnLst/>
            <a:rect l="0" t="0" r="0" b="0"/>
            <a:pathLst>
              <a:path w="154306" h="94299">
                <a:moveTo>
                  <a:pt x="154305" y="0"/>
                </a:moveTo>
                <a:lnTo>
                  <a:pt x="149755" y="0"/>
                </a:lnTo>
                <a:lnTo>
                  <a:pt x="144604" y="953"/>
                </a:lnTo>
                <a:lnTo>
                  <a:pt x="128721" y="4551"/>
                </a:lnTo>
                <a:lnTo>
                  <a:pt x="122010" y="6844"/>
                </a:lnTo>
                <a:lnTo>
                  <a:pt x="116582" y="9325"/>
                </a:lnTo>
                <a:lnTo>
                  <a:pt x="112012" y="11932"/>
                </a:lnTo>
                <a:lnTo>
                  <a:pt x="101853" y="17368"/>
                </a:lnTo>
                <a:lnTo>
                  <a:pt x="33283" y="51923"/>
                </a:lnTo>
                <a:lnTo>
                  <a:pt x="26951" y="55570"/>
                </a:lnTo>
                <a:lnTo>
                  <a:pt x="21777" y="58954"/>
                </a:lnTo>
                <a:lnTo>
                  <a:pt x="17376" y="62163"/>
                </a:lnTo>
                <a:lnTo>
                  <a:pt x="14441" y="65254"/>
                </a:lnTo>
                <a:lnTo>
                  <a:pt x="12486" y="68268"/>
                </a:lnTo>
                <a:lnTo>
                  <a:pt x="11181" y="71230"/>
                </a:lnTo>
                <a:lnTo>
                  <a:pt x="9360" y="74157"/>
                </a:lnTo>
                <a:lnTo>
                  <a:pt x="7192" y="77060"/>
                </a:lnTo>
                <a:lnTo>
                  <a:pt x="0" y="9429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778"/>
          <p:cNvSpPr/>
          <p:nvPr/>
        </p:nvSpPr>
        <p:spPr>
          <a:xfrm>
            <a:off x="5514975" y="5122547"/>
            <a:ext cx="1811150" cy="1023936"/>
          </a:xfrm>
          <a:custGeom>
            <a:avLst/>
            <a:gdLst/>
            <a:ahLst/>
            <a:cxnLst/>
            <a:rect l="0" t="0" r="0" b="0"/>
            <a:pathLst>
              <a:path w="1811150" h="1023936">
                <a:moveTo>
                  <a:pt x="0" y="1023935"/>
                </a:moveTo>
                <a:lnTo>
                  <a:pt x="11931" y="1023935"/>
                </a:lnTo>
                <a:lnTo>
                  <a:pt x="14621" y="1022983"/>
                </a:lnTo>
                <a:lnTo>
                  <a:pt x="22959" y="1018044"/>
                </a:lnTo>
                <a:lnTo>
                  <a:pt x="28619" y="1016554"/>
                </a:lnTo>
                <a:lnTo>
                  <a:pt x="40966" y="1014646"/>
                </a:lnTo>
                <a:lnTo>
                  <a:pt x="58221" y="1008624"/>
                </a:lnTo>
                <a:lnTo>
                  <a:pt x="61674" y="1008013"/>
                </a:lnTo>
                <a:lnTo>
                  <a:pt x="68050" y="1004794"/>
                </a:lnTo>
                <a:lnTo>
                  <a:pt x="71085" y="1002602"/>
                </a:lnTo>
                <a:lnTo>
                  <a:pt x="126389" y="982684"/>
                </a:lnTo>
                <a:lnTo>
                  <a:pt x="160144" y="964069"/>
                </a:lnTo>
                <a:lnTo>
                  <a:pt x="202032" y="936552"/>
                </a:lnTo>
                <a:lnTo>
                  <a:pt x="219776" y="927136"/>
                </a:lnTo>
                <a:lnTo>
                  <a:pt x="228805" y="918683"/>
                </a:lnTo>
                <a:lnTo>
                  <a:pt x="232546" y="913762"/>
                </a:lnTo>
                <a:lnTo>
                  <a:pt x="241784" y="905755"/>
                </a:lnTo>
                <a:lnTo>
                  <a:pt x="276888" y="879200"/>
                </a:lnTo>
                <a:lnTo>
                  <a:pt x="314487" y="850719"/>
                </a:lnTo>
                <a:lnTo>
                  <a:pt x="354891" y="820739"/>
                </a:lnTo>
                <a:lnTo>
                  <a:pt x="402438" y="790421"/>
                </a:lnTo>
                <a:lnTo>
                  <a:pt x="437312" y="764585"/>
                </a:lnTo>
                <a:lnTo>
                  <a:pt x="483640" y="734467"/>
                </a:lnTo>
                <a:lnTo>
                  <a:pt x="508849" y="716129"/>
                </a:lnTo>
                <a:lnTo>
                  <a:pt x="552545" y="690917"/>
                </a:lnTo>
                <a:lnTo>
                  <a:pt x="605326" y="661432"/>
                </a:lnTo>
                <a:lnTo>
                  <a:pt x="655623" y="632510"/>
                </a:lnTo>
                <a:lnTo>
                  <a:pt x="711682" y="603889"/>
                </a:lnTo>
                <a:lnTo>
                  <a:pt x="764002" y="578918"/>
                </a:lnTo>
                <a:lnTo>
                  <a:pt x="820191" y="553656"/>
                </a:lnTo>
                <a:lnTo>
                  <a:pt x="874074" y="522047"/>
                </a:lnTo>
                <a:lnTo>
                  <a:pt x="928163" y="493211"/>
                </a:lnTo>
                <a:lnTo>
                  <a:pt x="973405" y="466951"/>
                </a:lnTo>
                <a:lnTo>
                  <a:pt x="1010157" y="447139"/>
                </a:lnTo>
                <a:lnTo>
                  <a:pt x="1068534" y="417028"/>
                </a:lnTo>
                <a:lnTo>
                  <a:pt x="1119137" y="387017"/>
                </a:lnTo>
                <a:lnTo>
                  <a:pt x="1172964" y="349978"/>
                </a:lnTo>
                <a:lnTo>
                  <a:pt x="1223309" y="319269"/>
                </a:lnTo>
                <a:lnTo>
                  <a:pt x="1258385" y="296095"/>
                </a:lnTo>
                <a:lnTo>
                  <a:pt x="1300977" y="265696"/>
                </a:lnTo>
                <a:lnTo>
                  <a:pt x="1376418" y="222332"/>
                </a:lnTo>
                <a:lnTo>
                  <a:pt x="1422540" y="192581"/>
                </a:lnTo>
                <a:lnTo>
                  <a:pt x="1474427" y="160668"/>
                </a:lnTo>
                <a:lnTo>
                  <a:pt x="1507795" y="142678"/>
                </a:lnTo>
                <a:lnTo>
                  <a:pt x="1541668" y="122677"/>
                </a:lnTo>
                <a:lnTo>
                  <a:pt x="1588473" y="97914"/>
                </a:lnTo>
                <a:lnTo>
                  <a:pt x="1648224" y="69633"/>
                </a:lnTo>
                <a:lnTo>
                  <a:pt x="1704424" y="42093"/>
                </a:lnTo>
                <a:lnTo>
                  <a:pt x="1761715" y="18139"/>
                </a:lnTo>
                <a:lnTo>
                  <a:pt x="1794418" y="954"/>
                </a:lnTo>
                <a:lnTo>
                  <a:pt x="1800163" y="0"/>
                </a:lnTo>
                <a:lnTo>
                  <a:pt x="1804946" y="317"/>
                </a:lnTo>
                <a:lnTo>
                  <a:pt x="1810896" y="2256"/>
                </a:lnTo>
                <a:lnTo>
                  <a:pt x="1811149" y="2774"/>
                </a:lnTo>
                <a:lnTo>
                  <a:pt x="1800225" y="1238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Average rate of change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To find the average rate of change between two point, use the formula for slope.  </a:t>
            </a:r>
          </a:p>
          <a:p>
            <a:pPr eaLnBrk="1" hangingPunct="1"/>
            <a:r>
              <a:rPr lang="en-US" smtClean="0"/>
              <a:t>Plug in the two coordinates as x</a:t>
            </a:r>
            <a:r>
              <a:rPr lang="en-US" baseline="-25000" smtClean="0"/>
              <a:t>1</a:t>
            </a:r>
            <a:r>
              <a:rPr lang="en-US" smtClean="0"/>
              <a:t>, x</a:t>
            </a:r>
            <a:r>
              <a:rPr lang="en-US" baseline="-25000" smtClean="0"/>
              <a:t>2</a:t>
            </a:r>
            <a:r>
              <a:rPr lang="en-US" smtClean="0"/>
              <a:t>, y</a:t>
            </a:r>
            <a:r>
              <a:rPr lang="en-US" baseline="-25000" smtClean="0"/>
              <a:t>1</a:t>
            </a:r>
            <a:r>
              <a:rPr lang="en-US" smtClean="0"/>
              <a:t>, and y</a:t>
            </a:r>
            <a:r>
              <a:rPr lang="en-US" baseline="-25000" smtClean="0"/>
              <a:t>2</a:t>
            </a:r>
            <a:r>
              <a:rPr lang="en-US" smtClean="0"/>
              <a:t>.</a:t>
            </a:r>
          </a:p>
        </p:txBody>
      </p:sp>
      <p:sp>
        <p:nvSpPr>
          <p:cNvPr id="4" name="SMARTPenAnnotation649"/>
          <p:cNvSpPr/>
          <p:nvPr/>
        </p:nvSpPr>
        <p:spPr>
          <a:xfrm>
            <a:off x="4443412" y="2350090"/>
            <a:ext cx="214314" cy="204023"/>
          </a:xfrm>
          <a:custGeom>
            <a:avLst/>
            <a:gdLst/>
            <a:ahLst/>
            <a:cxnLst/>
            <a:rect l="0" t="0" r="0" b="0"/>
            <a:pathLst>
              <a:path w="214314" h="204023">
                <a:moveTo>
                  <a:pt x="214313" y="24492"/>
                </a:moveTo>
                <a:lnTo>
                  <a:pt x="214313" y="17111"/>
                </a:lnTo>
                <a:lnTo>
                  <a:pt x="209762" y="11722"/>
                </a:lnTo>
                <a:lnTo>
                  <a:pt x="206516" y="10263"/>
                </a:lnTo>
                <a:lnTo>
                  <a:pt x="202447" y="9291"/>
                </a:lnTo>
                <a:lnTo>
                  <a:pt x="191331" y="7731"/>
                </a:lnTo>
                <a:lnTo>
                  <a:pt x="184731" y="4978"/>
                </a:lnTo>
                <a:lnTo>
                  <a:pt x="180304" y="2910"/>
                </a:lnTo>
                <a:lnTo>
                  <a:pt x="176400" y="1531"/>
                </a:lnTo>
                <a:lnTo>
                  <a:pt x="172845" y="613"/>
                </a:lnTo>
                <a:lnTo>
                  <a:pt x="169523" y="0"/>
                </a:lnTo>
                <a:lnTo>
                  <a:pt x="166355" y="544"/>
                </a:lnTo>
                <a:lnTo>
                  <a:pt x="157347" y="4908"/>
                </a:lnTo>
                <a:lnTo>
                  <a:pt x="151529" y="6263"/>
                </a:lnTo>
                <a:lnTo>
                  <a:pt x="145769" y="6865"/>
                </a:lnTo>
                <a:lnTo>
                  <a:pt x="142899" y="7026"/>
                </a:lnTo>
                <a:lnTo>
                  <a:pt x="135271" y="9990"/>
                </a:lnTo>
                <a:lnTo>
                  <a:pt x="124471" y="14824"/>
                </a:lnTo>
                <a:lnTo>
                  <a:pt x="111556" y="20904"/>
                </a:lnTo>
                <a:lnTo>
                  <a:pt x="101040" y="26863"/>
                </a:lnTo>
                <a:lnTo>
                  <a:pt x="92125" y="32740"/>
                </a:lnTo>
                <a:lnTo>
                  <a:pt x="84277" y="38563"/>
                </a:lnTo>
                <a:lnTo>
                  <a:pt x="77140" y="42445"/>
                </a:lnTo>
                <a:lnTo>
                  <a:pt x="70477" y="45033"/>
                </a:lnTo>
                <a:lnTo>
                  <a:pt x="64129" y="46759"/>
                </a:lnTo>
                <a:lnTo>
                  <a:pt x="59898" y="48862"/>
                </a:lnTo>
                <a:lnTo>
                  <a:pt x="57077" y="51216"/>
                </a:lnTo>
                <a:lnTo>
                  <a:pt x="52990" y="56372"/>
                </a:lnTo>
                <a:lnTo>
                  <a:pt x="47999" y="61838"/>
                </a:lnTo>
                <a:lnTo>
                  <a:pt x="46286" y="64630"/>
                </a:lnTo>
                <a:lnTo>
                  <a:pt x="44385" y="70271"/>
                </a:lnTo>
                <a:lnTo>
                  <a:pt x="43877" y="74061"/>
                </a:lnTo>
                <a:lnTo>
                  <a:pt x="43539" y="78493"/>
                </a:lnTo>
                <a:lnTo>
                  <a:pt x="43314" y="83353"/>
                </a:lnTo>
                <a:lnTo>
                  <a:pt x="44116" y="87545"/>
                </a:lnTo>
                <a:lnTo>
                  <a:pt x="45603" y="91292"/>
                </a:lnTo>
                <a:lnTo>
                  <a:pt x="50283" y="99600"/>
                </a:lnTo>
                <a:lnTo>
                  <a:pt x="51620" y="100281"/>
                </a:lnTo>
                <a:lnTo>
                  <a:pt x="55645" y="101039"/>
                </a:lnTo>
                <a:lnTo>
                  <a:pt x="60609" y="103915"/>
                </a:lnTo>
                <a:lnTo>
                  <a:pt x="63266" y="106016"/>
                </a:lnTo>
                <a:lnTo>
                  <a:pt x="65989" y="107416"/>
                </a:lnTo>
                <a:lnTo>
                  <a:pt x="71556" y="108972"/>
                </a:lnTo>
                <a:lnTo>
                  <a:pt x="77205" y="109664"/>
                </a:lnTo>
                <a:lnTo>
                  <a:pt x="80046" y="109848"/>
                </a:lnTo>
                <a:lnTo>
                  <a:pt x="84796" y="110924"/>
                </a:lnTo>
                <a:lnTo>
                  <a:pt x="90821" y="112593"/>
                </a:lnTo>
                <a:lnTo>
                  <a:pt x="97695" y="114659"/>
                </a:lnTo>
                <a:lnTo>
                  <a:pt x="103230" y="116036"/>
                </a:lnTo>
                <a:lnTo>
                  <a:pt x="107872" y="116953"/>
                </a:lnTo>
                <a:lnTo>
                  <a:pt x="111920" y="117566"/>
                </a:lnTo>
                <a:lnTo>
                  <a:pt x="117476" y="118926"/>
                </a:lnTo>
                <a:lnTo>
                  <a:pt x="124037" y="120786"/>
                </a:lnTo>
                <a:lnTo>
                  <a:pt x="131269" y="122978"/>
                </a:lnTo>
                <a:lnTo>
                  <a:pt x="137043" y="124439"/>
                </a:lnTo>
                <a:lnTo>
                  <a:pt x="141844" y="125414"/>
                </a:lnTo>
                <a:lnTo>
                  <a:pt x="145998" y="126063"/>
                </a:lnTo>
                <a:lnTo>
                  <a:pt x="149720" y="126496"/>
                </a:lnTo>
                <a:lnTo>
                  <a:pt x="156395" y="126977"/>
                </a:lnTo>
                <a:lnTo>
                  <a:pt x="161413" y="129011"/>
                </a:lnTo>
                <a:lnTo>
                  <a:pt x="167616" y="132271"/>
                </a:lnTo>
                <a:lnTo>
                  <a:pt x="174609" y="136350"/>
                </a:lnTo>
                <a:lnTo>
                  <a:pt x="180223" y="139069"/>
                </a:lnTo>
                <a:lnTo>
                  <a:pt x="184919" y="140882"/>
                </a:lnTo>
                <a:lnTo>
                  <a:pt x="189002" y="142090"/>
                </a:lnTo>
                <a:lnTo>
                  <a:pt x="192676" y="143848"/>
                </a:lnTo>
                <a:lnTo>
                  <a:pt x="199299" y="148342"/>
                </a:lnTo>
                <a:lnTo>
                  <a:pt x="201446" y="150873"/>
                </a:lnTo>
                <a:lnTo>
                  <a:pt x="202878" y="153514"/>
                </a:lnTo>
                <a:lnTo>
                  <a:pt x="204467" y="158988"/>
                </a:lnTo>
                <a:lnTo>
                  <a:pt x="205174" y="164595"/>
                </a:lnTo>
                <a:lnTo>
                  <a:pt x="204410" y="167424"/>
                </a:lnTo>
                <a:lnTo>
                  <a:pt x="201021" y="173107"/>
                </a:lnTo>
                <a:lnTo>
                  <a:pt x="198784" y="175004"/>
                </a:lnTo>
                <a:lnTo>
                  <a:pt x="196340" y="176268"/>
                </a:lnTo>
                <a:lnTo>
                  <a:pt x="176473" y="182848"/>
                </a:lnTo>
                <a:lnTo>
                  <a:pt x="167179" y="185308"/>
                </a:lnTo>
                <a:lnTo>
                  <a:pt x="133248" y="193320"/>
                </a:lnTo>
                <a:lnTo>
                  <a:pt x="123122" y="196099"/>
                </a:lnTo>
                <a:lnTo>
                  <a:pt x="113514" y="198904"/>
                </a:lnTo>
                <a:lnTo>
                  <a:pt x="102346" y="200775"/>
                </a:lnTo>
                <a:lnTo>
                  <a:pt x="90138" y="202021"/>
                </a:lnTo>
                <a:lnTo>
                  <a:pt x="77237" y="202852"/>
                </a:lnTo>
                <a:lnTo>
                  <a:pt x="55283" y="203776"/>
                </a:lnTo>
                <a:lnTo>
                  <a:pt x="45428" y="204022"/>
                </a:lnTo>
                <a:lnTo>
                  <a:pt x="36953" y="203234"/>
                </a:lnTo>
                <a:lnTo>
                  <a:pt x="0" y="19594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650"/>
          <p:cNvSpPr/>
          <p:nvPr/>
        </p:nvSpPr>
        <p:spPr>
          <a:xfrm>
            <a:off x="4194850" y="4398014"/>
            <a:ext cx="545948" cy="419501"/>
          </a:xfrm>
          <a:custGeom>
            <a:avLst/>
            <a:gdLst/>
            <a:ahLst/>
            <a:cxnLst/>
            <a:rect l="0" t="0" r="0" b="0"/>
            <a:pathLst>
              <a:path w="545948" h="419501">
                <a:moveTo>
                  <a:pt x="42822" y="51113"/>
                </a:moveTo>
                <a:lnTo>
                  <a:pt x="38271" y="55664"/>
                </a:lnTo>
                <a:lnTo>
                  <a:pt x="36930" y="58910"/>
                </a:lnTo>
                <a:lnTo>
                  <a:pt x="35441" y="67596"/>
                </a:lnTo>
                <a:lnTo>
                  <a:pt x="34779" y="77806"/>
                </a:lnTo>
                <a:lnTo>
                  <a:pt x="34485" y="88694"/>
                </a:lnTo>
                <a:lnTo>
                  <a:pt x="34354" y="99883"/>
                </a:lnTo>
                <a:lnTo>
                  <a:pt x="31756" y="111206"/>
                </a:lnTo>
                <a:lnTo>
                  <a:pt x="24938" y="130831"/>
                </a:lnTo>
                <a:lnTo>
                  <a:pt x="22327" y="138549"/>
                </a:lnTo>
                <a:lnTo>
                  <a:pt x="20586" y="145598"/>
                </a:lnTo>
                <a:lnTo>
                  <a:pt x="18652" y="158512"/>
                </a:lnTo>
                <a:lnTo>
                  <a:pt x="13012" y="194695"/>
                </a:lnTo>
                <a:lnTo>
                  <a:pt x="12471" y="208747"/>
                </a:lnTo>
                <a:lnTo>
                  <a:pt x="13063" y="222877"/>
                </a:lnTo>
                <a:lnTo>
                  <a:pt x="14410" y="237060"/>
                </a:lnTo>
                <a:lnTo>
                  <a:pt x="15308" y="248420"/>
                </a:lnTo>
                <a:lnTo>
                  <a:pt x="15907" y="257899"/>
                </a:lnTo>
                <a:lnTo>
                  <a:pt x="16306" y="266123"/>
                </a:lnTo>
                <a:lnTo>
                  <a:pt x="16750" y="287960"/>
                </a:lnTo>
                <a:lnTo>
                  <a:pt x="17034" y="336235"/>
                </a:lnTo>
                <a:lnTo>
                  <a:pt x="18010" y="345969"/>
                </a:lnTo>
                <a:lnTo>
                  <a:pt x="19613" y="354364"/>
                </a:lnTo>
                <a:lnTo>
                  <a:pt x="21634" y="361865"/>
                </a:lnTo>
                <a:lnTo>
                  <a:pt x="22982" y="368771"/>
                </a:lnTo>
                <a:lnTo>
                  <a:pt x="24479" y="381525"/>
                </a:lnTo>
                <a:lnTo>
                  <a:pt x="25145" y="391002"/>
                </a:lnTo>
                <a:lnTo>
                  <a:pt x="25440" y="400295"/>
                </a:lnTo>
                <a:lnTo>
                  <a:pt x="25630" y="419384"/>
                </a:lnTo>
                <a:lnTo>
                  <a:pt x="25646" y="419500"/>
                </a:lnTo>
                <a:lnTo>
                  <a:pt x="21117" y="410561"/>
                </a:lnTo>
                <a:lnTo>
                  <a:pt x="18888" y="401050"/>
                </a:lnTo>
                <a:lnTo>
                  <a:pt x="16944" y="390473"/>
                </a:lnTo>
                <a:lnTo>
                  <a:pt x="12906" y="379423"/>
                </a:lnTo>
                <a:lnTo>
                  <a:pt x="7936" y="368161"/>
                </a:lnTo>
                <a:lnTo>
                  <a:pt x="5278" y="362491"/>
                </a:lnTo>
                <a:lnTo>
                  <a:pt x="3505" y="355853"/>
                </a:lnTo>
                <a:lnTo>
                  <a:pt x="2323" y="348571"/>
                </a:lnTo>
                <a:lnTo>
                  <a:pt x="1536" y="340858"/>
                </a:lnTo>
                <a:lnTo>
                  <a:pt x="1010" y="330954"/>
                </a:lnTo>
                <a:lnTo>
                  <a:pt x="427" y="307249"/>
                </a:lnTo>
                <a:lnTo>
                  <a:pt x="0" y="248942"/>
                </a:lnTo>
                <a:lnTo>
                  <a:pt x="940" y="241102"/>
                </a:lnTo>
                <a:lnTo>
                  <a:pt x="2517" y="233969"/>
                </a:lnTo>
                <a:lnTo>
                  <a:pt x="6812" y="220013"/>
                </a:lnTo>
                <a:lnTo>
                  <a:pt x="11895" y="204285"/>
                </a:lnTo>
                <a:lnTo>
                  <a:pt x="15536" y="196090"/>
                </a:lnTo>
                <a:lnTo>
                  <a:pt x="19869" y="187769"/>
                </a:lnTo>
                <a:lnTo>
                  <a:pt x="24662" y="179365"/>
                </a:lnTo>
                <a:lnTo>
                  <a:pt x="29763" y="170904"/>
                </a:lnTo>
                <a:lnTo>
                  <a:pt x="61822" y="119134"/>
                </a:lnTo>
                <a:lnTo>
                  <a:pt x="71681" y="107891"/>
                </a:lnTo>
                <a:lnTo>
                  <a:pt x="83017" y="97537"/>
                </a:lnTo>
                <a:lnTo>
                  <a:pt x="95336" y="87778"/>
                </a:lnTo>
                <a:lnTo>
                  <a:pt x="105453" y="79366"/>
                </a:lnTo>
                <a:lnTo>
                  <a:pt x="114104" y="71854"/>
                </a:lnTo>
                <a:lnTo>
                  <a:pt x="121776" y="64940"/>
                </a:lnTo>
                <a:lnTo>
                  <a:pt x="135380" y="57259"/>
                </a:lnTo>
                <a:lnTo>
                  <a:pt x="147777" y="53844"/>
                </a:lnTo>
                <a:lnTo>
                  <a:pt x="159636" y="52327"/>
                </a:lnTo>
                <a:lnTo>
                  <a:pt x="171257" y="51653"/>
                </a:lnTo>
                <a:lnTo>
                  <a:pt x="177023" y="51472"/>
                </a:lnTo>
                <a:lnTo>
                  <a:pt x="188509" y="53813"/>
                </a:lnTo>
                <a:lnTo>
                  <a:pt x="199012" y="58028"/>
                </a:lnTo>
                <a:lnTo>
                  <a:pt x="206855" y="63077"/>
                </a:lnTo>
                <a:lnTo>
                  <a:pt x="213515" y="71035"/>
                </a:lnTo>
                <a:lnTo>
                  <a:pt x="219651" y="80922"/>
                </a:lnTo>
                <a:lnTo>
                  <a:pt x="225553" y="91666"/>
                </a:lnTo>
                <a:lnTo>
                  <a:pt x="228460" y="100057"/>
                </a:lnTo>
                <a:lnTo>
                  <a:pt x="231351" y="110412"/>
                </a:lnTo>
                <a:lnTo>
                  <a:pt x="234230" y="122078"/>
                </a:lnTo>
                <a:lnTo>
                  <a:pt x="236150" y="132713"/>
                </a:lnTo>
                <a:lnTo>
                  <a:pt x="237430" y="142661"/>
                </a:lnTo>
                <a:lnTo>
                  <a:pt x="238283" y="152150"/>
                </a:lnTo>
                <a:lnTo>
                  <a:pt x="237899" y="164191"/>
                </a:lnTo>
                <a:lnTo>
                  <a:pt x="236691" y="177933"/>
                </a:lnTo>
                <a:lnTo>
                  <a:pt x="234933" y="192810"/>
                </a:lnTo>
                <a:lnTo>
                  <a:pt x="233761" y="207490"/>
                </a:lnTo>
                <a:lnTo>
                  <a:pt x="232980" y="222039"/>
                </a:lnTo>
                <a:lnTo>
                  <a:pt x="232459" y="236501"/>
                </a:lnTo>
                <a:lnTo>
                  <a:pt x="231159" y="248048"/>
                </a:lnTo>
                <a:lnTo>
                  <a:pt x="229340" y="257651"/>
                </a:lnTo>
                <a:lnTo>
                  <a:pt x="227175" y="265957"/>
                </a:lnTo>
                <a:lnTo>
                  <a:pt x="225732" y="273400"/>
                </a:lnTo>
                <a:lnTo>
                  <a:pt x="224769" y="280267"/>
                </a:lnTo>
                <a:lnTo>
                  <a:pt x="222747" y="292977"/>
                </a:lnTo>
                <a:lnTo>
                  <a:pt x="218674" y="304976"/>
                </a:lnTo>
                <a:lnTo>
                  <a:pt x="213689" y="316659"/>
                </a:lnTo>
                <a:lnTo>
                  <a:pt x="208298" y="327248"/>
                </a:lnTo>
                <a:lnTo>
                  <a:pt x="202726" y="335130"/>
                </a:lnTo>
                <a:lnTo>
                  <a:pt x="200860" y="336660"/>
                </a:lnTo>
                <a:lnTo>
                  <a:pt x="199616" y="336728"/>
                </a:lnTo>
                <a:lnTo>
                  <a:pt x="193068" y="329993"/>
                </a:lnTo>
                <a:lnTo>
                  <a:pt x="191564" y="327520"/>
                </a:lnTo>
                <a:lnTo>
                  <a:pt x="189892" y="322233"/>
                </a:lnTo>
                <a:lnTo>
                  <a:pt x="190398" y="312822"/>
                </a:lnTo>
                <a:lnTo>
                  <a:pt x="191689" y="298929"/>
                </a:lnTo>
                <a:lnTo>
                  <a:pt x="193501" y="282046"/>
                </a:lnTo>
                <a:lnTo>
                  <a:pt x="195663" y="267933"/>
                </a:lnTo>
                <a:lnTo>
                  <a:pt x="198056" y="255667"/>
                </a:lnTo>
                <a:lnTo>
                  <a:pt x="200604" y="244633"/>
                </a:lnTo>
                <a:lnTo>
                  <a:pt x="202302" y="234419"/>
                </a:lnTo>
                <a:lnTo>
                  <a:pt x="203435" y="224752"/>
                </a:lnTo>
                <a:lnTo>
                  <a:pt x="204190" y="215450"/>
                </a:lnTo>
                <a:lnTo>
                  <a:pt x="206598" y="206391"/>
                </a:lnTo>
                <a:lnTo>
                  <a:pt x="210109" y="197495"/>
                </a:lnTo>
                <a:lnTo>
                  <a:pt x="214354" y="188705"/>
                </a:lnTo>
                <a:lnTo>
                  <a:pt x="224804" y="171416"/>
                </a:lnTo>
                <a:lnTo>
                  <a:pt x="256735" y="121726"/>
                </a:lnTo>
                <a:lnTo>
                  <a:pt x="273061" y="99141"/>
                </a:lnTo>
                <a:lnTo>
                  <a:pt x="288707" y="79322"/>
                </a:lnTo>
                <a:lnTo>
                  <a:pt x="303900" y="61346"/>
                </a:lnTo>
                <a:lnTo>
                  <a:pt x="316887" y="48410"/>
                </a:lnTo>
                <a:lnTo>
                  <a:pt x="328402" y="38834"/>
                </a:lnTo>
                <a:lnTo>
                  <a:pt x="338936" y="31497"/>
                </a:lnTo>
                <a:lnTo>
                  <a:pt x="347864" y="24701"/>
                </a:lnTo>
                <a:lnTo>
                  <a:pt x="362864" y="12069"/>
                </a:lnTo>
                <a:lnTo>
                  <a:pt x="370483" y="7939"/>
                </a:lnTo>
                <a:lnTo>
                  <a:pt x="386569" y="3349"/>
                </a:lnTo>
                <a:lnTo>
                  <a:pt x="400703" y="1310"/>
                </a:lnTo>
                <a:lnTo>
                  <a:pt x="414288" y="403"/>
                </a:lnTo>
                <a:lnTo>
                  <a:pt x="429851" y="0"/>
                </a:lnTo>
                <a:lnTo>
                  <a:pt x="443752" y="2362"/>
                </a:lnTo>
                <a:lnTo>
                  <a:pt x="457233" y="6586"/>
                </a:lnTo>
                <a:lnTo>
                  <a:pt x="472750" y="11638"/>
                </a:lnTo>
                <a:lnTo>
                  <a:pt x="486631" y="19599"/>
                </a:lnTo>
                <a:lnTo>
                  <a:pt x="498198" y="29487"/>
                </a:lnTo>
                <a:lnTo>
                  <a:pt x="506514" y="40231"/>
                </a:lnTo>
                <a:lnTo>
                  <a:pt x="521102" y="61542"/>
                </a:lnTo>
                <a:lnTo>
                  <a:pt x="524553" y="69495"/>
                </a:lnTo>
                <a:lnTo>
                  <a:pt x="526853" y="77655"/>
                </a:lnTo>
                <a:lnTo>
                  <a:pt x="528387" y="85953"/>
                </a:lnTo>
                <a:lnTo>
                  <a:pt x="531314" y="98152"/>
                </a:lnTo>
                <a:lnTo>
                  <a:pt x="539647" y="129487"/>
                </a:lnTo>
                <a:lnTo>
                  <a:pt x="542631" y="147177"/>
                </a:lnTo>
                <a:lnTo>
                  <a:pt x="544621" y="165638"/>
                </a:lnTo>
                <a:lnTo>
                  <a:pt x="545947" y="184614"/>
                </a:lnTo>
                <a:lnTo>
                  <a:pt x="544926" y="208693"/>
                </a:lnTo>
                <a:lnTo>
                  <a:pt x="542341" y="236177"/>
                </a:lnTo>
                <a:lnTo>
                  <a:pt x="538712" y="265929"/>
                </a:lnTo>
                <a:lnTo>
                  <a:pt x="536293" y="289573"/>
                </a:lnTo>
                <a:lnTo>
                  <a:pt x="534680" y="309147"/>
                </a:lnTo>
                <a:lnTo>
                  <a:pt x="532888" y="336292"/>
                </a:lnTo>
                <a:lnTo>
                  <a:pt x="532411" y="342198"/>
                </a:lnTo>
                <a:lnTo>
                  <a:pt x="540027" y="34257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651"/>
          <p:cNvSpPr/>
          <p:nvPr/>
        </p:nvSpPr>
        <p:spPr>
          <a:xfrm>
            <a:off x="4889182" y="4440554"/>
            <a:ext cx="385764" cy="34292"/>
          </a:xfrm>
          <a:custGeom>
            <a:avLst/>
            <a:gdLst/>
            <a:ahLst/>
            <a:cxnLst/>
            <a:rect l="0" t="0" r="0" b="0"/>
            <a:pathLst>
              <a:path w="385764" h="34292">
                <a:moveTo>
                  <a:pt x="0" y="34291"/>
                </a:moveTo>
                <a:lnTo>
                  <a:pt x="13652" y="29740"/>
                </a:lnTo>
                <a:lnTo>
                  <a:pt x="19579" y="27447"/>
                </a:lnTo>
                <a:lnTo>
                  <a:pt x="25435" y="24966"/>
                </a:lnTo>
                <a:lnTo>
                  <a:pt x="31244" y="22359"/>
                </a:lnTo>
                <a:lnTo>
                  <a:pt x="37022" y="20621"/>
                </a:lnTo>
                <a:lnTo>
                  <a:pt x="42779" y="19463"/>
                </a:lnTo>
                <a:lnTo>
                  <a:pt x="48522" y="18690"/>
                </a:lnTo>
                <a:lnTo>
                  <a:pt x="83909" y="13052"/>
                </a:lnTo>
                <a:lnTo>
                  <a:pt x="97850" y="11560"/>
                </a:lnTo>
                <a:lnTo>
                  <a:pt x="111906" y="10564"/>
                </a:lnTo>
                <a:lnTo>
                  <a:pt x="138318" y="9458"/>
                </a:lnTo>
                <a:lnTo>
                  <a:pt x="169253" y="8835"/>
                </a:lnTo>
                <a:lnTo>
                  <a:pt x="214023" y="8608"/>
                </a:lnTo>
                <a:lnTo>
                  <a:pt x="227455" y="7643"/>
                </a:lnTo>
                <a:lnTo>
                  <a:pt x="262699" y="4033"/>
                </a:lnTo>
                <a:lnTo>
                  <a:pt x="284670" y="2688"/>
                </a:lnTo>
                <a:lnTo>
                  <a:pt x="38576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652"/>
          <p:cNvSpPr/>
          <p:nvPr/>
        </p:nvSpPr>
        <p:spPr>
          <a:xfrm>
            <a:off x="4966334" y="4509135"/>
            <a:ext cx="368619" cy="51436"/>
          </a:xfrm>
          <a:custGeom>
            <a:avLst/>
            <a:gdLst/>
            <a:ahLst/>
            <a:cxnLst/>
            <a:rect l="0" t="0" r="0" b="0"/>
            <a:pathLst>
              <a:path w="368619" h="51436">
                <a:moveTo>
                  <a:pt x="0" y="51435"/>
                </a:moveTo>
                <a:lnTo>
                  <a:pt x="22755" y="46884"/>
                </a:lnTo>
                <a:lnTo>
                  <a:pt x="31362" y="45543"/>
                </a:lnTo>
                <a:lnTo>
                  <a:pt x="39006" y="44649"/>
                </a:lnTo>
                <a:lnTo>
                  <a:pt x="46006" y="44054"/>
                </a:lnTo>
                <a:lnTo>
                  <a:pt x="52579" y="43656"/>
                </a:lnTo>
                <a:lnTo>
                  <a:pt x="64961" y="43215"/>
                </a:lnTo>
                <a:lnTo>
                  <a:pt x="80455" y="40240"/>
                </a:lnTo>
                <a:lnTo>
                  <a:pt x="128151" y="29314"/>
                </a:lnTo>
                <a:lnTo>
                  <a:pt x="148299" y="25258"/>
                </a:lnTo>
                <a:lnTo>
                  <a:pt x="164588" y="22554"/>
                </a:lnTo>
                <a:lnTo>
                  <a:pt x="178306" y="20751"/>
                </a:lnTo>
                <a:lnTo>
                  <a:pt x="190308" y="18596"/>
                </a:lnTo>
                <a:lnTo>
                  <a:pt x="201168" y="16208"/>
                </a:lnTo>
                <a:lnTo>
                  <a:pt x="211264" y="13662"/>
                </a:lnTo>
                <a:lnTo>
                  <a:pt x="220853" y="11966"/>
                </a:lnTo>
                <a:lnTo>
                  <a:pt x="230103" y="10834"/>
                </a:lnTo>
                <a:lnTo>
                  <a:pt x="239127" y="10080"/>
                </a:lnTo>
                <a:lnTo>
                  <a:pt x="248001" y="9578"/>
                </a:lnTo>
                <a:lnTo>
                  <a:pt x="265481" y="9019"/>
                </a:lnTo>
                <a:lnTo>
                  <a:pt x="309590" y="8705"/>
                </a:lnTo>
                <a:lnTo>
                  <a:pt x="323551" y="7708"/>
                </a:lnTo>
                <a:lnTo>
                  <a:pt x="335716" y="6091"/>
                </a:lnTo>
                <a:lnTo>
                  <a:pt x="36861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653"/>
          <p:cNvSpPr/>
          <p:nvPr/>
        </p:nvSpPr>
        <p:spPr>
          <a:xfrm>
            <a:off x="5746432" y="4012498"/>
            <a:ext cx="372149" cy="410181"/>
          </a:xfrm>
          <a:custGeom>
            <a:avLst/>
            <a:gdLst/>
            <a:ahLst/>
            <a:cxnLst/>
            <a:rect l="0" t="0" r="0" b="0"/>
            <a:pathLst>
              <a:path w="372149" h="410181">
                <a:moveTo>
                  <a:pt x="111443" y="85156"/>
                </a:moveTo>
                <a:lnTo>
                  <a:pt x="115993" y="98809"/>
                </a:lnTo>
                <a:lnTo>
                  <a:pt x="117334" y="107593"/>
                </a:lnTo>
                <a:lnTo>
                  <a:pt x="118228" y="118212"/>
                </a:lnTo>
                <a:lnTo>
                  <a:pt x="118823" y="130053"/>
                </a:lnTo>
                <a:lnTo>
                  <a:pt x="118268" y="142710"/>
                </a:lnTo>
                <a:lnTo>
                  <a:pt x="116946" y="155911"/>
                </a:lnTo>
                <a:lnTo>
                  <a:pt x="115111" y="169474"/>
                </a:lnTo>
                <a:lnTo>
                  <a:pt x="112936" y="182326"/>
                </a:lnTo>
                <a:lnTo>
                  <a:pt x="110533" y="194704"/>
                </a:lnTo>
                <a:lnTo>
                  <a:pt x="107979" y="206765"/>
                </a:lnTo>
                <a:lnTo>
                  <a:pt x="103418" y="221474"/>
                </a:lnTo>
                <a:lnTo>
                  <a:pt x="97520" y="237947"/>
                </a:lnTo>
                <a:lnTo>
                  <a:pt x="90731" y="255597"/>
                </a:lnTo>
                <a:lnTo>
                  <a:pt x="85253" y="271174"/>
                </a:lnTo>
                <a:lnTo>
                  <a:pt x="80647" y="285368"/>
                </a:lnTo>
                <a:lnTo>
                  <a:pt x="69616" y="321009"/>
                </a:lnTo>
                <a:lnTo>
                  <a:pt x="66413" y="330974"/>
                </a:lnTo>
                <a:lnTo>
                  <a:pt x="62373" y="341427"/>
                </a:lnTo>
                <a:lnTo>
                  <a:pt x="57774" y="352206"/>
                </a:lnTo>
                <a:lnTo>
                  <a:pt x="48538" y="372438"/>
                </a:lnTo>
                <a:lnTo>
                  <a:pt x="41257" y="387780"/>
                </a:lnTo>
                <a:lnTo>
                  <a:pt x="34847" y="398408"/>
                </a:lnTo>
                <a:lnTo>
                  <a:pt x="27521" y="408441"/>
                </a:lnTo>
                <a:lnTo>
                  <a:pt x="25967" y="409265"/>
                </a:lnTo>
                <a:lnTo>
                  <a:pt x="21701" y="410180"/>
                </a:lnTo>
                <a:lnTo>
                  <a:pt x="19230" y="409471"/>
                </a:lnTo>
                <a:lnTo>
                  <a:pt x="13945" y="406144"/>
                </a:lnTo>
                <a:lnTo>
                  <a:pt x="12154" y="402971"/>
                </a:lnTo>
                <a:lnTo>
                  <a:pt x="10164" y="394365"/>
                </a:lnTo>
                <a:lnTo>
                  <a:pt x="8681" y="387498"/>
                </a:lnTo>
                <a:lnTo>
                  <a:pt x="4494" y="369708"/>
                </a:lnTo>
                <a:lnTo>
                  <a:pt x="2996" y="360582"/>
                </a:lnTo>
                <a:lnTo>
                  <a:pt x="1997" y="351641"/>
                </a:lnTo>
                <a:lnTo>
                  <a:pt x="1332" y="342823"/>
                </a:lnTo>
                <a:lnTo>
                  <a:pt x="887" y="333134"/>
                </a:lnTo>
                <a:lnTo>
                  <a:pt x="395" y="312209"/>
                </a:lnTo>
                <a:lnTo>
                  <a:pt x="2168" y="297485"/>
                </a:lnTo>
                <a:lnTo>
                  <a:pt x="5255" y="280049"/>
                </a:lnTo>
                <a:lnTo>
                  <a:pt x="12813" y="244165"/>
                </a:lnTo>
                <a:lnTo>
                  <a:pt x="19347" y="215517"/>
                </a:lnTo>
                <a:lnTo>
                  <a:pt x="32932" y="159765"/>
                </a:lnTo>
                <a:lnTo>
                  <a:pt x="39100" y="138706"/>
                </a:lnTo>
                <a:lnTo>
                  <a:pt x="46069" y="117046"/>
                </a:lnTo>
                <a:lnTo>
                  <a:pt x="53572" y="94986"/>
                </a:lnTo>
                <a:lnTo>
                  <a:pt x="59528" y="78375"/>
                </a:lnTo>
                <a:lnTo>
                  <a:pt x="64450" y="65396"/>
                </a:lnTo>
                <a:lnTo>
                  <a:pt x="68684" y="54838"/>
                </a:lnTo>
                <a:lnTo>
                  <a:pt x="72460" y="45894"/>
                </a:lnTo>
                <a:lnTo>
                  <a:pt x="79194" y="30876"/>
                </a:lnTo>
                <a:lnTo>
                  <a:pt x="85362" y="20392"/>
                </a:lnTo>
                <a:lnTo>
                  <a:pt x="94190" y="9135"/>
                </a:lnTo>
                <a:lnTo>
                  <a:pt x="97084" y="5900"/>
                </a:lnTo>
                <a:lnTo>
                  <a:pt x="99965" y="3744"/>
                </a:lnTo>
                <a:lnTo>
                  <a:pt x="105706" y="1348"/>
                </a:lnTo>
                <a:lnTo>
                  <a:pt x="114294" y="0"/>
                </a:lnTo>
                <a:lnTo>
                  <a:pt x="117153" y="763"/>
                </a:lnTo>
                <a:lnTo>
                  <a:pt x="126681" y="6388"/>
                </a:lnTo>
                <a:lnTo>
                  <a:pt x="135995" y="11413"/>
                </a:lnTo>
                <a:lnTo>
                  <a:pt x="147398" y="19597"/>
                </a:lnTo>
                <a:lnTo>
                  <a:pt x="170462" y="37157"/>
                </a:lnTo>
                <a:lnTo>
                  <a:pt x="178412" y="43632"/>
                </a:lnTo>
                <a:lnTo>
                  <a:pt x="185616" y="49854"/>
                </a:lnTo>
                <a:lnTo>
                  <a:pt x="192324" y="55906"/>
                </a:lnTo>
                <a:lnTo>
                  <a:pt x="230257" y="95652"/>
                </a:lnTo>
                <a:lnTo>
                  <a:pt x="256375" y="123585"/>
                </a:lnTo>
                <a:lnTo>
                  <a:pt x="274739" y="144113"/>
                </a:lnTo>
                <a:lnTo>
                  <a:pt x="287934" y="159704"/>
                </a:lnTo>
                <a:lnTo>
                  <a:pt x="297684" y="172002"/>
                </a:lnTo>
                <a:lnTo>
                  <a:pt x="307994" y="186869"/>
                </a:lnTo>
                <a:lnTo>
                  <a:pt x="318676" y="203447"/>
                </a:lnTo>
                <a:lnTo>
                  <a:pt x="337849" y="234885"/>
                </a:lnTo>
                <a:lnTo>
                  <a:pt x="349545" y="255208"/>
                </a:lnTo>
                <a:lnTo>
                  <a:pt x="353997" y="262341"/>
                </a:lnTo>
                <a:lnTo>
                  <a:pt x="361485" y="272808"/>
                </a:lnTo>
                <a:lnTo>
                  <a:pt x="364815" y="279790"/>
                </a:lnTo>
                <a:lnTo>
                  <a:pt x="367988" y="288255"/>
                </a:lnTo>
                <a:lnTo>
                  <a:pt x="371055" y="297708"/>
                </a:lnTo>
                <a:lnTo>
                  <a:pt x="372148" y="304010"/>
                </a:lnTo>
                <a:lnTo>
                  <a:pt x="371923" y="308211"/>
                </a:lnTo>
                <a:lnTo>
                  <a:pt x="370821" y="311012"/>
                </a:lnTo>
                <a:lnTo>
                  <a:pt x="367057" y="316664"/>
                </a:lnTo>
                <a:lnTo>
                  <a:pt x="356879" y="328054"/>
                </a:lnTo>
                <a:lnTo>
                  <a:pt x="353172" y="329956"/>
                </a:lnTo>
                <a:lnTo>
                  <a:pt x="343972" y="332068"/>
                </a:lnTo>
                <a:lnTo>
                  <a:pt x="336948" y="333585"/>
                </a:lnTo>
                <a:lnTo>
                  <a:pt x="318983" y="337809"/>
                </a:lnTo>
                <a:lnTo>
                  <a:pt x="310762" y="339316"/>
                </a:lnTo>
                <a:lnTo>
                  <a:pt x="303377" y="340321"/>
                </a:lnTo>
                <a:lnTo>
                  <a:pt x="296549" y="340992"/>
                </a:lnTo>
                <a:lnTo>
                  <a:pt x="289139" y="341438"/>
                </a:lnTo>
                <a:lnTo>
                  <a:pt x="273286" y="341935"/>
                </a:lnTo>
                <a:lnTo>
                  <a:pt x="248297" y="342214"/>
                </a:lnTo>
                <a:lnTo>
                  <a:pt x="235064" y="343206"/>
                </a:lnTo>
                <a:lnTo>
                  <a:pt x="200040" y="346847"/>
                </a:lnTo>
                <a:lnTo>
                  <a:pt x="137482" y="354253"/>
                </a:lnTo>
                <a:lnTo>
                  <a:pt x="119277" y="356947"/>
                </a:lnTo>
                <a:lnTo>
                  <a:pt x="103331" y="359695"/>
                </a:lnTo>
                <a:lnTo>
                  <a:pt x="88890" y="362480"/>
                </a:lnTo>
                <a:lnTo>
                  <a:pt x="62684" y="368114"/>
                </a:lnTo>
                <a:lnTo>
                  <a:pt x="50362" y="370950"/>
                </a:lnTo>
                <a:lnTo>
                  <a:pt x="41194" y="372840"/>
                </a:lnTo>
                <a:lnTo>
                  <a:pt x="34131" y="374101"/>
                </a:lnTo>
                <a:lnTo>
                  <a:pt x="28468" y="374941"/>
                </a:lnTo>
                <a:lnTo>
                  <a:pt x="19638" y="378414"/>
                </a:lnTo>
                <a:lnTo>
                  <a:pt x="12538" y="382181"/>
                </a:lnTo>
                <a:lnTo>
                  <a:pt x="6207" y="383855"/>
                </a:lnTo>
                <a:lnTo>
                  <a:pt x="4138" y="385254"/>
                </a:lnTo>
                <a:lnTo>
                  <a:pt x="2759" y="387139"/>
                </a:lnTo>
                <a:lnTo>
                  <a:pt x="0" y="39376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654"/>
          <p:cNvSpPr/>
          <p:nvPr/>
        </p:nvSpPr>
        <p:spPr>
          <a:xfrm>
            <a:off x="6226492" y="4106227"/>
            <a:ext cx="531496" cy="505262"/>
          </a:xfrm>
          <a:custGeom>
            <a:avLst/>
            <a:gdLst/>
            <a:ahLst/>
            <a:cxnLst/>
            <a:rect l="0" t="0" r="0" b="0"/>
            <a:pathLst>
              <a:path w="531496" h="505262">
                <a:moveTo>
                  <a:pt x="0" y="0"/>
                </a:moveTo>
                <a:lnTo>
                  <a:pt x="20151" y="40302"/>
                </a:lnTo>
                <a:lnTo>
                  <a:pt x="25784" y="54107"/>
                </a:lnTo>
                <a:lnTo>
                  <a:pt x="31462" y="69768"/>
                </a:lnTo>
                <a:lnTo>
                  <a:pt x="37160" y="86253"/>
                </a:lnTo>
                <a:lnTo>
                  <a:pt x="45408" y="113265"/>
                </a:lnTo>
                <a:lnTo>
                  <a:pt x="58222" y="155798"/>
                </a:lnTo>
                <a:lnTo>
                  <a:pt x="61674" y="166730"/>
                </a:lnTo>
                <a:lnTo>
                  <a:pt x="65882" y="174971"/>
                </a:lnTo>
                <a:lnTo>
                  <a:pt x="75636" y="186667"/>
                </a:lnTo>
                <a:lnTo>
                  <a:pt x="87286" y="198607"/>
                </a:lnTo>
                <a:lnTo>
                  <a:pt x="90576" y="200985"/>
                </a:lnTo>
                <a:lnTo>
                  <a:pt x="96771" y="203627"/>
                </a:lnTo>
                <a:lnTo>
                  <a:pt x="110165" y="205114"/>
                </a:lnTo>
                <a:lnTo>
                  <a:pt x="126198" y="205555"/>
                </a:lnTo>
                <a:lnTo>
                  <a:pt x="130805" y="204664"/>
                </a:lnTo>
                <a:lnTo>
                  <a:pt x="142791" y="198860"/>
                </a:lnTo>
                <a:lnTo>
                  <a:pt x="157032" y="191107"/>
                </a:lnTo>
                <a:lnTo>
                  <a:pt x="173400" y="177414"/>
                </a:lnTo>
                <a:lnTo>
                  <a:pt x="182794" y="167433"/>
                </a:lnTo>
                <a:lnTo>
                  <a:pt x="190144" y="156647"/>
                </a:lnTo>
                <a:lnTo>
                  <a:pt x="196586" y="145504"/>
                </a:lnTo>
                <a:lnTo>
                  <a:pt x="204529" y="131343"/>
                </a:lnTo>
                <a:lnTo>
                  <a:pt x="217584" y="109175"/>
                </a:lnTo>
                <a:lnTo>
                  <a:pt x="222208" y="98501"/>
                </a:lnTo>
                <a:lnTo>
                  <a:pt x="225292" y="88527"/>
                </a:lnTo>
                <a:lnTo>
                  <a:pt x="229670" y="68873"/>
                </a:lnTo>
                <a:lnTo>
                  <a:pt x="234791" y="47438"/>
                </a:lnTo>
                <a:lnTo>
                  <a:pt x="237701" y="32831"/>
                </a:lnTo>
                <a:lnTo>
                  <a:pt x="238995" y="21259"/>
                </a:lnTo>
                <a:lnTo>
                  <a:pt x="239570" y="6591"/>
                </a:lnTo>
                <a:lnTo>
                  <a:pt x="240676" y="3441"/>
                </a:lnTo>
                <a:lnTo>
                  <a:pt x="242366" y="3247"/>
                </a:lnTo>
                <a:lnTo>
                  <a:pt x="244444" y="5022"/>
                </a:lnTo>
                <a:lnTo>
                  <a:pt x="248688" y="14778"/>
                </a:lnTo>
                <a:lnTo>
                  <a:pt x="254375" y="29855"/>
                </a:lnTo>
                <a:lnTo>
                  <a:pt x="261023" y="48478"/>
                </a:lnTo>
                <a:lnTo>
                  <a:pt x="266408" y="67562"/>
                </a:lnTo>
                <a:lnTo>
                  <a:pt x="270950" y="86951"/>
                </a:lnTo>
                <a:lnTo>
                  <a:pt x="274931" y="106545"/>
                </a:lnTo>
                <a:lnTo>
                  <a:pt x="284434" y="148636"/>
                </a:lnTo>
                <a:lnTo>
                  <a:pt x="301506" y="219543"/>
                </a:lnTo>
                <a:lnTo>
                  <a:pt x="303874" y="233039"/>
                </a:lnTo>
                <a:lnTo>
                  <a:pt x="305453" y="245847"/>
                </a:lnTo>
                <a:lnTo>
                  <a:pt x="306506" y="258196"/>
                </a:lnTo>
                <a:lnTo>
                  <a:pt x="308160" y="269285"/>
                </a:lnTo>
                <a:lnTo>
                  <a:pt x="310215" y="279536"/>
                </a:lnTo>
                <a:lnTo>
                  <a:pt x="312537" y="289227"/>
                </a:lnTo>
                <a:lnTo>
                  <a:pt x="314086" y="299498"/>
                </a:lnTo>
                <a:lnTo>
                  <a:pt x="315118" y="310156"/>
                </a:lnTo>
                <a:lnTo>
                  <a:pt x="315807" y="321070"/>
                </a:lnTo>
                <a:lnTo>
                  <a:pt x="316571" y="340818"/>
                </a:lnTo>
                <a:lnTo>
                  <a:pt x="316911" y="361977"/>
                </a:lnTo>
                <a:lnTo>
                  <a:pt x="317147" y="424928"/>
                </a:lnTo>
                <a:lnTo>
                  <a:pt x="316206" y="433781"/>
                </a:lnTo>
                <a:lnTo>
                  <a:pt x="312621" y="448696"/>
                </a:lnTo>
                <a:lnTo>
                  <a:pt x="307853" y="461675"/>
                </a:lnTo>
                <a:lnTo>
                  <a:pt x="302559" y="472842"/>
                </a:lnTo>
                <a:lnTo>
                  <a:pt x="291399" y="487772"/>
                </a:lnTo>
                <a:lnTo>
                  <a:pt x="288563" y="490916"/>
                </a:lnTo>
                <a:lnTo>
                  <a:pt x="277793" y="496950"/>
                </a:lnTo>
                <a:lnTo>
                  <a:pt x="264434" y="501854"/>
                </a:lnTo>
                <a:lnTo>
                  <a:pt x="252146" y="504034"/>
                </a:lnTo>
                <a:lnTo>
                  <a:pt x="240335" y="505003"/>
                </a:lnTo>
                <a:lnTo>
                  <a:pt x="234519" y="505261"/>
                </a:lnTo>
                <a:lnTo>
                  <a:pt x="222975" y="503008"/>
                </a:lnTo>
                <a:lnTo>
                  <a:pt x="208638" y="497879"/>
                </a:lnTo>
                <a:lnTo>
                  <a:pt x="186390" y="489249"/>
                </a:lnTo>
                <a:lnTo>
                  <a:pt x="170788" y="481604"/>
                </a:lnTo>
                <a:lnTo>
                  <a:pt x="156649" y="471945"/>
                </a:lnTo>
                <a:lnTo>
                  <a:pt x="153010" y="468935"/>
                </a:lnTo>
                <a:lnTo>
                  <a:pt x="146427" y="460511"/>
                </a:lnTo>
                <a:lnTo>
                  <a:pt x="140326" y="449464"/>
                </a:lnTo>
                <a:lnTo>
                  <a:pt x="134440" y="435029"/>
                </a:lnTo>
                <a:lnTo>
                  <a:pt x="133441" y="428132"/>
                </a:lnTo>
                <a:lnTo>
                  <a:pt x="134872" y="415389"/>
                </a:lnTo>
                <a:lnTo>
                  <a:pt x="136144" y="403375"/>
                </a:lnTo>
                <a:lnTo>
                  <a:pt x="136482" y="397504"/>
                </a:lnTo>
                <a:lnTo>
                  <a:pt x="138613" y="391685"/>
                </a:lnTo>
                <a:lnTo>
                  <a:pt x="146061" y="380140"/>
                </a:lnTo>
                <a:lnTo>
                  <a:pt x="155721" y="371199"/>
                </a:lnTo>
                <a:lnTo>
                  <a:pt x="171870" y="358270"/>
                </a:lnTo>
                <a:lnTo>
                  <a:pt x="184019" y="347826"/>
                </a:lnTo>
                <a:lnTo>
                  <a:pt x="198944" y="336834"/>
                </a:lnTo>
                <a:lnTo>
                  <a:pt x="215102" y="328139"/>
                </a:lnTo>
                <a:lnTo>
                  <a:pt x="223411" y="324487"/>
                </a:lnTo>
                <a:lnTo>
                  <a:pt x="231809" y="321100"/>
                </a:lnTo>
                <a:lnTo>
                  <a:pt x="248758" y="314796"/>
                </a:lnTo>
                <a:lnTo>
                  <a:pt x="257279" y="310829"/>
                </a:lnTo>
                <a:lnTo>
                  <a:pt x="265817" y="306280"/>
                </a:lnTo>
                <a:lnTo>
                  <a:pt x="274366" y="301341"/>
                </a:lnTo>
                <a:lnTo>
                  <a:pt x="282923" y="298049"/>
                </a:lnTo>
                <a:lnTo>
                  <a:pt x="291486" y="295855"/>
                </a:lnTo>
                <a:lnTo>
                  <a:pt x="300051" y="294391"/>
                </a:lnTo>
                <a:lnTo>
                  <a:pt x="309571" y="292463"/>
                </a:lnTo>
                <a:lnTo>
                  <a:pt x="330310" y="287781"/>
                </a:lnTo>
                <a:lnTo>
                  <a:pt x="363406" y="279790"/>
                </a:lnTo>
                <a:lnTo>
                  <a:pt x="373715" y="277967"/>
                </a:lnTo>
                <a:lnTo>
                  <a:pt x="383446" y="276751"/>
                </a:lnTo>
                <a:lnTo>
                  <a:pt x="392790" y="275941"/>
                </a:lnTo>
                <a:lnTo>
                  <a:pt x="401878" y="275400"/>
                </a:lnTo>
                <a:lnTo>
                  <a:pt x="419595" y="274800"/>
                </a:lnTo>
                <a:lnTo>
                  <a:pt x="445634" y="274462"/>
                </a:lnTo>
                <a:lnTo>
                  <a:pt x="456157" y="275367"/>
                </a:lnTo>
                <a:lnTo>
                  <a:pt x="467935" y="276924"/>
                </a:lnTo>
                <a:lnTo>
                  <a:pt x="480549" y="278913"/>
                </a:lnTo>
                <a:lnTo>
                  <a:pt x="490863" y="280240"/>
                </a:lnTo>
                <a:lnTo>
                  <a:pt x="507404" y="281714"/>
                </a:lnTo>
                <a:lnTo>
                  <a:pt x="518566" y="284909"/>
                </a:lnTo>
                <a:lnTo>
                  <a:pt x="531495" y="29146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655"/>
          <p:cNvSpPr/>
          <p:nvPr/>
        </p:nvSpPr>
        <p:spPr>
          <a:xfrm>
            <a:off x="5617845" y="4607793"/>
            <a:ext cx="1354456" cy="47075"/>
          </a:xfrm>
          <a:custGeom>
            <a:avLst/>
            <a:gdLst/>
            <a:ahLst/>
            <a:cxnLst/>
            <a:rect l="0" t="0" r="0" b="0"/>
            <a:pathLst>
              <a:path w="1354456" h="47075">
                <a:moveTo>
                  <a:pt x="0" y="47074"/>
                </a:moveTo>
                <a:lnTo>
                  <a:pt x="27305" y="42523"/>
                </a:lnTo>
                <a:lnTo>
                  <a:pt x="38205" y="41182"/>
                </a:lnTo>
                <a:lnTo>
                  <a:pt x="48330" y="40289"/>
                </a:lnTo>
                <a:lnTo>
                  <a:pt x="85111" y="38855"/>
                </a:lnTo>
                <a:lnTo>
                  <a:pt x="97698" y="37785"/>
                </a:lnTo>
                <a:lnTo>
                  <a:pt x="129463" y="34055"/>
                </a:lnTo>
                <a:lnTo>
                  <a:pt x="150126" y="32680"/>
                </a:lnTo>
                <a:lnTo>
                  <a:pt x="173427" y="31763"/>
                </a:lnTo>
                <a:lnTo>
                  <a:pt x="198485" y="31152"/>
                </a:lnTo>
                <a:lnTo>
                  <a:pt x="513371" y="9735"/>
                </a:lnTo>
                <a:lnTo>
                  <a:pt x="636615" y="3308"/>
                </a:lnTo>
                <a:lnTo>
                  <a:pt x="678727" y="752"/>
                </a:lnTo>
                <a:lnTo>
                  <a:pt x="746807" y="0"/>
                </a:lnTo>
                <a:lnTo>
                  <a:pt x="929132" y="1705"/>
                </a:lnTo>
                <a:lnTo>
                  <a:pt x="999468" y="3493"/>
                </a:lnTo>
                <a:lnTo>
                  <a:pt x="1052075" y="5637"/>
                </a:lnTo>
                <a:lnTo>
                  <a:pt x="1128624" y="10560"/>
                </a:lnTo>
                <a:lnTo>
                  <a:pt x="1250156" y="21482"/>
                </a:lnTo>
                <a:lnTo>
                  <a:pt x="1354455" y="3850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656"/>
          <p:cNvSpPr/>
          <p:nvPr/>
        </p:nvSpPr>
        <p:spPr>
          <a:xfrm>
            <a:off x="5627438" y="4715203"/>
            <a:ext cx="427494" cy="479733"/>
          </a:xfrm>
          <a:custGeom>
            <a:avLst/>
            <a:gdLst/>
            <a:ahLst/>
            <a:cxnLst/>
            <a:rect l="0" t="0" r="0" b="0"/>
            <a:pathLst>
              <a:path w="427494" h="479733">
                <a:moveTo>
                  <a:pt x="256154" y="85397"/>
                </a:moveTo>
                <a:lnTo>
                  <a:pt x="236841" y="104709"/>
                </a:lnTo>
                <a:lnTo>
                  <a:pt x="234706" y="108749"/>
                </a:lnTo>
                <a:lnTo>
                  <a:pt x="230749" y="123536"/>
                </a:lnTo>
                <a:lnTo>
                  <a:pt x="226448" y="134415"/>
                </a:lnTo>
                <a:lnTo>
                  <a:pt x="223901" y="148140"/>
                </a:lnTo>
                <a:lnTo>
                  <a:pt x="223222" y="155801"/>
                </a:lnTo>
                <a:lnTo>
                  <a:pt x="221817" y="164718"/>
                </a:lnTo>
                <a:lnTo>
                  <a:pt x="219928" y="174472"/>
                </a:lnTo>
                <a:lnTo>
                  <a:pt x="217716" y="184785"/>
                </a:lnTo>
                <a:lnTo>
                  <a:pt x="213384" y="198328"/>
                </a:lnTo>
                <a:lnTo>
                  <a:pt x="207638" y="214024"/>
                </a:lnTo>
                <a:lnTo>
                  <a:pt x="200950" y="231156"/>
                </a:lnTo>
                <a:lnTo>
                  <a:pt x="195539" y="246387"/>
                </a:lnTo>
                <a:lnTo>
                  <a:pt x="190979" y="260351"/>
                </a:lnTo>
                <a:lnTo>
                  <a:pt x="186986" y="273470"/>
                </a:lnTo>
                <a:lnTo>
                  <a:pt x="183372" y="284122"/>
                </a:lnTo>
                <a:lnTo>
                  <a:pt x="180010" y="293128"/>
                </a:lnTo>
                <a:lnTo>
                  <a:pt x="176817" y="301036"/>
                </a:lnTo>
                <a:lnTo>
                  <a:pt x="172782" y="310119"/>
                </a:lnTo>
                <a:lnTo>
                  <a:pt x="163220" y="330371"/>
                </a:lnTo>
                <a:lnTo>
                  <a:pt x="155160" y="344452"/>
                </a:lnTo>
                <a:lnTo>
                  <a:pt x="149356" y="353885"/>
                </a:lnTo>
                <a:lnTo>
                  <a:pt x="146776" y="361252"/>
                </a:lnTo>
                <a:lnTo>
                  <a:pt x="145135" y="363598"/>
                </a:lnTo>
                <a:lnTo>
                  <a:pt x="143089" y="365162"/>
                </a:lnTo>
                <a:lnTo>
                  <a:pt x="140772" y="366204"/>
                </a:lnTo>
                <a:lnTo>
                  <a:pt x="135658" y="367363"/>
                </a:lnTo>
                <a:lnTo>
                  <a:pt x="132961" y="367671"/>
                </a:lnTo>
                <a:lnTo>
                  <a:pt x="131163" y="365972"/>
                </a:lnTo>
                <a:lnTo>
                  <a:pt x="129964" y="362935"/>
                </a:lnTo>
                <a:lnTo>
                  <a:pt x="128632" y="351622"/>
                </a:lnTo>
                <a:lnTo>
                  <a:pt x="128277" y="341937"/>
                </a:lnTo>
                <a:lnTo>
                  <a:pt x="128040" y="330719"/>
                </a:lnTo>
                <a:lnTo>
                  <a:pt x="128835" y="320382"/>
                </a:lnTo>
                <a:lnTo>
                  <a:pt x="130317" y="310634"/>
                </a:lnTo>
                <a:lnTo>
                  <a:pt x="132258" y="301277"/>
                </a:lnTo>
                <a:lnTo>
                  <a:pt x="144091" y="251702"/>
                </a:lnTo>
                <a:lnTo>
                  <a:pt x="150965" y="231509"/>
                </a:lnTo>
                <a:lnTo>
                  <a:pt x="159358" y="210428"/>
                </a:lnTo>
                <a:lnTo>
                  <a:pt x="168764" y="188753"/>
                </a:lnTo>
                <a:lnTo>
                  <a:pt x="176939" y="171446"/>
                </a:lnTo>
                <a:lnTo>
                  <a:pt x="184294" y="157051"/>
                </a:lnTo>
                <a:lnTo>
                  <a:pt x="223438" y="86110"/>
                </a:lnTo>
                <a:lnTo>
                  <a:pt x="234344" y="67774"/>
                </a:lnTo>
                <a:lnTo>
                  <a:pt x="244471" y="51741"/>
                </a:lnTo>
                <a:lnTo>
                  <a:pt x="254080" y="37242"/>
                </a:lnTo>
                <a:lnTo>
                  <a:pt x="262392" y="26623"/>
                </a:lnTo>
                <a:lnTo>
                  <a:pt x="269837" y="18592"/>
                </a:lnTo>
                <a:lnTo>
                  <a:pt x="282238" y="8081"/>
                </a:lnTo>
                <a:lnTo>
                  <a:pt x="290924" y="3409"/>
                </a:lnTo>
                <a:lnTo>
                  <a:pt x="297960" y="1333"/>
                </a:lnTo>
                <a:lnTo>
                  <a:pt x="310238" y="0"/>
                </a:lnTo>
                <a:lnTo>
                  <a:pt x="313165" y="843"/>
                </a:lnTo>
                <a:lnTo>
                  <a:pt x="318957" y="4320"/>
                </a:lnTo>
                <a:lnTo>
                  <a:pt x="330437" y="14313"/>
                </a:lnTo>
                <a:lnTo>
                  <a:pt x="336159" y="19832"/>
                </a:lnTo>
                <a:lnTo>
                  <a:pt x="339970" y="28352"/>
                </a:lnTo>
                <a:lnTo>
                  <a:pt x="344417" y="40699"/>
                </a:lnTo>
                <a:lnTo>
                  <a:pt x="349286" y="55598"/>
                </a:lnTo>
                <a:lnTo>
                  <a:pt x="353484" y="69341"/>
                </a:lnTo>
                <a:lnTo>
                  <a:pt x="360689" y="94771"/>
                </a:lnTo>
                <a:lnTo>
                  <a:pt x="362992" y="105934"/>
                </a:lnTo>
                <a:lnTo>
                  <a:pt x="364527" y="116233"/>
                </a:lnTo>
                <a:lnTo>
                  <a:pt x="365550" y="125956"/>
                </a:lnTo>
                <a:lnTo>
                  <a:pt x="369090" y="142917"/>
                </a:lnTo>
                <a:lnTo>
                  <a:pt x="394110" y="243090"/>
                </a:lnTo>
                <a:lnTo>
                  <a:pt x="406051" y="303437"/>
                </a:lnTo>
                <a:lnTo>
                  <a:pt x="418025" y="368994"/>
                </a:lnTo>
                <a:lnTo>
                  <a:pt x="423346" y="401305"/>
                </a:lnTo>
                <a:lnTo>
                  <a:pt x="424766" y="411255"/>
                </a:lnTo>
                <a:lnTo>
                  <a:pt x="426342" y="424850"/>
                </a:lnTo>
                <a:lnTo>
                  <a:pt x="427230" y="437859"/>
                </a:lnTo>
                <a:lnTo>
                  <a:pt x="427493" y="443195"/>
                </a:lnTo>
                <a:lnTo>
                  <a:pt x="426578" y="443944"/>
                </a:lnTo>
                <a:lnTo>
                  <a:pt x="423020" y="444776"/>
                </a:lnTo>
                <a:lnTo>
                  <a:pt x="418265" y="447686"/>
                </a:lnTo>
                <a:lnTo>
                  <a:pt x="415663" y="449795"/>
                </a:lnTo>
                <a:lnTo>
                  <a:pt x="412976" y="450249"/>
                </a:lnTo>
                <a:lnTo>
                  <a:pt x="410232" y="449599"/>
                </a:lnTo>
                <a:lnTo>
                  <a:pt x="407451" y="448213"/>
                </a:lnTo>
                <a:lnTo>
                  <a:pt x="399279" y="446673"/>
                </a:lnTo>
                <a:lnTo>
                  <a:pt x="388345" y="445989"/>
                </a:lnTo>
                <a:lnTo>
                  <a:pt x="373961" y="445685"/>
                </a:lnTo>
                <a:lnTo>
                  <a:pt x="289587" y="445449"/>
                </a:lnTo>
                <a:lnTo>
                  <a:pt x="280347" y="444494"/>
                </a:lnTo>
                <a:lnTo>
                  <a:pt x="270378" y="442905"/>
                </a:lnTo>
                <a:lnTo>
                  <a:pt x="259922" y="440893"/>
                </a:lnTo>
                <a:lnTo>
                  <a:pt x="250093" y="439552"/>
                </a:lnTo>
                <a:lnTo>
                  <a:pt x="240684" y="438657"/>
                </a:lnTo>
                <a:lnTo>
                  <a:pt x="231553" y="438061"/>
                </a:lnTo>
                <a:lnTo>
                  <a:pt x="219751" y="437664"/>
                </a:lnTo>
                <a:lnTo>
                  <a:pt x="164826" y="437026"/>
                </a:lnTo>
                <a:lnTo>
                  <a:pt x="121274" y="436900"/>
                </a:lnTo>
                <a:lnTo>
                  <a:pt x="110036" y="437842"/>
                </a:lnTo>
                <a:lnTo>
                  <a:pt x="97783" y="439423"/>
                </a:lnTo>
                <a:lnTo>
                  <a:pt x="84850" y="441429"/>
                </a:lnTo>
                <a:lnTo>
                  <a:pt x="74324" y="443719"/>
                </a:lnTo>
                <a:lnTo>
                  <a:pt x="65402" y="446198"/>
                </a:lnTo>
                <a:lnTo>
                  <a:pt x="7425" y="465488"/>
                </a:lnTo>
                <a:lnTo>
                  <a:pt x="2705" y="468331"/>
                </a:lnTo>
                <a:lnTo>
                  <a:pt x="511" y="471179"/>
                </a:lnTo>
                <a:lnTo>
                  <a:pt x="0" y="474029"/>
                </a:lnTo>
                <a:lnTo>
                  <a:pt x="612" y="475930"/>
                </a:lnTo>
                <a:lnTo>
                  <a:pt x="1973" y="477198"/>
                </a:lnTo>
                <a:lnTo>
                  <a:pt x="7552" y="47973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657"/>
          <p:cNvSpPr/>
          <p:nvPr/>
        </p:nvSpPr>
        <p:spPr>
          <a:xfrm>
            <a:off x="6132195" y="4826317"/>
            <a:ext cx="411481" cy="274321"/>
          </a:xfrm>
          <a:custGeom>
            <a:avLst/>
            <a:gdLst/>
            <a:ahLst/>
            <a:cxnLst/>
            <a:rect l="0" t="0" r="0" b="0"/>
            <a:pathLst>
              <a:path w="411481" h="274321">
                <a:moveTo>
                  <a:pt x="0" y="0"/>
                </a:moveTo>
                <a:lnTo>
                  <a:pt x="38625" y="0"/>
                </a:lnTo>
                <a:lnTo>
                  <a:pt x="50821" y="2540"/>
                </a:lnTo>
                <a:lnTo>
                  <a:pt x="56741" y="4551"/>
                </a:lnTo>
                <a:lnTo>
                  <a:pt x="68307" y="9702"/>
                </a:lnTo>
                <a:lnTo>
                  <a:pt x="101479" y="25584"/>
                </a:lnTo>
                <a:lnTo>
                  <a:pt x="116230" y="32296"/>
                </a:lnTo>
                <a:lnTo>
                  <a:pt x="128921" y="37724"/>
                </a:lnTo>
                <a:lnTo>
                  <a:pt x="140240" y="42294"/>
                </a:lnTo>
                <a:lnTo>
                  <a:pt x="150643" y="47246"/>
                </a:lnTo>
                <a:lnTo>
                  <a:pt x="160436" y="52452"/>
                </a:lnTo>
                <a:lnTo>
                  <a:pt x="169822" y="57828"/>
                </a:lnTo>
                <a:lnTo>
                  <a:pt x="177984" y="63317"/>
                </a:lnTo>
                <a:lnTo>
                  <a:pt x="185331" y="68881"/>
                </a:lnTo>
                <a:lnTo>
                  <a:pt x="192134" y="74496"/>
                </a:lnTo>
                <a:lnTo>
                  <a:pt x="199527" y="80144"/>
                </a:lnTo>
                <a:lnTo>
                  <a:pt x="207313" y="85814"/>
                </a:lnTo>
                <a:lnTo>
                  <a:pt x="215361" y="91500"/>
                </a:lnTo>
                <a:lnTo>
                  <a:pt x="227394" y="101005"/>
                </a:lnTo>
                <a:lnTo>
                  <a:pt x="272375" y="137878"/>
                </a:lnTo>
                <a:lnTo>
                  <a:pt x="284453" y="147163"/>
                </a:lnTo>
                <a:lnTo>
                  <a:pt x="295363" y="155259"/>
                </a:lnTo>
                <a:lnTo>
                  <a:pt x="304541" y="162561"/>
                </a:lnTo>
                <a:lnTo>
                  <a:pt x="312565" y="169334"/>
                </a:lnTo>
                <a:lnTo>
                  <a:pt x="319819" y="175754"/>
                </a:lnTo>
                <a:lnTo>
                  <a:pt x="332959" y="187968"/>
                </a:lnTo>
                <a:lnTo>
                  <a:pt x="356917" y="211331"/>
                </a:lnTo>
                <a:lnTo>
                  <a:pt x="361770" y="217088"/>
                </a:lnTo>
                <a:lnTo>
                  <a:pt x="365957" y="222830"/>
                </a:lnTo>
                <a:lnTo>
                  <a:pt x="369701" y="228563"/>
                </a:lnTo>
                <a:lnTo>
                  <a:pt x="373150" y="233338"/>
                </a:lnTo>
                <a:lnTo>
                  <a:pt x="379522" y="241184"/>
                </a:lnTo>
                <a:lnTo>
                  <a:pt x="388069" y="247846"/>
                </a:lnTo>
                <a:lnTo>
                  <a:pt x="397265" y="253981"/>
                </a:lnTo>
                <a:lnTo>
                  <a:pt x="404527" y="259883"/>
                </a:lnTo>
                <a:lnTo>
                  <a:pt x="406844" y="262790"/>
                </a:lnTo>
                <a:lnTo>
                  <a:pt x="408389" y="265681"/>
                </a:lnTo>
                <a:lnTo>
                  <a:pt x="411480" y="2743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658"/>
          <p:cNvSpPr/>
          <p:nvPr/>
        </p:nvSpPr>
        <p:spPr>
          <a:xfrm>
            <a:off x="6183629" y="4757737"/>
            <a:ext cx="317184" cy="428626"/>
          </a:xfrm>
          <a:custGeom>
            <a:avLst/>
            <a:gdLst/>
            <a:ahLst/>
            <a:cxnLst/>
            <a:rect l="0" t="0" r="0" b="0"/>
            <a:pathLst>
              <a:path w="317184" h="428626">
                <a:moveTo>
                  <a:pt x="317183" y="0"/>
                </a:moveTo>
                <a:lnTo>
                  <a:pt x="303530" y="0"/>
                </a:lnTo>
                <a:lnTo>
                  <a:pt x="299509" y="953"/>
                </a:lnTo>
                <a:lnTo>
                  <a:pt x="296828" y="2540"/>
                </a:lnTo>
                <a:lnTo>
                  <a:pt x="287975" y="14405"/>
                </a:lnTo>
                <a:lnTo>
                  <a:pt x="267916" y="44015"/>
                </a:lnTo>
                <a:lnTo>
                  <a:pt x="260526" y="56013"/>
                </a:lnTo>
                <a:lnTo>
                  <a:pt x="242154" y="87125"/>
                </a:lnTo>
                <a:lnTo>
                  <a:pt x="232874" y="101898"/>
                </a:lnTo>
                <a:lnTo>
                  <a:pt x="223829" y="115557"/>
                </a:lnTo>
                <a:lnTo>
                  <a:pt x="206160" y="140894"/>
                </a:lnTo>
                <a:lnTo>
                  <a:pt x="188782" y="164854"/>
                </a:lnTo>
                <a:lnTo>
                  <a:pt x="176337" y="180388"/>
                </a:lnTo>
                <a:lnTo>
                  <a:pt x="144730" y="217968"/>
                </a:lnTo>
                <a:lnTo>
                  <a:pt x="126014" y="243420"/>
                </a:lnTo>
                <a:lnTo>
                  <a:pt x="105917" y="272770"/>
                </a:lnTo>
                <a:lnTo>
                  <a:pt x="51386" y="355458"/>
                </a:lnTo>
                <a:lnTo>
                  <a:pt x="0" y="42862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659"/>
          <p:cNvSpPr/>
          <p:nvPr/>
        </p:nvSpPr>
        <p:spPr>
          <a:xfrm>
            <a:off x="7092315" y="4209097"/>
            <a:ext cx="145733" cy="25719"/>
          </a:xfrm>
          <a:custGeom>
            <a:avLst/>
            <a:gdLst/>
            <a:ahLst/>
            <a:cxnLst/>
            <a:rect l="0" t="0" r="0" b="0"/>
            <a:pathLst>
              <a:path w="145733" h="25719">
                <a:moveTo>
                  <a:pt x="0" y="0"/>
                </a:moveTo>
                <a:lnTo>
                  <a:pt x="23863" y="11932"/>
                </a:lnTo>
                <a:lnTo>
                  <a:pt x="29244" y="13670"/>
                </a:lnTo>
                <a:lnTo>
                  <a:pt x="34736" y="14828"/>
                </a:lnTo>
                <a:lnTo>
                  <a:pt x="40301" y="15600"/>
                </a:lnTo>
                <a:lnTo>
                  <a:pt x="44965" y="16116"/>
                </a:lnTo>
                <a:lnTo>
                  <a:pt x="49027" y="16459"/>
                </a:lnTo>
                <a:lnTo>
                  <a:pt x="52686" y="16688"/>
                </a:lnTo>
                <a:lnTo>
                  <a:pt x="61834" y="16942"/>
                </a:lnTo>
                <a:lnTo>
                  <a:pt x="87780" y="17105"/>
                </a:lnTo>
                <a:lnTo>
                  <a:pt x="95667" y="18071"/>
                </a:lnTo>
                <a:lnTo>
                  <a:pt x="103782" y="19667"/>
                </a:lnTo>
                <a:lnTo>
                  <a:pt x="112051" y="21684"/>
                </a:lnTo>
                <a:lnTo>
                  <a:pt x="118516" y="23028"/>
                </a:lnTo>
                <a:lnTo>
                  <a:pt x="123777" y="23925"/>
                </a:lnTo>
                <a:lnTo>
                  <a:pt x="145732" y="2571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660"/>
          <p:cNvSpPr/>
          <p:nvPr/>
        </p:nvSpPr>
        <p:spPr>
          <a:xfrm>
            <a:off x="7075169" y="4294822"/>
            <a:ext cx="222887" cy="8574"/>
          </a:xfrm>
          <a:custGeom>
            <a:avLst/>
            <a:gdLst/>
            <a:ahLst/>
            <a:cxnLst/>
            <a:rect l="0" t="0" r="0" b="0"/>
            <a:pathLst>
              <a:path w="222887" h="8574">
                <a:moveTo>
                  <a:pt x="0" y="0"/>
                </a:moveTo>
                <a:lnTo>
                  <a:pt x="4552" y="0"/>
                </a:lnTo>
                <a:lnTo>
                  <a:pt x="8749" y="953"/>
                </a:lnTo>
                <a:lnTo>
                  <a:pt x="14406" y="2540"/>
                </a:lnTo>
                <a:lnTo>
                  <a:pt x="21034" y="4551"/>
                </a:lnTo>
                <a:lnTo>
                  <a:pt x="27358" y="5891"/>
                </a:lnTo>
                <a:lnTo>
                  <a:pt x="33479" y="6785"/>
                </a:lnTo>
                <a:lnTo>
                  <a:pt x="39464" y="7381"/>
                </a:lnTo>
                <a:lnTo>
                  <a:pt x="222886" y="857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661"/>
          <p:cNvSpPr/>
          <p:nvPr/>
        </p:nvSpPr>
        <p:spPr>
          <a:xfrm>
            <a:off x="7439713" y="4131945"/>
            <a:ext cx="174217" cy="471243"/>
          </a:xfrm>
          <a:custGeom>
            <a:avLst/>
            <a:gdLst/>
            <a:ahLst/>
            <a:cxnLst/>
            <a:rect l="0" t="0" r="0" b="0"/>
            <a:pathLst>
              <a:path w="174217" h="471243">
                <a:moveTo>
                  <a:pt x="21219" y="0"/>
                </a:moveTo>
                <a:lnTo>
                  <a:pt x="16668" y="9101"/>
                </a:lnTo>
                <a:lnTo>
                  <a:pt x="14434" y="21190"/>
                </a:lnTo>
                <a:lnTo>
                  <a:pt x="13839" y="28414"/>
                </a:lnTo>
                <a:lnTo>
                  <a:pt x="10636" y="54221"/>
                </a:lnTo>
                <a:lnTo>
                  <a:pt x="820" y="125116"/>
                </a:lnTo>
                <a:lnTo>
                  <a:pt x="0" y="139608"/>
                </a:lnTo>
                <a:lnTo>
                  <a:pt x="405" y="151174"/>
                </a:lnTo>
                <a:lnTo>
                  <a:pt x="1628" y="160791"/>
                </a:lnTo>
                <a:lnTo>
                  <a:pt x="5527" y="174015"/>
                </a:lnTo>
                <a:lnTo>
                  <a:pt x="7900" y="178875"/>
                </a:lnTo>
                <a:lnTo>
                  <a:pt x="11388" y="182115"/>
                </a:lnTo>
                <a:lnTo>
                  <a:pt x="15617" y="184275"/>
                </a:lnTo>
                <a:lnTo>
                  <a:pt x="20342" y="185715"/>
                </a:lnTo>
                <a:lnTo>
                  <a:pt x="24445" y="186675"/>
                </a:lnTo>
                <a:lnTo>
                  <a:pt x="28132" y="187315"/>
                </a:lnTo>
                <a:lnTo>
                  <a:pt x="31543" y="187741"/>
                </a:lnTo>
                <a:lnTo>
                  <a:pt x="34769" y="187073"/>
                </a:lnTo>
                <a:lnTo>
                  <a:pt x="37873" y="185675"/>
                </a:lnTo>
                <a:lnTo>
                  <a:pt x="40893" y="183791"/>
                </a:lnTo>
                <a:lnTo>
                  <a:pt x="42908" y="181582"/>
                </a:lnTo>
                <a:lnTo>
                  <a:pt x="44251" y="179157"/>
                </a:lnTo>
                <a:lnTo>
                  <a:pt x="48681" y="168653"/>
                </a:lnTo>
                <a:lnTo>
                  <a:pt x="54379" y="156872"/>
                </a:lnTo>
                <a:lnTo>
                  <a:pt x="63262" y="138936"/>
                </a:lnTo>
                <a:lnTo>
                  <a:pt x="68298" y="130724"/>
                </a:lnTo>
                <a:lnTo>
                  <a:pt x="73560" y="123344"/>
                </a:lnTo>
                <a:lnTo>
                  <a:pt x="78973" y="116520"/>
                </a:lnTo>
                <a:lnTo>
                  <a:pt x="85439" y="106254"/>
                </a:lnTo>
                <a:lnTo>
                  <a:pt x="92607" y="93696"/>
                </a:lnTo>
                <a:lnTo>
                  <a:pt x="111268" y="58877"/>
                </a:lnTo>
                <a:lnTo>
                  <a:pt x="115542" y="50681"/>
                </a:lnTo>
                <a:lnTo>
                  <a:pt x="119344" y="44265"/>
                </a:lnTo>
                <a:lnTo>
                  <a:pt x="122830" y="39035"/>
                </a:lnTo>
                <a:lnTo>
                  <a:pt x="126108" y="34596"/>
                </a:lnTo>
                <a:lnTo>
                  <a:pt x="129748" y="24583"/>
                </a:lnTo>
                <a:lnTo>
                  <a:pt x="130720" y="19246"/>
                </a:lnTo>
                <a:lnTo>
                  <a:pt x="132320" y="16641"/>
                </a:lnTo>
                <a:lnTo>
                  <a:pt x="134339" y="15856"/>
                </a:lnTo>
                <a:lnTo>
                  <a:pt x="136637" y="16286"/>
                </a:lnTo>
                <a:lnTo>
                  <a:pt x="138170" y="17524"/>
                </a:lnTo>
                <a:lnTo>
                  <a:pt x="139191" y="19303"/>
                </a:lnTo>
                <a:lnTo>
                  <a:pt x="143169" y="28897"/>
                </a:lnTo>
                <a:lnTo>
                  <a:pt x="150380" y="43804"/>
                </a:lnTo>
                <a:lnTo>
                  <a:pt x="154824" y="54711"/>
                </a:lnTo>
                <a:lnTo>
                  <a:pt x="158278" y="72514"/>
                </a:lnTo>
                <a:lnTo>
                  <a:pt x="160217" y="79775"/>
                </a:lnTo>
                <a:lnTo>
                  <a:pt x="162462" y="87473"/>
                </a:lnTo>
                <a:lnTo>
                  <a:pt x="163959" y="95463"/>
                </a:lnTo>
                <a:lnTo>
                  <a:pt x="164956" y="103647"/>
                </a:lnTo>
                <a:lnTo>
                  <a:pt x="165622" y="111960"/>
                </a:lnTo>
                <a:lnTo>
                  <a:pt x="172580" y="181183"/>
                </a:lnTo>
                <a:lnTo>
                  <a:pt x="173561" y="195083"/>
                </a:lnTo>
                <a:lnTo>
                  <a:pt x="174216" y="207208"/>
                </a:lnTo>
                <a:lnTo>
                  <a:pt x="173699" y="221959"/>
                </a:lnTo>
                <a:lnTo>
                  <a:pt x="172402" y="238460"/>
                </a:lnTo>
                <a:lnTo>
                  <a:pt x="170586" y="256128"/>
                </a:lnTo>
                <a:lnTo>
                  <a:pt x="168422" y="271717"/>
                </a:lnTo>
                <a:lnTo>
                  <a:pt x="166026" y="285919"/>
                </a:lnTo>
                <a:lnTo>
                  <a:pt x="163478" y="299198"/>
                </a:lnTo>
                <a:lnTo>
                  <a:pt x="158920" y="313765"/>
                </a:lnTo>
                <a:lnTo>
                  <a:pt x="153025" y="329191"/>
                </a:lnTo>
                <a:lnTo>
                  <a:pt x="146237" y="345191"/>
                </a:lnTo>
                <a:lnTo>
                  <a:pt x="131075" y="378208"/>
                </a:lnTo>
                <a:lnTo>
                  <a:pt x="123032" y="395014"/>
                </a:lnTo>
                <a:lnTo>
                  <a:pt x="116717" y="407170"/>
                </a:lnTo>
                <a:lnTo>
                  <a:pt x="111554" y="416226"/>
                </a:lnTo>
                <a:lnTo>
                  <a:pt x="107160" y="423216"/>
                </a:lnTo>
                <a:lnTo>
                  <a:pt x="103278" y="429782"/>
                </a:lnTo>
                <a:lnTo>
                  <a:pt x="99738" y="436064"/>
                </a:lnTo>
                <a:lnTo>
                  <a:pt x="96425" y="442157"/>
                </a:lnTo>
                <a:lnTo>
                  <a:pt x="92311" y="447171"/>
                </a:lnTo>
                <a:lnTo>
                  <a:pt x="87664" y="451467"/>
                </a:lnTo>
                <a:lnTo>
                  <a:pt x="82661" y="455282"/>
                </a:lnTo>
                <a:lnTo>
                  <a:pt x="78373" y="458779"/>
                </a:lnTo>
                <a:lnTo>
                  <a:pt x="74562" y="462063"/>
                </a:lnTo>
                <a:lnTo>
                  <a:pt x="71068" y="465204"/>
                </a:lnTo>
                <a:lnTo>
                  <a:pt x="67787" y="467299"/>
                </a:lnTo>
                <a:lnTo>
                  <a:pt x="64647" y="468695"/>
                </a:lnTo>
                <a:lnTo>
                  <a:pt x="61601" y="469626"/>
                </a:lnTo>
                <a:lnTo>
                  <a:pt x="58618" y="470246"/>
                </a:lnTo>
                <a:lnTo>
                  <a:pt x="55677" y="470660"/>
                </a:lnTo>
                <a:lnTo>
                  <a:pt x="52763" y="470936"/>
                </a:lnTo>
                <a:lnTo>
                  <a:pt x="49869" y="471119"/>
                </a:lnTo>
                <a:lnTo>
                  <a:pt x="46986" y="471242"/>
                </a:lnTo>
                <a:lnTo>
                  <a:pt x="38364" y="46291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662"/>
          <p:cNvSpPr/>
          <p:nvPr/>
        </p:nvSpPr>
        <p:spPr>
          <a:xfrm>
            <a:off x="7692390" y="4269136"/>
            <a:ext cx="145733" cy="132041"/>
          </a:xfrm>
          <a:custGeom>
            <a:avLst/>
            <a:gdLst/>
            <a:ahLst/>
            <a:cxnLst/>
            <a:rect l="0" t="0" r="0" b="0"/>
            <a:pathLst>
              <a:path w="145733" h="132041">
                <a:moveTo>
                  <a:pt x="0" y="8541"/>
                </a:moveTo>
                <a:lnTo>
                  <a:pt x="13652" y="3990"/>
                </a:lnTo>
                <a:lnTo>
                  <a:pt x="18626" y="2650"/>
                </a:lnTo>
                <a:lnTo>
                  <a:pt x="22894" y="1756"/>
                </a:lnTo>
                <a:lnTo>
                  <a:pt x="26693" y="1160"/>
                </a:lnTo>
                <a:lnTo>
                  <a:pt x="31130" y="763"/>
                </a:lnTo>
                <a:lnTo>
                  <a:pt x="35994" y="498"/>
                </a:lnTo>
                <a:lnTo>
                  <a:pt x="49400" y="125"/>
                </a:lnTo>
                <a:lnTo>
                  <a:pt x="62463" y="0"/>
                </a:lnTo>
                <a:lnTo>
                  <a:pt x="66406" y="942"/>
                </a:lnTo>
                <a:lnTo>
                  <a:pt x="70941" y="2523"/>
                </a:lnTo>
                <a:lnTo>
                  <a:pt x="75869" y="4529"/>
                </a:lnTo>
                <a:lnTo>
                  <a:pt x="80106" y="6819"/>
                </a:lnTo>
                <a:lnTo>
                  <a:pt x="83884" y="9298"/>
                </a:lnTo>
                <a:lnTo>
                  <a:pt x="92241" y="15570"/>
                </a:lnTo>
                <a:lnTo>
                  <a:pt x="95923" y="18968"/>
                </a:lnTo>
                <a:lnTo>
                  <a:pt x="98239" y="21207"/>
                </a:lnTo>
                <a:lnTo>
                  <a:pt x="98830" y="24605"/>
                </a:lnTo>
                <a:lnTo>
                  <a:pt x="98271" y="28776"/>
                </a:lnTo>
                <a:lnTo>
                  <a:pt x="96946" y="33461"/>
                </a:lnTo>
                <a:lnTo>
                  <a:pt x="92935" y="46287"/>
                </a:lnTo>
                <a:lnTo>
                  <a:pt x="90531" y="53707"/>
                </a:lnTo>
                <a:lnTo>
                  <a:pt x="85119" y="63417"/>
                </a:lnTo>
                <a:lnTo>
                  <a:pt x="77701" y="74653"/>
                </a:lnTo>
                <a:lnTo>
                  <a:pt x="68945" y="86905"/>
                </a:lnTo>
                <a:lnTo>
                  <a:pt x="62156" y="96027"/>
                </a:lnTo>
                <a:lnTo>
                  <a:pt x="56678" y="103060"/>
                </a:lnTo>
                <a:lnTo>
                  <a:pt x="52072" y="108701"/>
                </a:lnTo>
                <a:lnTo>
                  <a:pt x="46145" y="113414"/>
                </a:lnTo>
                <a:lnTo>
                  <a:pt x="39335" y="117509"/>
                </a:lnTo>
                <a:lnTo>
                  <a:pt x="31939" y="121191"/>
                </a:lnTo>
                <a:lnTo>
                  <a:pt x="27960" y="124599"/>
                </a:lnTo>
                <a:lnTo>
                  <a:pt x="26259" y="127823"/>
                </a:lnTo>
                <a:lnTo>
                  <a:pt x="26079" y="130925"/>
                </a:lnTo>
                <a:lnTo>
                  <a:pt x="27863" y="132040"/>
                </a:lnTo>
                <a:lnTo>
                  <a:pt x="30957" y="131831"/>
                </a:lnTo>
                <a:lnTo>
                  <a:pt x="34925" y="130740"/>
                </a:lnTo>
                <a:lnTo>
                  <a:pt x="38524" y="130012"/>
                </a:lnTo>
                <a:lnTo>
                  <a:pt x="41875" y="129527"/>
                </a:lnTo>
                <a:lnTo>
                  <a:pt x="45062" y="129203"/>
                </a:lnTo>
                <a:lnTo>
                  <a:pt x="49091" y="128988"/>
                </a:lnTo>
                <a:lnTo>
                  <a:pt x="53682" y="128844"/>
                </a:lnTo>
                <a:lnTo>
                  <a:pt x="145732" y="11998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663"/>
          <p:cNvSpPr/>
          <p:nvPr/>
        </p:nvSpPr>
        <p:spPr>
          <a:xfrm>
            <a:off x="7983855" y="4260532"/>
            <a:ext cx="180023" cy="8573"/>
          </a:xfrm>
          <a:custGeom>
            <a:avLst/>
            <a:gdLst/>
            <a:ahLst/>
            <a:cxnLst/>
            <a:rect l="0" t="0" r="0" b="0"/>
            <a:pathLst>
              <a:path w="180023" h="8573">
                <a:moveTo>
                  <a:pt x="0" y="0"/>
                </a:moveTo>
                <a:lnTo>
                  <a:pt x="50556" y="0"/>
                </a:lnTo>
                <a:lnTo>
                  <a:pt x="66089" y="953"/>
                </a:lnTo>
                <a:lnTo>
                  <a:pt x="139137" y="6785"/>
                </a:lnTo>
                <a:lnTo>
                  <a:pt x="180022" y="857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664"/>
          <p:cNvSpPr/>
          <p:nvPr/>
        </p:nvSpPr>
        <p:spPr>
          <a:xfrm>
            <a:off x="8288321" y="4089982"/>
            <a:ext cx="201312" cy="460090"/>
          </a:xfrm>
          <a:custGeom>
            <a:avLst/>
            <a:gdLst/>
            <a:ahLst/>
            <a:cxnLst/>
            <a:rect l="0" t="0" r="0" b="0"/>
            <a:pathLst>
              <a:path w="201312" h="460090">
                <a:moveTo>
                  <a:pt x="12716" y="33390"/>
                </a:moveTo>
                <a:lnTo>
                  <a:pt x="12716" y="47043"/>
                </a:lnTo>
                <a:lnTo>
                  <a:pt x="10177" y="58825"/>
                </a:lnTo>
                <a:lnTo>
                  <a:pt x="8165" y="64634"/>
                </a:lnTo>
                <a:lnTo>
                  <a:pt x="5872" y="76127"/>
                </a:lnTo>
                <a:lnTo>
                  <a:pt x="3391" y="91409"/>
                </a:lnTo>
                <a:lnTo>
                  <a:pt x="784" y="109217"/>
                </a:lnTo>
                <a:lnTo>
                  <a:pt x="0" y="122994"/>
                </a:lnTo>
                <a:lnTo>
                  <a:pt x="428" y="134083"/>
                </a:lnTo>
                <a:lnTo>
                  <a:pt x="1666" y="143382"/>
                </a:lnTo>
                <a:lnTo>
                  <a:pt x="3444" y="151485"/>
                </a:lnTo>
                <a:lnTo>
                  <a:pt x="7960" y="165569"/>
                </a:lnTo>
                <a:lnTo>
                  <a:pt x="10498" y="170087"/>
                </a:lnTo>
                <a:lnTo>
                  <a:pt x="13143" y="173099"/>
                </a:lnTo>
                <a:lnTo>
                  <a:pt x="15858" y="175107"/>
                </a:lnTo>
                <a:lnTo>
                  <a:pt x="21415" y="177338"/>
                </a:lnTo>
                <a:lnTo>
                  <a:pt x="24230" y="177933"/>
                </a:lnTo>
                <a:lnTo>
                  <a:pt x="28012" y="178329"/>
                </a:lnTo>
                <a:lnTo>
                  <a:pt x="32438" y="178594"/>
                </a:lnTo>
                <a:lnTo>
                  <a:pt x="37294" y="178770"/>
                </a:lnTo>
                <a:lnTo>
                  <a:pt x="41484" y="177935"/>
                </a:lnTo>
                <a:lnTo>
                  <a:pt x="45230" y="176426"/>
                </a:lnTo>
                <a:lnTo>
                  <a:pt x="48679" y="174467"/>
                </a:lnTo>
                <a:lnTo>
                  <a:pt x="51931" y="172209"/>
                </a:lnTo>
                <a:lnTo>
                  <a:pt x="58085" y="167160"/>
                </a:lnTo>
                <a:lnTo>
                  <a:pt x="63995" y="159201"/>
                </a:lnTo>
                <a:lnTo>
                  <a:pt x="66904" y="154412"/>
                </a:lnTo>
                <a:lnTo>
                  <a:pt x="70749" y="150266"/>
                </a:lnTo>
                <a:lnTo>
                  <a:pt x="75217" y="146550"/>
                </a:lnTo>
                <a:lnTo>
                  <a:pt x="80101" y="143120"/>
                </a:lnTo>
                <a:lnTo>
                  <a:pt x="84310" y="138928"/>
                </a:lnTo>
                <a:lnTo>
                  <a:pt x="88068" y="134229"/>
                </a:lnTo>
                <a:lnTo>
                  <a:pt x="91525" y="129191"/>
                </a:lnTo>
                <a:lnTo>
                  <a:pt x="95736" y="123927"/>
                </a:lnTo>
                <a:lnTo>
                  <a:pt x="100447" y="118513"/>
                </a:lnTo>
                <a:lnTo>
                  <a:pt x="105494" y="112999"/>
                </a:lnTo>
                <a:lnTo>
                  <a:pt x="110763" y="106465"/>
                </a:lnTo>
                <a:lnTo>
                  <a:pt x="116180" y="99252"/>
                </a:lnTo>
                <a:lnTo>
                  <a:pt x="121697" y="91586"/>
                </a:lnTo>
                <a:lnTo>
                  <a:pt x="126328" y="84570"/>
                </a:lnTo>
                <a:lnTo>
                  <a:pt x="130367" y="77987"/>
                </a:lnTo>
                <a:lnTo>
                  <a:pt x="134013" y="71694"/>
                </a:lnTo>
                <a:lnTo>
                  <a:pt x="140604" y="59622"/>
                </a:lnTo>
                <a:lnTo>
                  <a:pt x="152596" y="36349"/>
                </a:lnTo>
                <a:lnTo>
                  <a:pt x="155847" y="27403"/>
                </a:lnTo>
                <a:lnTo>
                  <a:pt x="158244" y="19299"/>
                </a:lnTo>
                <a:lnTo>
                  <a:pt x="162486" y="9348"/>
                </a:lnTo>
                <a:lnTo>
                  <a:pt x="163045" y="5932"/>
                </a:lnTo>
                <a:lnTo>
                  <a:pt x="162466" y="3654"/>
                </a:lnTo>
                <a:lnTo>
                  <a:pt x="159242" y="0"/>
                </a:lnTo>
                <a:lnTo>
                  <a:pt x="161341" y="9660"/>
                </a:lnTo>
                <a:lnTo>
                  <a:pt x="170451" y="46906"/>
                </a:lnTo>
                <a:lnTo>
                  <a:pt x="174070" y="72881"/>
                </a:lnTo>
                <a:lnTo>
                  <a:pt x="183172" y="152541"/>
                </a:lnTo>
                <a:lnTo>
                  <a:pt x="185409" y="188072"/>
                </a:lnTo>
                <a:lnTo>
                  <a:pt x="185947" y="218426"/>
                </a:lnTo>
                <a:lnTo>
                  <a:pt x="184518" y="296847"/>
                </a:lnTo>
                <a:lnTo>
                  <a:pt x="181543" y="315708"/>
                </a:lnTo>
                <a:lnTo>
                  <a:pt x="176703" y="337807"/>
                </a:lnTo>
                <a:lnTo>
                  <a:pt x="170618" y="362065"/>
                </a:lnTo>
                <a:lnTo>
                  <a:pt x="165610" y="380142"/>
                </a:lnTo>
                <a:lnTo>
                  <a:pt x="161317" y="394098"/>
                </a:lnTo>
                <a:lnTo>
                  <a:pt x="157503" y="405307"/>
                </a:lnTo>
                <a:lnTo>
                  <a:pt x="154008" y="414685"/>
                </a:lnTo>
                <a:lnTo>
                  <a:pt x="150725" y="422841"/>
                </a:lnTo>
                <a:lnTo>
                  <a:pt x="147585" y="430185"/>
                </a:lnTo>
                <a:lnTo>
                  <a:pt x="143587" y="436032"/>
                </a:lnTo>
                <a:lnTo>
                  <a:pt x="139016" y="440883"/>
                </a:lnTo>
                <a:lnTo>
                  <a:pt x="134063" y="445070"/>
                </a:lnTo>
                <a:lnTo>
                  <a:pt x="127904" y="448813"/>
                </a:lnTo>
                <a:lnTo>
                  <a:pt x="120940" y="452261"/>
                </a:lnTo>
                <a:lnTo>
                  <a:pt x="102886" y="460089"/>
                </a:lnTo>
                <a:lnTo>
                  <a:pt x="100451" y="459778"/>
                </a:lnTo>
                <a:lnTo>
                  <a:pt x="97876" y="458619"/>
                </a:lnTo>
                <a:lnTo>
                  <a:pt x="95208" y="456894"/>
                </a:lnTo>
                <a:lnTo>
                  <a:pt x="91523" y="454791"/>
                </a:lnTo>
                <a:lnTo>
                  <a:pt x="82349" y="449914"/>
                </a:lnTo>
                <a:lnTo>
                  <a:pt x="78188" y="446328"/>
                </a:lnTo>
                <a:lnTo>
                  <a:pt x="74462" y="442032"/>
                </a:lnTo>
                <a:lnTo>
                  <a:pt x="71025" y="437263"/>
                </a:lnTo>
                <a:lnTo>
                  <a:pt x="67781" y="432179"/>
                </a:lnTo>
                <a:lnTo>
                  <a:pt x="61638" y="421449"/>
                </a:lnTo>
                <a:lnTo>
                  <a:pt x="58271" y="410331"/>
                </a:lnTo>
                <a:lnTo>
                  <a:pt x="57375" y="404699"/>
                </a:lnTo>
                <a:lnTo>
                  <a:pt x="58917" y="393361"/>
                </a:lnTo>
                <a:lnTo>
                  <a:pt x="61825" y="381972"/>
                </a:lnTo>
                <a:lnTo>
                  <a:pt x="63117" y="370561"/>
                </a:lnTo>
                <a:lnTo>
                  <a:pt x="64414" y="365803"/>
                </a:lnTo>
                <a:lnTo>
                  <a:pt x="68396" y="357977"/>
                </a:lnTo>
                <a:lnTo>
                  <a:pt x="72696" y="351699"/>
                </a:lnTo>
                <a:lnTo>
                  <a:pt x="85094" y="334563"/>
                </a:lnTo>
                <a:lnTo>
                  <a:pt x="90496" y="326565"/>
                </a:lnTo>
                <a:lnTo>
                  <a:pt x="95050" y="319327"/>
                </a:lnTo>
                <a:lnTo>
                  <a:pt x="99038" y="312598"/>
                </a:lnTo>
                <a:lnTo>
                  <a:pt x="105506" y="306206"/>
                </a:lnTo>
                <a:lnTo>
                  <a:pt x="113628" y="300039"/>
                </a:lnTo>
                <a:lnTo>
                  <a:pt x="122853" y="294024"/>
                </a:lnTo>
                <a:lnTo>
                  <a:pt x="129956" y="288108"/>
                </a:lnTo>
                <a:lnTo>
                  <a:pt x="135643" y="282260"/>
                </a:lnTo>
                <a:lnTo>
                  <a:pt x="140388" y="276456"/>
                </a:lnTo>
                <a:lnTo>
                  <a:pt x="145456" y="272586"/>
                </a:lnTo>
                <a:lnTo>
                  <a:pt x="150739" y="270007"/>
                </a:lnTo>
                <a:lnTo>
                  <a:pt x="156166" y="268287"/>
                </a:lnTo>
                <a:lnTo>
                  <a:pt x="162643" y="264283"/>
                </a:lnTo>
                <a:lnTo>
                  <a:pt x="169817" y="258756"/>
                </a:lnTo>
                <a:lnTo>
                  <a:pt x="177457" y="252214"/>
                </a:lnTo>
                <a:lnTo>
                  <a:pt x="183504" y="247853"/>
                </a:lnTo>
                <a:lnTo>
                  <a:pt x="188487" y="244946"/>
                </a:lnTo>
                <a:lnTo>
                  <a:pt x="201311" y="2391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665"/>
          <p:cNvSpPr/>
          <p:nvPr/>
        </p:nvSpPr>
        <p:spPr>
          <a:xfrm>
            <a:off x="8635365" y="4217670"/>
            <a:ext cx="17145" cy="222885"/>
          </a:xfrm>
          <a:custGeom>
            <a:avLst/>
            <a:gdLst/>
            <a:ahLst/>
            <a:cxnLst/>
            <a:rect l="0" t="0" r="0" b="0"/>
            <a:pathLst>
              <a:path w="17145" h="222885">
                <a:moveTo>
                  <a:pt x="17144" y="0"/>
                </a:moveTo>
                <a:lnTo>
                  <a:pt x="17144" y="13652"/>
                </a:lnTo>
                <a:lnTo>
                  <a:pt x="16192" y="19579"/>
                </a:lnTo>
                <a:lnTo>
                  <a:pt x="14605" y="25435"/>
                </a:lnTo>
                <a:lnTo>
                  <a:pt x="12593" y="31244"/>
                </a:lnTo>
                <a:lnTo>
                  <a:pt x="11253" y="39879"/>
                </a:lnTo>
                <a:lnTo>
                  <a:pt x="10359" y="50398"/>
                </a:lnTo>
                <a:lnTo>
                  <a:pt x="9367" y="71929"/>
                </a:lnTo>
                <a:lnTo>
                  <a:pt x="8925" y="87848"/>
                </a:lnTo>
                <a:lnTo>
                  <a:pt x="0" y="22288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666"/>
          <p:cNvSpPr/>
          <p:nvPr/>
        </p:nvSpPr>
        <p:spPr>
          <a:xfrm>
            <a:off x="7735606" y="4380547"/>
            <a:ext cx="136807" cy="33078"/>
          </a:xfrm>
          <a:custGeom>
            <a:avLst/>
            <a:gdLst/>
            <a:ahLst/>
            <a:cxnLst/>
            <a:rect l="0" t="0" r="0" b="0"/>
            <a:pathLst>
              <a:path w="136807" h="33078">
                <a:moveTo>
                  <a:pt x="8219" y="0"/>
                </a:moveTo>
                <a:lnTo>
                  <a:pt x="8219" y="22981"/>
                </a:lnTo>
                <a:lnTo>
                  <a:pt x="7267" y="23894"/>
                </a:lnTo>
                <a:lnTo>
                  <a:pt x="5679" y="24501"/>
                </a:lnTo>
                <a:lnTo>
                  <a:pt x="838" y="25477"/>
                </a:lnTo>
                <a:lnTo>
                  <a:pt x="441" y="26510"/>
                </a:lnTo>
                <a:lnTo>
                  <a:pt x="176" y="28151"/>
                </a:lnTo>
                <a:lnTo>
                  <a:pt x="0" y="30198"/>
                </a:lnTo>
                <a:lnTo>
                  <a:pt x="1786" y="31561"/>
                </a:lnTo>
                <a:lnTo>
                  <a:pt x="4884" y="32472"/>
                </a:lnTo>
                <a:lnTo>
                  <a:pt x="8852" y="33077"/>
                </a:lnTo>
                <a:lnTo>
                  <a:pt x="20071" y="32529"/>
                </a:lnTo>
                <a:lnTo>
                  <a:pt x="81892" y="27345"/>
                </a:lnTo>
                <a:lnTo>
                  <a:pt x="91623" y="26803"/>
                </a:lnTo>
                <a:lnTo>
                  <a:pt x="100017" y="25489"/>
                </a:lnTo>
                <a:lnTo>
                  <a:pt x="107518" y="23660"/>
                </a:lnTo>
                <a:lnTo>
                  <a:pt x="114423" y="21488"/>
                </a:lnTo>
                <a:lnTo>
                  <a:pt x="119979" y="20040"/>
                </a:lnTo>
                <a:lnTo>
                  <a:pt x="124636" y="19075"/>
                </a:lnTo>
                <a:lnTo>
                  <a:pt x="136806" y="171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667"/>
          <p:cNvSpPr/>
          <p:nvPr/>
        </p:nvSpPr>
        <p:spPr>
          <a:xfrm>
            <a:off x="7006590" y="4920615"/>
            <a:ext cx="137161" cy="8573"/>
          </a:xfrm>
          <a:custGeom>
            <a:avLst/>
            <a:gdLst/>
            <a:ahLst/>
            <a:cxnLst/>
            <a:rect l="0" t="0" r="0" b="0"/>
            <a:pathLst>
              <a:path w="137161" h="8573">
                <a:moveTo>
                  <a:pt x="0" y="0"/>
                </a:moveTo>
                <a:lnTo>
                  <a:pt x="93375" y="0"/>
                </a:lnTo>
                <a:lnTo>
                  <a:pt x="104159" y="952"/>
                </a:lnTo>
                <a:lnTo>
                  <a:pt x="113255" y="2540"/>
                </a:lnTo>
                <a:lnTo>
                  <a:pt x="137160" y="857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668"/>
          <p:cNvSpPr/>
          <p:nvPr/>
        </p:nvSpPr>
        <p:spPr>
          <a:xfrm>
            <a:off x="6946582" y="5006444"/>
            <a:ext cx="197169" cy="8469"/>
          </a:xfrm>
          <a:custGeom>
            <a:avLst/>
            <a:gdLst/>
            <a:ahLst/>
            <a:cxnLst/>
            <a:rect l="0" t="0" r="0" b="0"/>
            <a:pathLst>
              <a:path w="197169" h="8469">
                <a:moveTo>
                  <a:pt x="0" y="8468"/>
                </a:moveTo>
                <a:lnTo>
                  <a:pt x="9101" y="8468"/>
                </a:lnTo>
                <a:lnTo>
                  <a:pt x="14641" y="7516"/>
                </a:lnTo>
                <a:lnTo>
                  <a:pt x="21190" y="5928"/>
                </a:lnTo>
                <a:lnTo>
                  <a:pt x="28414" y="3918"/>
                </a:lnTo>
                <a:lnTo>
                  <a:pt x="37993" y="2576"/>
                </a:lnTo>
                <a:lnTo>
                  <a:pt x="49141" y="1683"/>
                </a:lnTo>
                <a:lnTo>
                  <a:pt x="71371" y="690"/>
                </a:lnTo>
                <a:lnTo>
                  <a:pt x="87601" y="249"/>
                </a:lnTo>
                <a:lnTo>
                  <a:pt x="125651" y="0"/>
                </a:lnTo>
                <a:lnTo>
                  <a:pt x="139965" y="918"/>
                </a:lnTo>
                <a:lnTo>
                  <a:pt x="154270" y="2482"/>
                </a:lnTo>
                <a:lnTo>
                  <a:pt x="197168" y="846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669"/>
          <p:cNvSpPr/>
          <p:nvPr/>
        </p:nvSpPr>
        <p:spPr>
          <a:xfrm>
            <a:off x="7229475" y="4843462"/>
            <a:ext cx="171451" cy="291466"/>
          </a:xfrm>
          <a:custGeom>
            <a:avLst/>
            <a:gdLst/>
            <a:ahLst/>
            <a:cxnLst/>
            <a:rect l="0" t="0" r="0" b="0"/>
            <a:pathLst>
              <a:path w="171451" h="291466">
                <a:moveTo>
                  <a:pt x="0" y="0"/>
                </a:moveTo>
                <a:lnTo>
                  <a:pt x="20400" y="20400"/>
                </a:lnTo>
                <a:lnTo>
                  <a:pt x="24077" y="25030"/>
                </a:lnTo>
                <a:lnTo>
                  <a:pt x="28433" y="30974"/>
                </a:lnTo>
                <a:lnTo>
                  <a:pt x="33243" y="37795"/>
                </a:lnTo>
                <a:lnTo>
                  <a:pt x="38355" y="43294"/>
                </a:lnTo>
                <a:lnTo>
                  <a:pt x="43667" y="47913"/>
                </a:lnTo>
                <a:lnTo>
                  <a:pt x="49114" y="51944"/>
                </a:lnTo>
                <a:lnTo>
                  <a:pt x="55602" y="57489"/>
                </a:lnTo>
                <a:lnTo>
                  <a:pt x="62786" y="64044"/>
                </a:lnTo>
                <a:lnTo>
                  <a:pt x="70432" y="71271"/>
                </a:lnTo>
                <a:lnTo>
                  <a:pt x="77434" y="80852"/>
                </a:lnTo>
                <a:lnTo>
                  <a:pt x="84008" y="92001"/>
                </a:lnTo>
                <a:lnTo>
                  <a:pt x="103694" y="130462"/>
                </a:lnTo>
                <a:lnTo>
                  <a:pt x="108182" y="140315"/>
                </a:lnTo>
                <a:lnTo>
                  <a:pt x="118248" y="163962"/>
                </a:lnTo>
                <a:lnTo>
                  <a:pt x="124552" y="180746"/>
                </a:lnTo>
                <a:lnTo>
                  <a:pt x="139176" y="222254"/>
                </a:lnTo>
                <a:lnTo>
                  <a:pt x="144219" y="237704"/>
                </a:lnTo>
                <a:lnTo>
                  <a:pt x="147581" y="248957"/>
                </a:lnTo>
                <a:lnTo>
                  <a:pt x="149823" y="257411"/>
                </a:lnTo>
                <a:lnTo>
                  <a:pt x="152269" y="264953"/>
                </a:lnTo>
                <a:lnTo>
                  <a:pt x="154852" y="271885"/>
                </a:lnTo>
                <a:lnTo>
                  <a:pt x="157528" y="278412"/>
                </a:lnTo>
                <a:lnTo>
                  <a:pt x="160263" y="282763"/>
                </a:lnTo>
                <a:lnTo>
                  <a:pt x="163039" y="285664"/>
                </a:lnTo>
                <a:lnTo>
                  <a:pt x="171450" y="29146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670"/>
          <p:cNvSpPr/>
          <p:nvPr/>
        </p:nvSpPr>
        <p:spPr>
          <a:xfrm>
            <a:off x="7212330" y="4809172"/>
            <a:ext cx="214313" cy="428626"/>
          </a:xfrm>
          <a:custGeom>
            <a:avLst/>
            <a:gdLst/>
            <a:ahLst/>
            <a:cxnLst/>
            <a:rect l="0" t="0" r="0" b="0"/>
            <a:pathLst>
              <a:path w="214313" h="428626">
                <a:moveTo>
                  <a:pt x="214312" y="0"/>
                </a:moveTo>
                <a:lnTo>
                  <a:pt x="200660" y="9102"/>
                </a:lnTo>
                <a:lnTo>
                  <a:pt x="195686" y="13688"/>
                </a:lnTo>
                <a:lnTo>
                  <a:pt x="191417" y="18650"/>
                </a:lnTo>
                <a:lnTo>
                  <a:pt x="187619" y="23864"/>
                </a:lnTo>
                <a:lnTo>
                  <a:pt x="184134" y="29244"/>
                </a:lnTo>
                <a:lnTo>
                  <a:pt x="177722" y="40302"/>
                </a:lnTo>
                <a:lnTo>
                  <a:pt x="151205" y="91252"/>
                </a:lnTo>
                <a:lnTo>
                  <a:pt x="131654" y="126599"/>
                </a:lnTo>
                <a:lnTo>
                  <a:pt x="123964" y="142502"/>
                </a:lnTo>
                <a:lnTo>
                  <a:pt x="117886" y="156914"/>
                </a:lnTo>
                <a:lnTo>
                  <a:pt x="112881" y="170332"/>
                </a:lnTo>
                <a:lnTo>
                  <a:pt x="106686" y="183087"/>
                </a:lnTo>
                <a:lnTo>
                  <a:pt x="99699" y="195401"/>
                </a:lnTo>
                <a:lnTo>
                  <a:pt x="92183" y="207420"/>
                </a:lnTo>
                <a:lnTo>
                  <a:pt x="85267" y="219242"/>
                </a:lnTo>
                <a:lnTo>
                  <a:pt x="78752" y="230934"/>
                </a:lnTo>
                <a:lnTo>
                  <a:pt x="72504" y="242539"/>
                </a:lnTo>
                <a:lnTo>
                  <a:pt x="65481" y="256942"/>
                </a:lnTo>
                <a:lnTo>
                  <a:pt x="50057" y="290727"/>
                </a:lnTo>
                <a:lnTo>
                  <a:pt x="42896" y="308118"/>
                </a:lnTo>
                <a:lnTo>
                  <a:pt x="36218" y="325427"/>
                </a:lnTo>
                <a:lnTo>
                  <a:pt x="29860" y="342681"/>
                </a:lnTo>
                <a:lnTo>
                  <a:pt x="23717" y="357994"/>
                </a:lnTo>
                <a:lnTo>
                  <a:pt x="17716" y="372013"/>
                </a:lnTo>
                <a:lnTo>
                  <a:pt x="11810" y="385169"/>
                </a:lnTo>
                <a:lnTo>
                  <a:pt x="7874" y="394892"/>
                </a:lnTo>
                <a:lnTo>
                  <a:pt x="3499" y="408235"/>
                </a:lnTo>
                <a:lnTo>
                  <a:pt x="1555" y="417340"/>
                </a:lnTo>
                <a:lnTo>
                  <a:pt x="0" y="42862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671"/>
          <p:cNvSpPr/>
          <p:nvPr/>
        </p:nvSpPr>
        <p:spPr>
          <a:xfrm>
            <a:off x="7400925" y="4989229"/>
            <a:ext cx="265748" cy="183766"/>
          </a:xfrm>
          <a:custGeom>
            <a:avLst/>
            <a:gdLst/>
            <a:ahLst/>
            <a:cxnLst/>
            <a:rect l="0" t="0" r="0" b="0"/>
            <a:pathLst>
              <a:path w="265748" h="183766">
                <a:moveTo>
                  <a:pt x="0" y="42828"/>
                </a:moveTo>
                <a:lnTo>
                  <a:pt x="18203" y="33727"/>
                </a:lnTo>
                <a:lnTo>
                  <a:pt x="24518" y="30093"/>
                </a:lnTo>
                <a:lnTo>
                  <a:pt x="29680" y="26718"/>
                </a:lnTo>
                <a:lnTo>
                  <a:pt x="34074" y="23515"/>
                </a:lnTo>
                <a:lnTo>
                  <a:pt x="38909" y="20428"/>
                </a:lnTo>
                <a:lnTo>
                  <a:pt x="44036" y="17417"/>
                </a:lnTo>
                <a:lnTo>
                  <a:pt x="49361" y="14457"/>
                </a:lnTo>
                <a:lnTo>
                  <a:pt x="54814" y="12484"/>
                </a:lnTo>
                <a:lnTo>
                  <a:pt x="60356" y="11169"/>
                </a:lnTo>
                <a:lnTo>
                  <a:pt x="65954" y="10292"/>
                </a:lnTo>
                <a:lnTo>
                  <a:pt x="71592" y="8755"/>
                </a:lnTo>
                <a:lnTo>
                  <a:pt x="77255" y="6778"/>
                </a:lnTo>
                <a:lnTo>
                  <a:pt x="82936" y="4507"/>
                </a:lnTo>
                <a:lnTo>
                  <a:pt x="88628" y="2993"/>
                </a:lnTo>
                <a:lnTo>
                  <a:pt x="94328" y="1984"/>
                </a:lnTo>
                <a:lnTo>
                  <a:pt x="100033" y="1311"/>
                </a:lnTo>
                <a:lnTo>
                  <a:pt x="104788" y="863"/>
                </a:lnTo>
                <a:lnTo>
                  <a:pt x="112613" y="364"/>
                </a:lnTo>
                <a:lnTo>
                  <a:pt x="121804" y="143"/>
                </a:lnTo>
                <a:lnTo>
                  <a:pt x="138677" y="0"/>
                </a:lnTo>
                <a:lnTo>
                  <a:pt x="141030" y="941"/>
                </a:lnTo>
                <a:lnTo>
                  <a:pt x="142597" y="2521"/>
                </a:lnTo>
                <a:lnTo>
                  <a:pt x="145291" y="6817"/>
                </a:lnTo>
                <a:lnTo>
                  <a:pt x="149663" y="11901"/>
                </a:lnTo>
                <a:lnTo>
                  <a:pt x="151210" y="16495"/>
                </a:lnTo>
                <a:lnTo>
                  <a:pt x="152242" y="22415"/>
                </a:lnTo>
                <a:lnTo>
                  <a:pt x="152930" y="29220"/>
                </a:lnTo>
                <a:lnTo>
                  <a:pt x="152436" y="35660"/>
                </a:lnTo>
                <a:lnTo>
                  <a:pt x="151154" y="41860"/>
                </a:lnTo>
                <a:lnTo>
                  <a:pt x="149347" y="47898"/>
                </a:lnTo>
                <a:lnTo>
                  <a:pt x="147189" y="53828"/>
                </a:lnTo>
                <a:lnTo>
                  <a:pt x="144798" y="59686"/>
                </a:lnTo>
                <a:lnTo>
                  <a:pt x="142253" y="65497"/>
                </a:lnTo>
                <a:lnTo>
                  <a:pt x="136883" y="77033"/>
                </a:lnTo>
                <a:lnTo>
                  <a:pt x="116574" y="118165"/>
                </a:lnTo>
                <a:lnTo>
                  <a:pt x="111053" y="128295"/>
                </a:lnTo>
                <a:lnTo>
                  <a:pt x="106420" y="136001"/>
                </a:lnTo>
                <a:lnTo>
                  <a:pt x="102379" y="142091"/>
                </a:lnTo>
                <a:lnTo>
                  <a:pt x="99685" y="147103"/>
                </a:lnTo>
                <a:lnTo>
                  <a:pt x="97889" y="151397"/>
                </a:lnTo>
                <a:lnTo>
                  <a:pt x="96692" y="155212"/>
                </a:lnTo>
                <a:lnTo>
                  <a:pt x="95894" y="158709"/>
                </a:lnTo>
                <a:lnTo>
                  <a:pt x="95362" y="161992"/>
                </a:lnTo>
                <a:lnTo>
                  <a:pt x="95007" y="165133"/>
                </a:lnTo>
                <a:lnTo>
                  <a:pt x="94770" y="168180"/>
                </a:lnTo>
                <a:lnTo>
                  <a:pt x="94612" y="171163"/>
                </a:lnTo>
                <a:lnTo>
                  <a:pt x="94508" y="174105"/>
                </a:lnTo>
                <a:lnTo>
                  <a:pt x="95390" y="177019"/>
                </a:lnTo>
                <a:lnTo>
                  <a:pt x="96931" y="179913"/>
                </a:lnTo>
                <a:lnTo>
                  <a:pt x="98911" y="182796"/>
                </a:lnTo>
                <a:lnTo>
                  <a:pt x="101182" y="183765"/>
                </a:lnTo>
                <a:lnTo>
                  <a:pt x="103650" y="183459"/>
                </a:lnTo>
                <a:lnTo>
                  <a:pt x="108932" y="181530"/>
                </a:lnTo>
                <a:lnTo>
                  <a:pt x="114455" y="180674"/>
                </a:lnTo>
                <a:lnTo>
                  <a:pt x="122623" y="177753"/>
                </a:lnTo>
                <a:lnTo>
                  <a:pt x="127469" y="175641"/>
                </a:lnTo>
                <a:lnTo>
                  <a:pt x="179797" y="154464"/>
                </a:lnTo>
                <a:lnTo>
                  <a:pt x="198922" y="145827"/>
                </a:lnTo>
                <a:lnTo>
                  <a:pt x="216435" y="137211"/>
                </a:lnTo>
                <a:lnTo>
                  <a:pt x="265747" y="11140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672"/>
          <p:cNvSpPr/>
          <p:nvPr/>
        </p:nvSpPr>
        <p:spPr>
          <a:xfrm>
            <a:off x="7812405" y="4920615"/>
            <a:ext cx="180023" cy="22084"/>
          </a:xfrm>
          <a:custGeom>
            <a:avLst/>
            <a:gdLst/>
            <a:ahLst/>
            <a:cxnLst/>
            <a:rect l="0" t="0" r="0" b="0"/>
            <a:pathLst>
              <a:path w="180023" h="22084">
                <a:moveTo>
                  <a:pt x="0" y="17145"/>
                </a:moveTo>
                <a:lnTo>
                  <a:pt x="9101" y="21696"/>
                </a:lnTo>
                <a:lnTo>
                  <a:pt x="12735" y="22083"/>
                </a:lnTo>
                <a:lnTo>
                  <a:pt x="16110" y="21389"/>
                </a:lnTo>
                <a:lnTo>
                  <a:pt x="19312" y="19975"/>
                </a:lnTo>
                <a:lnTo>
                  <a:pt x="27162" y="18078"/>
                </a:lnTo>
                <a:lnTo>
                  <a:pt x="38111" y="15862"/>
                </a:lnTo>
                <a:lnTo>
                  <a:pt x="51125" y="13432"/>
                </a:lnTo>
                <a:lnTo>
                  <a:pt x="63610" y="11812"/>
                </a:lnTo>
                <a:lnTo>
                  <a:pt x="75745" y="10732"/>
                </a:lnTo>
                <a:lnTo>
                  <a:pt x="97481" y="9532"/>
                </a:lnTo>
                <a:lnTo>
                  <a:pt x="113492" y="8998"/>
                </a:lnTo>
                <a:lnTo>
                  <a:pt x="120429" y="7904"/>
                </a:lnTo>
                <a:lnTo>
                  <a:pt x="126959" y="6222"/>
                </a:lnTo>
                <a:lnTo>
                  <a:pt x="18002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673"/>
          <p:cNvSpPr/>
          <p:nvPr/>
        </p:nvSpPr>
        <p:spPr>
          <a:xfrm>
            <a:off x="8061007" y="4774882"/>
            <a:ext cx="222886" cy="248604"/>
          </a:xfrm>
          <a:custGeom>
            <a:avLst/>
            <a:gdLst/>
            <a:ahLst/>
            <a:cxnLst/>
            <a:rect l="0" t="0" r="0" b="0"/>
            <a:pathLst>
              <a:path w="222886" h="248604">
                <a:moveTo>
                  <a:pt x="0" y="0"/>
                </a:moveTo>
                <a:lnTo>
                  <a:pt x="9102" y="9102"/>
                </a:lnTo>
                <a:lnTo>
                  <a:pt x="16545" y="17498"/>
                </a:lnTo>
                <a:lnTo>
                  <a:pt x="46919" y="52810"/>
                </a:lnTo>
                <a:lnTo>
                  <a:pt x="62445" y="69826"/>
                </a:lnTo>
                <a:lnTo>
                  <a:pt x="75696" y="83739"/>
                </a:lnTo>
                <a:lnTo>
                  <a:pt x="81896" y="90116"/>
                </a:lnTo>
                <a:lnTo>
                  <a:pt x="86983" y="96272"/>
                </a:lnTo>
                <a:lnTo>
                  <a:pt x="91326" y="102281"/>
                </a:lnTo>
                <a:lnTo>
                  <a:pt x="95174" y="108193"/>
                </a:lnTo>
                <a:lnTo>
                  <a:pt x="99644" y="114039"/>
                </a:lnTo>
                <a:lnTo>
                  <a:pt x="104530" y="119841"/>
                </a:lnTo>
                <a:lnTo>
                  <a:pt x="109691" y="125614"/>
                </a:lnTo>
                <a:lnTo>
                  <a:pt x="115990" y="133273"/>
                </a:lnTo>
                <a:lnTo>
                  <a:pt x="130608" y="151943"/>
                </a:lnTo>
                <a:lnTo>
                  <a:pt x="137555" y="160350"/>
                </a:lnTo>
                <a:lnTo>
                  <a:pt x="144091" y="167860"/>
                </a:lnTo>
                <a:lnTo>
                  <a:pt x="150353" y="174772"/>
                </a:lnTo>
                <a:lnTo>
                  <a:pt x="186472" y="216355"/>
                </a:lnTo>
                <a:lnTo>
                  <a:pt x="196705" y="227104"/>
                </a:lnTo>
                <a:lnTo>
                  <a:pt x="204479" y="234270"/>
                </a:lnTo>
                <a:lnTo>
                  <a:pt x="222885" y="24860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674"/>
          <p:cNvSpPr/>
          <p:nvPr/>
        </p:nvSpPr>
        <p:spPr>
          <a:xfrm>
            <a:off x="8069580" y="4723447"/>
            <a:ext cx="231458" cy="377191"/>
          </a:xfrm>
          <a:custGeom>
            <a:avLst/>
            <a:gdLst/>
            <a:ahLst/>
            <a:cxnLst/>
            <a:rect l="0" t="0" r="0" b="0"/>
            <a:pathLst>
              <a:path w="231458" h="377191">
                <a:moveTo>
                  <a:pt x="231457" y="0"/>
                </a:moveTo>
                <a:lnTo>
                  <a:pt x="207594" y="23864"/>
                </a:lnTo>
                <a:lnTo>
                  <a:pt x="203165" y="29244"/>
                </a:lnTo>
                <a:lnTo>
                  <a:pt x="199261" y="34736"/>
                </a:lnTo>
                <a:lnTo>
                  <a:pt x="195705" y="40302"/>
                </a:lnTo>
                <a:lnTo>
                  <a:pt x="192383" y="46871"/>
                </a:lnTo>
                <a:lnTo>
                  <a:pt x="189215" y="54107"/>
                </a:lnTo>
                <a:lnTo>
                  <a:pt x="186151" y="61789"/>
                </a:lnTo>
                <a:lnTo>
                  <a:pt x="181251" y="69768"/>
                </a:lnTo>
                <a:lnTo>
                  <a:pt x="175126" y="77944"/>
                </a:lnTo>
                <a:lnTo>
                  <a:pt x="168186" y="86253"/>
                </a:lnTo>
                <a:lnTo>
                  <a:pt x="161654" y="95602"/>
                </a:lnTo>
                <a:lnTo>
                  <a:pt x="155394" y="105645"/>
                </a:lnTo>
                <a:lnTo>
                  <a:pt x="149316" y="116150"/>
                </a:lnTo>
                <a:lnTo>
                  <a:pt x="104355" y="203748"/>
                </a:lnTo>
                <a:lnTo>
                  <a:pt x="70078" y="271613"/>
                </a:lnTo>
                <a:lnTo>
                  <a:pt x="61006" y="288708"/>
                </a:lnTo>
                <a:lnTo>
                  <a:pt x="43306" y="320402"/>
                </a:lnTo>
                <a:lnTo>
                  <a:pt x="36490" y="331711"/>
                </a:lnTo>
                <a:lnTo>
                  <a:pt x="30994" y="340203"/>
                </a:lnTo>
                <a:lnTo>
                  <a:pt x="26378" y="346817"/>
                </a:lnTo>
                <a:lnTo>
                  <a:pt x="21395" y="353132"/>
                </a:lnTo>
                <a:lnTo>
                  <a:pt x="16168" y="359246"/>
                </a:lnTo>
                <a:lnTo>
                  <a:pt x="0" y="3771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675"/>
          <p:cNvSpPr/>
          <p:nvPr/>
        </p:nvSpPr>
        <p:spPr>
          <a:xfrm>
            <a:off x="8343900" y="4954904"/>
            <a:ext cx="8573" cy="180024"/>
          </a:xfrm>
          <a:custGeom>
            <a:avLst/>
            <a:gdLst/>
            <a:ahLst/>
            <a:cxnLst/>
            <a:rect l="0" t="0" r="0" b="0"/>
            <a:pathLst>
              <a:path w="8573" h="180024">
                <a:moveTo>
                  <a:pt x="0" y="0"/>
                </a:moveTo>
                <a:lnTo>
                  <a:pt x="0" y="116033"/>
                </a:lnTo>
                <a:lnTo>
                  <a:pt x="952" y="125933"/>
                </a:lnTo>
                <a:lnTo>
                  <a:pt x="2539" y="135391"/>
                </a:lnTo>
                <a:lnTo>
                  <a:pt x="8572" y="18002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imple">
  <a:themeElements>
    <a:clrScheme name="simple 2">
      <a:dk1>
        <a:srgbClr val="000000"/>
      </a:dk1>
      <a:lt1>
        <a:srgbClr val="99CCFF"/>
      </a:lt1>
      <a:dk2>
        <a:srgbClr val="1C1C1C"/>
      </a:dk2>
      <a:lt2>
        <a:srgbClr val="4D4D4D"/>
      </a:lt2>
      <a:accent1>
        <a:srgbClr val="CC0066"/>
      </a:accent1>
      <a:accent2>
        <a:srgbClr val="3366FF"/>
      </a:accent2>
      <a:accent3>
        <a:srgbClr val="CAE2FF"/>
      </a:accent3>
      <a:accent4>
        <a:srgbClr val="000000"/>
      </a:accent4>
      <a:accent5>
        <a:srgbClr val="E2AAB8"/>
      </a:accent5>
      <a:accent6>
        <a:srgbClr val="2D5CE7"/>
      </a:accent6>
      <a:hlink>
        <a:srgbClr val="FF0000"/>
      </a:hlink>
      <a:folHlink>
        <a:srgbClr val="FFFF00"/>
      </a:folHlink>
    </a:clrScheme>
    <a:fontScheme name="simple">
      <a:majorFont>
        <a:latin typeface="AngiomaAOE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imple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imple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mple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imple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mple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imple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mple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imple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mple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imple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mple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imple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mple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imple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mple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imple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simple">
  <a:themeElements>
    <a:clrScheme name="1_simple 2">
      <a:dk1>
        <a:srgbClr val="000000"/>
      </a:dk1>
      <a:lt1>
        <a:srgbClr val="99CCFF"/>
      </a:lt1>
      <a:dk2>
        <a:srgbClr val="1C1C1C"/>
      </a:dk2>
      <a:lt2>
        <a:srgbClr val="4D4D4D"/>
      </a:lt2>
      <a:accent1>
        <a:srgbClr val="CC0066"/>
      </a:accent1>
      <a:accent2>
        <a:srgbClr val="3366FF"/>
      </a:accent2>
      <a:accent3>
        <a:srgbClr val="CAE2FF"/>
      </a:accent3>
      <a:accent4>
        <a:srgbClr val="000000"/>
      </a:accent4>
      <a:accent5>
        <a:srgbClr val="E2AAB8"/>
      </a:accent5>
      <a:accent6>
        <a:srgbClr val="2D5CE7"/>
      </a:accent6>
      <a:hlink>
        <a:srgbClr val="FF0000"/>
      </a:hlink>
      <a:folHlink>
        <a:srgbClr val="FFFF00"/>
      </a:folHlink>
    </a:clrScheme>
    <a:fontScheme name="1_simpl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simple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imple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imple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imple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imple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imple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imple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imple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imple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imple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imple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imple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imple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imple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imple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imple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colormaster">
  <a:themeElements>
    <a:clrScheme name="2_colormaster 2">
      <a:dk1>
        <a:srgbClr val="000000"/>
      </a:dk1>
      <a:lt1>
        <a:srgbClr val="99CCFF"/>
      </a:lt1>
      <a:dk2>
        <a:srgbClr val="1C1C1C"/>
      </a:dk2>
      <a:lt2>
        <a:srgbClr val="4D4D4D"/>
      </a:lt2>
      <a:accent1>
        <a:srgbClr val="CC0066"/>
      </a:accent1>
      <a:accent2>
        <a:srgbClr val="3366FF"/>
      </a:accent2>
      <a:accent3>
        <a:srgbClr val="CAE2FF"/>
      </a:accent3>
      <a:accent4>
        <a:srgbClr val="000000"/>
      </a:accent4>
      <a:accent5>
        <a:srgbClr val="E2AAB8"/>
      </a:accent5>
      <a:accent6>
        <a:srgbClr val="2D5CE7"/>
      </a:accent6>
      <a:hlink>
        <a:srgbClr val="FF0000"/>
      </a:hlink>
      <a:folHlink>
        <a:srgbClr val="FFFF00"/>
      </a:folHlink>
    </a:clrScheme>
    <a:fontScheme name="2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simple">
  <a:themeElements>
    <a:clrScheme name="2_simple 8">
      <a:dk1>
        <a:srgbClr val="000000"/>
      </a:dk1>
      <a:lt1>
        <a:srgbClr val="64F0BE"/>
      </a:lt1>
      <a:dk2>
        <a:srgbClr val="1C1C1C"/>
      </a:dk2>
      <a:lt2>
        <a:srgbClr val="4D4D4D"/>
      </a:lt2>
      <a:accent1>
        <a:srgbClr val="008000"/>
      </a:accent1>
      <a:accent2>
        <a:srgbClr val="00FFFF"/>
      </a:accent2>
      <a:accent3>
        <a:srgbClr val="B8F6DB"/>
      </a:accent3>
      <a:accent4>
        <a:srgbClr val="000000"/>
      </a:accent4>
      <a:accent5>
        <a:srgbClr val="AAC0AA"/>
      </a:accent5>
      <a:accent6>
        <a:srgbClr val="00E7E7"/>
      </a:accent6>
      <a:hlink>
        <a:srgbClr val="3366FF"/>
      </a:hlink>
      <a:folHlink>
        <a:srgbClr val="FFCC66"/>
      </a:folHlink>
    </a:clrScheme>
    <a:fontScheme name="2_simpl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simple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simple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simple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simple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simple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simple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simple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simple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simple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simple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simple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simple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simple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simple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simple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simple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simple">
  <a:themeElements>
    <a:clrScheme name="3_simple 8">
      <a:dk1>
        <a:srgbClr val="000000"/>
      </a:dk1>
      <a:lt1>
        <a:srgbClr val="64F0BE"/>
      </a:lt1>
      <a:dk2>
        <a:srgbClr val="1C1C1C"/>
      </a:dk2>
      <a:lt2>
        <a:srgbClr val="4D4D4D"/>
      </a:lt2>
      <a:accent1>
        <a:srgbClr val="008000"/>
      </a:accent1>
      <a:accent2>
        <a:srgbClr val="00FFFF"/>
      </a:accent2>
      <a:accent3>
        <a:srgbClr val="B8F6DB"/>
      </a:accent3>
      <a:accent4>
        <a:srgbClr val="000000"/>
      </a:accent4>
      <a:accent5>
        <a:srgbClr val="AAC0AA"/>
      </a:accent5>
      <a:accent6>
        <a:srgbClr val="00E7E7"/>
      </a:accent6>
      <a:hlink>
        <a:srgbClr val="3366FF"/>
      </a:hlink>
      <a:folHlink>
        <a:srgbClr val="FFCC66"/>
      </a:folHlink>
    </a:clrScheme>
    <a:fontScheme name="3_simpl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simple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simple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simple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simple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simple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simple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simple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simple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simple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simple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simple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simple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simple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simple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simple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simple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3_colormaster">
  <a:themeElements>
    <a:clrScheme name="3_colormaster 8">
      <a:dk1>
        <a:srgbClr val="000000"/>
      </a:dk1>
      <a:lt1>
        <a:srgbClr val="64F0BE"/>
      </a:lt1>
      <a:dk2>
        <a:srgbClr val="1C1C1C"/>
      </a:dk2>
      <a:lt2>
        <a:srgbClr val="4D4D4D"/>
      </a:lt2>
      <a:accent1>
        <a:srgbClr val="008000"/>
      </a:accent1>
      <a:accent2>
        <a:srgbClr val="00FFFF"/>
      </a:accent2>
      <a:accent3>
        <a:srgbClr val="B8F6DB"/>
      </a:accent3>
      <a:accent4>
        <a:srgbClr val="000000"/>
      </a:accent4>
      <a:accent5>
        <a:srgbClr val="AAC0AA"/>
      </a:accent5>
      <a:accent6>
        <a:srgbClr val="00E7E7"/>
      </a:accent6>
      <a:hlink>
        <a:srgbClr val="3366FF"/>
      </a:hlink>
      <a:folHlink>
        <a:srgbClr val="FFCC66"/>
      </a:folHlink>
    </a:clrScheme>
    <a:fontScheme name="3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4_simple">
  <a:themeElements>
    <a:clrScheme name="4_simple 14">
      <a:dk1>
        <a:srgbClr val="000000"/>
      </a:dk1>
      <a:lt1>
        <a:srgbClr val="FF99CC"/>
      </a:lt1>
      <a:dk2>
        <a:srgbClr val="1C1C1C"/>
      </a:dk2>
      <a:lt2>
        <a:srgbClr val="4D4D4D"/>
      </a:lt2>
      <a:accent1>
        <a:srgbClr val="FF0000"/>
      </a:accent1>
      <a:accent2>
        <a:srgbClr val="FF99CC"/>
      </a:accent2>
      <a:accent3>
        <a:srgbClr val="FFCAE2"/>
      </a:accent3>
      <a:accent4>
        <a:srgbClr val="000000"/>
      </a:accent4>
      <a:accent5>
        <a:srgbClr val="FFAAAA"/>
      </a:accent5>
      <a:accent6>
        <a:srgbClr val="E78AB9"/>
      </a:accent6>
      <a:hlink>
        <a:srgbClr val="9933FF"/>
      </a:hlink>
      <a:folHlink>
        <a:srgbClr val="44C63A"/>
      </a:folHlink>
    </a:clrScheme>
    <a:fontScheme name="4_simpl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simple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simple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simple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simple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simple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simple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simple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simple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simple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simple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simple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simple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simple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simple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simple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simple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5_simple">
  <a:themeElements>
    <a:clrScheme name="5_simple 14">
      <a:dk1>
        <a:srgbClr val="000000"/>
      </a:dk1>
      <a:lt1>
        <a:srgbClr val="FF99CC"/>
      </a:lt1>
      <a:dk2>
        <a:srgbClr val="1C1C1C"/>
      </a:dk2>
      <a:lt2>
        <a:srgbClr val="4D4D4D"/>
      </a:lt2>
      <a:accent1>
        <a:srgbClr val="FF0000"/>
      </a:accent1>
      <a:accent2>
        <a:srgbClr val="FF99CC"/>
      </a:accent2>
      <a:accent3>
        <a:srgbClr val="FFCAE2"/>
      </a:accent3>
      <a:accent4>
        <a:srgbClr val="000000"/>
      </a:accent4>
      <a:accent5>
        <a:srgbClr val="FFAAAA"/>
      </a:accent5>
      <a:accent6>
        <a:srgbClr val="E78AB9"/>
      </a:accent6>
      <a:hlink>
        <a:srgbClr val="9933FF"/>
      </a:hlink>
      <a:folHlink>
        <a:srgbClr val="44C63A"/>
      </a:folHlink>
    </a:clrScheme>
    <a:fontScheme name="5_simpl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5_simple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simple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simple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simple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simple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simple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simple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simple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simple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simple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simple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simple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simple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simple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simple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simple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4_colormaster">
  <a:themeElements>
    <a:clrScheme name="4_colormaster 14">
      <a:dk1>
        <a:srgbClr val="000000"/>
      </a:dk1>
      <a:lt1>
        <a:srgbClr val="FF99CC"/>
      </a:lt1>
      <a:dk2>
        <a:srgbClr val="1C1C1C"/>
      </a:dk2>
      <a:lt2>
        <a:srgbClr val="4D4D4D"/>
      </a:lt2>
      <a:accent1>
        <a:srgbClr val="FF0000"/>
      </a:accent1>
      <a:accent2>
        <a:srgbClr val="FF99CC"/>
      </a:accent2>
      <a:accent3>
        <a:srgbClr val="FFCAE2"/>
      </a:accent3>
      <a:accent4>
        <a:srgbClr val="000000"/>
      </a:accent4>
      <a:accent5>
        <a:srgbClr val="FFAAAA"/>
      </a:accent5>
      <a:accent6>
        <a:srgbClr val="E78AB9"/>
      </a:accent6>
      <a:hlink>
        <a:srgbClr val="9933FF"/>
      </a:hlink>
      <a:folHlink>
        <a:srgbClr val="44C63A"/>
      </a:folHlink>
    </a:clrScheme>
    <a:fontScheme name="4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027</Template>
  <TotalTime>227</TotalTime>
  <Words>213</Words>
  <Application>Microsoft Office PowerPoint</Application>
  <PresentationFormat>On-screen Show (4:3)</PresentationFormat>
  <Paragraphs>76</Paragraphs>
  <Slides>15</Slides>
  <Notes>14</Notes>
  <HiddenSlides>0</HiddenSlides>
  <MMClips>0</MMClips>
  <ScaleCrop>false</ScaleCrop>
  <HeadingPairs>
    <vt:vector size="6" baseType="variant">
      <vt:variant>
        <vt:lpstr>Theme</vt:lpstr>
      </vt:variant>
      <vt:variant>
        <vt:i4>9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5" baseType="lpstr">
      <vt:lpstr>simple</vt:lpstr>
      <vt:lpstr>1_simple</vt:lpstr>
      <vt:lpstr>2_colormaster</vt:lpstr>
      <vt:lpstr>2_simple</vt:lpstr>
      <vt:lpstr>3_simple</vt:lpstr>
      <vt:lpstr>3_colormaster</vt:lpstr>
      <vt:lpstr>4_simple</vt:lpstr>
      <vt:lpstr>5_simple</vt:lpstr>
      <vt:lpstr>4_colormaster</vt:lpstr>
      <vt:lpstr>PBrush</vt:lpstr>
      <vt:lpstr>1.4: Types of Functions and their Rates of Change</vt:lpstr>
      <vt:lpstr>Objectives</vt:lpstr>
      <vt:lpstr>Constant Function</vt:lpstr>
      <vt:lpstr>Linear Function</vt:lpstr>
      <vt:lpstr>Slide 5</vt:lpstr>
      <vt:lpstr>Slope</vt:lpstr>
      <vt:lpstr>Slide 7</vt:lpstr>
      <vt:lpstr>Linear vs. nonlinear</vt:lpstr>
      <vt:lpstr>Average rate of change</vt:lpstr>
      <vt:lpstr>Find the average rate of</vt:lpstr>
      <vt:lpstr>Difference quotient</vt:lpstr>
      <vt:lpstr>Difference quotient</vt:lpstr>
      <vt:lpstr>Difference quotient</vt:lpstr>
      <vt:lpstr>Difference quotient</vt:lpstr>
      <vt:lpstr>Your assignment</vt:lpstr>
    </vt:vector>
  </TitlesOfParts>
  <Company>nuhs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1.4: Types of Functions and their Rates of Change</dc:title>
  <dc:creator>nuhs</dc:creator>
  <cp:lastModifiedBy>Ameena</cp:lastModifiedBy>
  <cp:revision>20</cp:revision>
  <dcterms:created xsi:type="dcterms:W3CDTF">2008-01-10T17:27:46Z</dcterms:created>
  <dcterms:modified xsi:type="dcterms:W3CDTF">2009-09-21T19:49:45Z</dcterms:modified>
</cp:coreProperties>
</file>